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36" r:id="rId7"/>
    <p:sldId id="333" r:id="rId8"/>
    <p:sldId id="334" r:id="rId9"/>
    <p:sldId id="347" r:id="rId10"/>
    <p:sldId id="348" r:id="rId11"/>
    <p:sldId id="349" r:id="rId12"/>
    <p:sldId id="350" r:id="rId13"/>
    <p:sldId id="335" r:id="rId14"/>
    <p:sldId id="352" r:id="rId15"/>
    <p:sldId id="353" r:id="rId16"/>
    <p:sldId id="354" r:id="rId17"/>
    <p:sldId id="337" r:id="rId18"/>
    <p:sldId id="355" r:id="rId19"/>
    <p:sldId id="356" r:id="rId20"/>
    <p:sldId id="358" r:id="rId21"/>
    <p:sldId id="357" r:id="rId22"/>
    <p:sldId id="309" r:id="rId23"/>
    <p:sldId id="359" r:id="rId24"/>
    <p:sldId id="360" r:id="rId25"/>
    <p:sldId id="361" r:id="rId26"/>
    <p:sldId id="362" r:id="rId27"/>
    <p:sldId id="364" r:id="rId28"/>
    <p:sldId id="363" r:id="rId29"/>
    <p:sldId id="310" r:id="rId30"/>
    <p:sldId id="344" r:id="rId31"/>
    <p:sldId id="345" r:id="rId32"/>
    <p:sldId id="259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8639B-A3B4-4509-8169-B09D233B6433}" v="4" dt="2024-03-23T00:40:10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ENRIQUE DIAS" userId="87c50283-1555-4a23-9ee0-e1020edb5b34" providerId="ADAL" clId="{AC98639B-A3B4-4509-8169-B09D233B6433}"/>
    <pc:docChg chg="custSel addSld modSld sldOrd">
      <pc:chgData name="CARLOS HENRIQUE DIAS" userId="87c50283-1555-4a23-9ee0-e1020edb5b34" providerId="ADAL" clId="{AC98639B-A3B4-4509-8169-B09D233B6433}" dt="2024-03-23T00:54:41.338" v="13" actId="14100"/>
      <pc:docMkLst>
        <pc:docMk/>
      </pc:docMkLst>
      <pc:sldChg chg="modAnim">
        <pc:chgData name="CARLOS HENRIQUE DIAS" userId="87c50283-1555-4a23-9ee0-e1020edb5b34" providerId="ADAL" clId="{AC98639B-A3B4-4509-8169-B09D233B6433}" dt="2024-03-23T00:40:10.357" v="3"/>
        <pc:sldMkLst>
          <pc:docMk/>
          <pc:sldMk cId="4036073123" sldId="361"/>
        </pc:sldMkLst>
      </pc:sldChg>
      <pc:sldChg chg="modAnim">
        <pc:chgData name="CARLOS HENRIQUE DIAS" userId="87c50283-1555-4a23-9ee0-e1020edb5b34" providerId="ADAL" clId="{AC98639B-A3B4-4509-8169-B09D233B6433}" dt="2024-03-23T00:40:01.349" v="1"/>
        <pc:sldMkLst>
          <pc:docMk/>
          <pc:sldMk cId="774760079" sldId="362"/>
        </pc:sldMkLst>
      </pc:sldChg>
      <pc:sldChg chg="addSp delSp modSp add mod ord delAnim">
        <pc:chgData name="CARLOS HENRIQUE DIAS" userId="87c50283-1555-4a23-9ee0-e1020edb5b34" providerId="ADAL" clId="{AC98639B-A3B4-4509-8169-B09D233B6433}" dt="2024-03-23T00:54:41.338" v="13" actId="14100"/>
        <pc:sldMkLst>
          <pc:docMk/>
          <pc:sldMk cId="1177454718" sldId="364"/>
        </pc:sldMkLst>
        <pc:picChg chg="add mod">
          <ac:chgData name="CARLOS HENRIQUE DIAS" userId="87c50283-1555-4a23-9ee0-e1020edb5b34" providerId="ADAL" clId="{AC98639B-A3B4-4509-8169-B09D233B6433}" dt="2024-03-23T00:54:41.338" v="13" actId="14100"/>
          <ac:picMkLst>
            <pc:docMk/>
            <pc:sldMk cId="1177454718" sldId="364"/>
            <ac:picMk id="4" creationId="{6381793D-6616-8B76-2ECD-978A967E4D04}"/>
          </ac:picMkLst>
        </pc:picChg>
        <pc:picChg chg="del">
          <ac:chgData name="CARLOS HENRIQUE DIAS" userId="87c50283-1555-4a23-9ee0-e1020edb5b34" providerId="ADAL" clId="{AC98639B-A3B4-4509-8169-B09D233B6433}" dt="2024-03-23T00:54:35.835" v="10" actId="478"/>
          <ac:picMkLst>
            <pc:docMk/>
            <pc:sldMk cId="1177454718" sldId="364"/>
            <ac:picMk id="7" creationId="{8FF3DE60-B376-B18B-492D-E7F97FE441BF}"/>
          </ac:picMkLst>
        </pc:picChg>
        <pc:inkChg chg="del">
          <ac:chgData name="CARLOS HENRIQUE DIAS" userId="87c50283-1555-4a23-9ee0-e1020edb5b34" providerId="ADAL" clId="{AC98639B-A3B4-4509-8169-B09D233B6433}" dt="2024-03-23T00:54:33.462" v="8" actId="478"/>
          <ac:inkMkLst>
            <pc:docMk/>
            <pc:sldMk cId="1177454718" sldId="364"/>
            <ac:inkMk id="8" creationId="{D9F8130E-9BB9-9960-D586-111DC5FF9355}"/>
          </ac:inkMkLst>
        </pc:inkChg>
        <pc:inkChg chg="del">
          <ac:chgData name="CARLOS HENRIQUE DIAS" userId="87c50283-1555-4a23-9ee0-e1020edb5b34" providerId="ADAL" clId="{AC98639B-A3B4-4509-8169-B09D233B6433}" dt="2024-03-23T00:54:34.066" v="9" actId="478"/>
          <ac:inkMkLst>
            <pc:docMk/>
            <pc:sldMk cId="1177454718" sldId="364"/>
            <ac:inkMk id="9" creationId="{9D7E5915-A439-15E9-BAB6-2F32E43DBE53}"/>
          </ac:inkMkLst>
        </pc:inkChg>
        <pc:inkChg chg="del">
          <ac:chgData name="CARLOS HENRIQUE DIAS" userId="87c50283-1555-4a23-9ee0-e1020edb5b34" providerId="ADAL" clId="{AC98639B-A3B4-4509-8169-B09D233B6433}" dt="2024-03-23T00:54:32.588" v="7" actId="478"/>
          <ac:inkMkLst>
            <pc:docMk/>
            <pc:sldMk cId="1177454718" sldId="364"/>
            <ac:inkMk id="10" creationId="{93958196-46A3-B676-738C-4BE98D380293}"/>
          </ac:inkMkLst>
        </pc:inkChg>
      </pc:sldChg>
    </pc:docChg>
  </pc:docChgLst>
  <pc:docChgLst>
    <pc:chgData name="CARLOS HENRIQUE DIAS" userId="87c50283-1555-4a23-9ee0-e1020edb5b34" providerId="ADAL" clId="{E825B76B-8CC6-4D4A-BD5E-2D7C7B93CEB0}"/>
    <pc:docChg chg="undo custSel addSld delSld modSld">
      <pc:chgData name="CARLOS HENRIQUE DIAS" userId="87c50283-1555-4a23-9ee0-e1020edb5b34" providerId="ADAL" clId="{E825B76B-8CC6-4D4A-BD5E-2D7C7B93CEB0}" dt="2023-03-23T01:10:12.430" v="88" actId="47"/>
      <pc:docMkLst>
        <pc:docMk/>
      </pc:docMkLst>
      <pc:sldChg chg="addSp">
        <pc:chgData name="CARLOS HENRIQUE DIAS" userId="87c50283-1555-4a23-9ee0-e1020edb5b34" providerId="ADAL" clId="{E825B76B-8CC6-4D4A-BD5E-2D7C7B93CEB0}" dt="2023-03-21T23:21:34.293" v="18"/>
        <pc:sldMkLst>
          <pc:docMk/>
          <pc:sldMk cId="48595205" sldId="257"/>
        </pc:sldMkLst>
        <pc:inkChg chg="add">
          <ac:chgData name="CARLOS HENRIQUE DIAS" userId="87c50283-1555-4a23-9ee0-e1020edb5b34" providerId="ADAL" clId="{E825B76B-8CC6-4D4A-BD5E-2D7C7B93CEB0}" dt="2023-03-21T23:21:34.293" v="18"/>
          <ac:inkMkLst>
            <pc:docMk/>
            <pc:sldMk cId="48595205" sldId="257"/>
            <ac:inkMk id="3" creationId="{E5E4C0BB-C68D-9B48-8F18-C863D1CCABCF}"/>
          </ac:inkMkLst>
        </pc:inkChg>
      </pc:sldChg>
      <pc:sldChg chg="addSp">
        <pc:chgData name="CARLOS HENRIQUE DIAS" userId="87c50283-1555-4a23-9ee0-e1020edb5b34" providerId="ADAL" clId="{E825B76B-8CC6-4D4A-BD5E-2D7C7B93CEB0}" dt="2023-03-23T00:58:04.854" v="75"/>
        <pc:sldMkLst>
          <pc:docMk/>
          <pc:sldMk cId="2228933817" sldId="309"/>
        </pc:sldMkLst>
        <pc:inkChg chg="add">
          <ac:chgData name="CARLOS HENRIQUE DIAS" userId="87c50283-1555-4a23-9ee0-e1020edb5b34" providerId="ADAL" clId="{E825B76B-8CC6-4D4A-BD5E-2D7C7B93CEB0}" dt="2023-03-23T00:58:04.854" v="75"/>
          <ac:inkMkLst>
            <pc:docMk/>
            <pc:sldMk cId="2228933817" sldId="309"/>
            <ac:inkMk id="2" creationId="{A7F912EF-6C89-E24B-1B0D-89BA26D1D87B}"/>
          </ac:inkMkLst>
        </pc:inkChg>
      </pc:sldChg>
      <pc:sldChg chg="addSp">
        <pc:chgData name="CARLOS HENRIQUE DIAS" userId="87c50283-1555-4a23-9ee0-e1020edb5b34" providerId="ADAL" clId="{E825B76B-8CC6-4D4A-BD5E-2D7C7B93CEB0}" dt="2023-03-23T00:58:04.854" v="75"/>
        <pc:sldMkLst>
          <pc:docMk/>
          <pc:sldMk cId="3190194784" sldId="310"/>
        </pc:sldMkLst>
        <pc:inkChg chg="add">
          <ac:chgData name="CARLOS HENRIQUE DIAS" userId="87c50283-1555-4a23-9ee0-e1020edb5b34" providerId="ADAL" clId="{E825B76B-8CC6-4D4A-BD5E-2D7C7B93CEB0}" dt="2023-03-23T00:58:04.854" v="75"/>
          <ac:inkMkLst>
            <pc:docMk/>
            <pc:sldMk cId="3190194784" sldId="310"/>
            <ac:inkMk id="2" creationId="{96915B40-97BE-8331-0BDB-972A992D32DF}"/>
          </ac:inkMkLst>
        </pc:inkChg>
      </pc:sldChg>
      <pc:sldChg chg="del">
        <pc:chgData name="CARLOS HENRIQUE DIAS" userId="87c50283-1555-4a23-9ee0-e1020edb5b34" providerId="ADAL" clId="{E825B76B-8CC6-4D4A-BD5E-2D7C7B93CEB0}" dt="2023-03-23T01:10:07.320" v="87" actId="47"/>
        <pc:sldMkLst>
          <pc:docMk/>
          <pc:sldMk cId="3502612348" sldId="311"/>
        </pc:sldMkLst>
      </pc:sldChg>
      <pc:sldChg chg="addSp">
        <pc:chgData name="CARLOS HENRIQUE DIAS" userId="87c50283-1555-4a23-9ee0-e1020edb5b34" providerId="ADAL" clId="{E825B76B-8CC6-4D4A-BD5E-2D7C7B93CEB0}" dt="2023-03-21T23:21:34.293" v="18"/>
        <pc:sldMkLst>
          <pc:docMk/>
          <pc:sldMk cId="2188167994" sldId="333"/>
        </pc:sldMkLst>
        <pc:inkChg chg="add">
          <ac:chgData name="CARLOS HENRIQUE DIAS" userId="87c50283-1555-4a23-9ee0-e1020edb5b34" providerId="ADAL" clId="{E825B76B-8CC6-4D4A-BD5E-2D7C7B93CEB0}" dt="2023-03-21T23:21:34.293" v="18"/>
          <ac:inkMkLst>
            <pc:docMk/>
            <pc:sldMk cId="2188167994" sldId="333"/>
            <ac:inkMk id="3" creationId="{3CA54AD5-D073-F18E-F44A-7A17483D0E8A}"/>
          </ac:inkMkLst>
        </pc:inkChg>
      </pc:sldChg>
      <pc:sldChg chg="addSp">
        <pc:chgData name="CARLOS HENRIQUE DIAS" userId="87c50283-1555-4a23-9ee0-e1020edb5b34" providerId="ADAL" clId="{E825B76B-8CC6-4D4A-BD5E-2D7C7B93CEB0}" dt="2023-03-21T23:21:34.293" v="18"/>
        <pc:sldMkLst>
          <pc:docMk/>
          <pc:sldMk cId="608052413" sldId="334"/>
        </pc:sldMkLst>
        <pc:inkChg chg="add">
          <ac:chgData name="CARLOS HENRIQUE DIAS" userId="87c50283-1555-4a23-9ee0-e1020edb5b34" providerId="ADAL" clId="{E825B76B-8CC6-4D4A-BD5E-2D7C7B93CEB0}" dt="2023-03-21T23:21:34.293" v="18"/>
          <ac:inkMkLst>
            <pc:docMk/>
            <pc:sldMk cId="608052413" sldId="334"/>
            <ac:inkMk id="3" creationId="{E7340BA9-BFF5-64A4-C614-B37A9D50DD99}"/>
          </ac:inkMkLst>
        </pc:inkChg>
      </pc:sldChg>
      <pc:sldChg chg="addSp">
        <pc:chgData name="CARLOS HENRIQUE DIAS" userId="87c50283-1555-4a23-9ee0-e1020edb5b34" providerId="ADAL" clId="{E825B76B-8CC6-4D4A-BD5E-2D7C7B93CEB0}" dt="2023-03-21T23:43:51.886" v="38"/>
        <pc:sldMkLst>
          <pc:docMk/>
          <pc:sldMk cId="2112255558" sldId="335"/>
        </pc:sldMkLst>
        <pc:inkChg chg="add">
          <ac:chgData name="CARLOS HENRIQUE DIAS" userId="87c50283-1555-4a23-9ee0-e1020edb5b34" providerId="ADAL" clId="{E825B76B-8CC6-4D4A-BD5E-2D7C7B93CEB0}" dt="2023-03-21T23:21:34.293" v="18"/>
          <ac:inkMkLst>
            <pc:docMk/>
            <pc:sldMk cId="2112255558" sldId="335"/>
            <ac:inkMk id="3" creationId="{A1FAB5D6-3C37-8DC7-ACF1-DF5F3564D231}"/>
          </ac:inkMkLst>
        </pc:inkChg>
        <pc:inkChg chg="add">
          <ac:chgData name="CARLOS HENRIQUE DIAS" userId="87c50283-1555-4a23-9ee0-e1020edb5b34" providerId="ADAL" clId="{E825B76B-8CC6-4D4A-BD5E-2D7C7B93CEB0}" dt="2023-03-21T23:43:51.886" v="38"/>
          <ac:inkMkLst>
            <pc:docMk/>
            <pc:sldMk cId="2112255558" sldId="335"/>
            <ac:inkMk id="6" creationId="{71D2025A-D1D7-F82C-B954-B3BB693F1FAE}"/>
          </ac:inkMkLst>
        </pc:inkChg>
      </pc:sldChg>
      <pc:sldChg chg="addSp modSp modAnim">
        <pc:chgData name="CARLOS HENRIQUE DIAS" userId="87c50283-1555-4a23-9ee0-e1020edb5b34" providerId="ADAL" clId="{E825B76B-8CC6-4D4A-BD5E-2D7C7B93CEB0}" dt="2023-03-22T23:59:00.981" v="74"/>
        <pc:sldMkLst>
          <pc:docMk/>
          <pc:sldMk cId="3849184291" sldId="337"/>
        </pc:sldMkLst>
        <pc:picChg chg="add mod">
          <ac:chgData name="CARLOS HENRIQUE DIAS" userId="87c50283-1555-4a23-9ee0-e1020edb5b34" providerId="ADAL" clId="{E825B76B-8CC6-4D4A-BD5E-2D7C7B93CEB0}" dt="2023-03-22T23:54:32.590" v="39"/>
          <ac:picMkLst>
            <pc:docMk/>
            <pc:sldMk cId="3849184291" sldId="337"/>
            <ac:picMk id="2" creationId="{9BD673B4-C33A-206F-9641-8DA4508B5C94}"/>
          </ac:picMkLst>
        </pc:picChg>
        <pc:picChg chg="add mod">
          <ac:chgData name="CARLOS HENRIQUE DIAS" userId="87c50283-1555-4a23-9ee0-e1020edb5b34" providerId="ADAL" clId="{E825B76B-8CC6-4D4A-BD5E-2D7C7B93CEB0}" dt="2023-03-22T23:54:32.590" v="39"/>
          <ac:picMkLst>
            <pc:docMk/>
            <pc:sldMk cId="3849184291" sldId="337"/>
            <ac:picMk id="3" creationId="{86C5BC73-7084-A680-7ACD-D83F9D234CBD}"/>
          </ac:picMkLst>
        </pc:picChg>
        <pc:inkChg chg="add mod">
          <ac:chgData name="CARLOS HENRIQUE DIAS" userId="87c50283-1555-4a23-9ee0-e1020edb5b34" providerId="ADAL" clId="{E825B76B-8CC6-4D4A-BD5E-2D7C7B93CEB0}" dt="2023-03-22T23:58:51.654" v="72"/>
          <ac:inkMkLst>
            <pc:docMk/>
            <pc:sldMk cId="3849184291" sldId="337"/>
            <ac:inkMk id="4" creationId="{0FD8F696-21B7-9B3C-569D-08B31FAC01CA}"/>
          </ac:inkMkLst>
        </pc:inkChg>
      </pc:sldChg>
      <pc:sldChg chg="addSp modSp mod">
        <pc:chgData name="CARLOS HENRIQUE DIAS" userId="87c50283-1555-4a23-9ee0-e1020edb5b34" providerId="ADAL" clId="{E825B76B-8CC6-4D4A-BD5E-2D7C7B93CEB0}" dt="2023-03-23T01:10:03.139" v="86"/>
        <pc:sldMkLst>
          <pc:docMk/>
          <pc:sldMk cId="1651345336" sldId="344"/>
        </pc:sldMkLst>
        <pc:picChg chg="add mod">
          <ac:chgData name="CARLOS HENRIQUE DIAS" userId="87c50283-1555-4a23-9ee0-e1020edb5b34" providerId="ADAL" clId="{E825B76B-8CC6-4D4A-BD5E-2D7C7B93CEB0}" dt="2023-03-23T00:59:31.536" v="78" actId="14100"/>
          <ac:picMkLst>
            <pc:docMk/>
            <pc:sldMk cId="1651345336" sldId="344"/>
            <ac:picMk id="3" creationId="{8A3E26CF-3B05-4CD2-43F3-09E7C1D5A610}"/>
          </ac:picMkLst>
        </pc:picChg>
        <pc:picChg chg="add mod">
          <ac:chgData name="CARLOS HENRIQUE DIAS" userId="87c50283-1555-4a23-9ee0-e1020edb5b34" providerId="ADAL" clId="{E825B76B-8CC6-4D4A-BD5E-2D7C7B93CEB0}" dt="2023-03-23T00:59:44.424" v="81" actId="14100"/>
          <ac:picMkLst>
            <pc:docMk/>
            <pc:sldMk cId="1651345336" sldId="344"/>
            <ac:picMk id="5" creationId="{32040FB5-7408-7EE6-4AA0-421002166235}"/>
          </ac:picMkLst>
        </pc:picChg>
        <pc:inkChg chg="add">
          <ac:chgData name="CARLOS HENRIQUE DIAS" userId="87c50283-1555-4a23-9ee0-e1020edb5b34" providerId="ADAL" clId="{E825B76B-8CC6-4D4A-BD5E-2D7C7B93CEB0}" dt="2023-03-23T01:10:03.139" v="86"/>
          <ac:inkMkLst>
            <pc:docMk/>
            <pc:sldMk cId="1651345336" sldId="344"/>
            <ac:inkMk id="7" creationId="{BD4DB023-E19A-78A3-31FE-B76B25762BC4}"/>
          </ac:inkMkLst>
        </pc:inkChg>
      </pc:sldChg>
      <pc:sldChg chg="addSp modSp mod">
        <pc:chgData name="CARLOS HENRIQUE DIAS" userId="87c50283-1555-4a23-9ee0-e1020edb5b34" providerId="ADAL" clId="{E825B76B-8CC6-4D4A-BD5E-2D7C7B93CEB0}" dt="2023-03-23T01:10:03.139" v="86"/>
        <pc:sldMkLst>
          <pc:docMk/>
          <pc:sldMk cId="2147177146" sldId="345"/>
        </pc:sldMkLst>
        <pc:picChg chg="add mod">
          <ac:chgData name="CARLOS HENRIQUE DIAS" userId="87c50283-1555-4a23-9ee0-e1020edb5b34" providerId="ADAL" clId="{E825B76B-8CC6-4D4A-BD5E-2D7C7B93CEB0}" dt="2023-03-23T01:05:57.995" v="85" actId="1076"/>
          <ac:picMkLst>
            <pc:docMk/>
            <pc:sldMk cId="2147177146" sldId="345"/>
            <ac:picMk id="3" creationId="{426036EF-91FE-9396-D78C-BB162305923C}"/>
          </ac:picMkLst>
        </pc:picChg>
        <pc:inkChg chg="add">
          <ac:chgData name="CARLOS HENRIQUE DIAS" userId="87c50283-1555-4a23-9ee0-e1020edb5b34" providerId="ADAL" clId="{E825B76B-8CC6-4D4A-BD5E-2D7C7B93CEB0}" dt="2023-03-23T01:10:03.139" v="86"/>
          <ac:inkMkLst>
            <pc:docMk/>
            <pc:sldMk cId="2147177146" sldId="345"/>
            <ac:inkMk id="4" creationId="{13C53DDD-83B8-2D54-8C5B-FBED9EA950AF}"/>
          </ac:inkMkLst>
        </pc:inkChg>
        <pc:inkChg chg="add">
          <ac:chgData name="CARLOS HENRIQUE DIAS" userId="87c50283-1555-4a23-9ee0-e1020edb5b34" providerId="ADAL" clId="{E825B76B-8CC6-4D4A-BD5E-2D7C7B93CEB0}" dt="2023-03-23T01:10:03.139" v="86"/>
          <ac:inkMkLst>
            <pc:docMk/>
            <pc:sldMk cId="2147177146" sldId="345"/>
            <ac:inkMk id="5" creationId="{2960AC7B-436B-B364-FE0F-7FC8D187EB8A}"/>
          </ac:inkMkLst>
        </pc:inkChg>
        <pc:inkChg chg="add">
          <ac:chgData name="CARLOS HENRIQUE DIAS" userId="87c50283-1555-4a23-9ee0-e1020edb5b34" providerId="ADAL" clId="{E825B76B-8CC6-4D4A-BD5E-2D7C7B93CEB0}" dt="2023-03-23T01:10:03.139" v="86"/>
          <ac:inkMkLst>
            <pc:docMk/>
            <pc:sldMk cId="2147177146" sldId="345"/>
            <ac:inkMk id="7" creationId="{796D5E6B-6BCC-112C-2B22-B6899E23C677}"/>
          </ac:inkMkLst>
        </pc:inkChg>
      </pc:sldChg>
      <pc:sldChg chg="del">
        <pc:chgData name="CARLOS HENRIQUE DIAS" userId="87c50283-1555-4a23-9ee0-e1020edb5b34" providerId="ADAL" clId="{E825B76B-8CC6-4D4A-BD5E-2D7C7B93CEB0}" dt="2023-03-23T01:10:07.320" v="87" actId="47"/>
        <pc:sldMkLst>
          <pc:docMk/>
          <pc:sldMk cId="3770612037" sldId="346"/>
        </pc:sldMkLst>
      </pc:sldChg>
      <pc:sldChg chg="addSp modSp mod">
        <pc:chgData name="CARLOS HENRIQUE DIAS" userId="87c50283-1555-4a23-9ee0-e1020edb5b34" providerId="ADAL" clId="{E825B76B-8CC6-4D4A-BD5E-2D7C7B93CEB0}" dt="2023-03-21T23:21:34.293" v="18"/>
        <pc:sldMkLst>
          <pc:docMk/>
          <pc:sldMk cId="1047117787" sldId="347"/>
        </pc:sldMkLst>
        <pc:grpChg chg="mod">
          <ac:chgData name="CARLOS HENRIQUE DIAS" userId="87c50283-1555-4a23-9ee0-e1020edb5b34" providerId="ADAL" clId="{E825B76B-8CC6-4D4A-BD5E-2D7C7B93CEB0}" dt="2023-03-21T23:21:06.783" v="10" actId="14100"/>
          <ac:grpSpMkLst>
            <pc:docMk/>
            <pc:sldMk cId="1047117787" sldId="347"/>
            <ac:grpSpMk id="40" creationId="{9B881C71-F60F-47FC-9F19-F23E46FC1618}"/>
          </ac:grpSpMkLst>
        </pc:grpChg>
        <pc:inkChg chg="add">
          <ac:chgData name="CARLOS HENRIQUE DIAS" userId="87c50283-1555-4a23-9ee0-e1020edb5b34" providerId="ADAL" clId="{E825B76B-8CC6-4D4A-BD5E-2D7C7B93CEB0}" dt="2023-03-21T23:21:34.293" v="18"/>
          <ac:inkMkLst>
            <pc:docMk/>
            <pc:sldMk cId="1047117787" sldId="347"/>
            <ac:inkMk id="3" creationId="{0F53DE75-6DC8-5D52-910D-24ECF87F729B}"/>
          </ac:inkMkLst>
        </pc:inkChg>
      </pc:sldChg>
      <pc:sldChg chg="addSp">
        <pc:chgData name="CARLOS HENRIQUE DIAS" userId="87c50283-1555-4a23-9ee0-e1020edb5b34" providerId="ADAL" clId="{E825B76B-8CC6-4D4A-BD5E-2D7C7B93CEB0}" dt="2023-03-21T23:21:34.293" v="18"/>
        <pc:sldMkLst>
          <pc:docMk/>
          <pc:sldMk cId="2733697518" sldId="348"/>
        </pc:sldMkLst>
        <pc:inkChg chg="add">
          <ac:chgData name="CARLOS HENRIQUE DIAS" userId="87c50283-1555-4a23-9ee0-e1020edb5b34" providerId="ADAL" clId="{E825B76B-8CC6-4D4A-BD5E-2D7C7B93CEB0}" dt="2023-03-21T23:21:34.293" v="18"/>
          <ac:inkMkLst>
            <pc:docMk/>
            <pc:sldMk cId="2733697518" sldId="348"/>
            <ac:inkMk id="3" creationId="{75943963-436F-8E86-9D25-0702CF668EFB}"/>
          </ac:inkMkLst>
        </pc:inkChg>
      </pc:sldChg>
      <pc:sldChg chg="addSp delSp modSp mod">
        <pc:chgData name="CARLOS HENRIQUE DIAS" userId="87c50283-1555-4a23-9ee0-e1020edb5b34" providerId="ADAL" clId="{E825B76B-8CC6-4D4A-BD5E-2D7C7B93CEB0}" dt="2023-03-21T23:21:34.293" v="18"/>
        <pc:sldMkLst>
          <pc:docMk/>
          <pc:sldMk cId="502941051" sldId="349"/>
        </pc:sldMkLst>
        <pc:spChg chg="del">
          <ac:chgData name="CARLOS HENRIQUE DIAS" userId="87c50283-1555-4a23-9ee0-e1020edb5b34" providerId="ADAL" clId="{E825B76B-8CC6-4D4A-BD5E-2D7C7B93CEB0}" dt="2023-03-21T23:02:45.359" v="0" actId="478"/>
          <ac:spMkLst>
            <pc:docMk/>
            <pc:sldMk cId="502941051" sldId="349"/>
            <ac:spMk id="2" creationId="{973BC9FD-1D70-4628-8A66-0727F0EDC393}"/>
          </ac:spMkLst>
        </pc:spChg>
        <pc:picChg chg="add mod">
          <ac:chgData name="CARLOS HENRIQUE DIAS" userId="87c50283-1555-4a23-9ee0-e1020edb5b34" providerId="ADAL" clId="{E825B76B-8CC6-4D4A-BD5E-2D7C7B93CEB0}" dt="2023-03-21T23:02:48.449" v="2" actId="1076"/>
          <ac:picMkLst>
            <pc:docMk/>
            <pc:sldMk cId="502941051" sldId="349"/>
            <ac:picMk id="4" creationId="{FB38CF8D-DD35-EE42-B035-FD52C810BC98}"/>
          </ac:picMkLst>
        </pc:picChg>
        <pc:inkChg chg="add">
          <ac:chgData name="CARLOS HENRIQUE DIAS" userId="87c50283-1555-4a23-9ee0-e1020edb5b34" providerId="ADAL" clId="{E825B76B-8CC6-4D4A-BD5E-2D7C7B93CEB0}" dt="2023-03-21T23:21:34.293" v="18"/>
          <ac:inkMkLst>
            <pc:docMk/>
            <pc:sldMk cId="502941051" sldId="349"/>
            <ac:inkMk id="5" creationId="{DC18FB6F-826C-0C2A-90D0-D33B970581E5}"/>
          </ac:inkMkLst>
        </pc:inkChg>
      </pc:sldChg>
      <pc:sldChg chg="addSp">
        <pc:chgData name="CARLOS HENRIQUE DIAS" userId="87c50283-1555-4a23-9ee0-e1020edb5b34" providerId="ADAL" clId="{E825B76B-8CC6-4D4A-BD5E-2D7C7B93CEB0}" dt="2023-03-21T23:21:34.293" v="18"/>
        <pc:sldMkLst>
          <pc:docMk/>
          <pc:sldMk cId="3140220871" sldId="350"/>
        </pc:sldMkLst>
        <pc:inkChg chg="add">
          <ac:chgData name="CARLOS HENRIQUE DIAS" userId="87c50283-1555-4a23-9ee0-e1020edb5b34" providerId="ADAL" clId="{E825B76B-8CC6-4D4A-BD5E-2D7C7B93CEB0}" dt="2023-03-21T23:21:34.293" v="18"/>
          <ac:inkMkLst>
            <pc:docMk/>
            <pc:sldMk cId="3140220871" sldId="350"/>
            <ac:inkMk id="3" creationId="{AD63753B-CCF0-6D94-5EF1-B2F78561537A}"/>
          </ac:inkMkLst>
        </pc:inkChg>
      </pc:sldChg>
      <pc:sldChg chg="del">
        <pc:chgData name="CARLOS HENRIQUE DIAS" userId="87c50283-1555-4a23-9ee0-e1020edb5b34" providerId="ADAL" clId="{E825B76B-8CC6-4D4A-BD5E-2D7C7B93CEB0}" dt="2023-03-23T01:10:12.430" v="88" actId="47"/>
        <pc:sldMkLst>
          <pc:docMk/>
          <pc:sldMk cId="514067817" sldId="351"/>
        </pc:sldMkLst>
      </pc:sldChg>
      <pc:sldChg chg="addSp delSp modSp mod">
        <pc:chgData name="CARLOS HENRIQUE DIAS" userId="87c50283-1555-4a23-9ee0-e1020edb5b34" providerId="ADAL" clId="{E825B76B-8CC6-4D4A-BD5E-2D7C7B93CEB0}" dt="2023-03-21T23:43:51.886" v="38"/>
        <pc:sldMkLst>
          <pc:docMk/>
          <pc:sldMk cId="450963167" sldId="352"/>
        </pc:sldMkLst>
        <pc:spChg chg="del">
          <ac:chgData name="CARLOS HENRIQUE DIAS" userId="87c50283-1555-4a23-9ee0-e1020edb5b34" providerId="ADAL" clId="{E825B76B-8CC6-4D4A-BD5E-2D7C7B93CEB0}" dt="2023-03-21T23:21:19.116" v="14" actId="478"/>
          <ac:spMkLst>
            <pc:docMk/>
            <pc:sldMk cId="450963167" sldId="352"/>
            <ac:spMk id="2" creationId="{973BC9FD-1D70-4628-8A66-0727F0EDC393}"/>
          </ac:spMkLst>
        </pc:spChg>
        <pc:spChg chg="del">
          <ac:chgData name="CARLOS HENRIQUE DIAS" userId="87c50283-1555-4a23-9ee0-e1020edb5b34" providerId="ADAL" clId="{E825B76B-8CC6-4D4A-BD5E-2D7C7B93CEB0}" dt="2023-03-21T23:21:16.830" v="13" actId="478"/>
          <ac:spMkLst>
            <pc:docMk/>
            <pc:sldMk cId="450963167" sldId="352"/>
            <ac:spMk id="4" creationId="{B6D5B6B4-A81D-4408-A5CE-FF1D9D59A308}"/>
          </ac:spMkLst>
        </pc:spChg>
        <pc:grpChg chg="mod">
          <ac:chgData name="CARLOS HENRIQUE DIAS" userId="87c50283-1555-4a23-9ee0-e1020edb5b34" providerId="ADAL" clId="{E825B76B-8CC6-4D4A-BD5E-2D7C7B93CEB0}" dt="2023-03-21T23:21:41.115" v="22" actId="1076"/>
          <ac:grpSpMkLst>
            <pc:docMk/>
            <pc:sldMk cId="450963167" sldId="352"/>
            <ac:grpSpMk id="40" creationId="{9B881C71-F60F-47FC-9F19-F23E46FC1618}"/>
          </ac:grpSpMkLst>
        </pc:grpChg>
        <pc:inkChg chg="add mod">
          <ac:chgData name="CARLOS HENRIQUE DIAS" userId="87c50283-1555-4a23-9ee0-e1020edb5b34" providerId="ADAL" clId="{E825B76B-8CC6-4D4A-BD5E-2D7C7B93CEB0}" dt="2023-03-21T23:21:38.663" v="21" actId="1076"/>
          <ac:inkMkLst>
            <pc:docMk/>
            <pc:sldMk cId="450963167" sldId="352"/>
            <ac:inkMk id="3" creationId="{A2302666-9DAB-2F68-DEEF-5EA77E62CC70}"/>
          </ac:inkMkLst>
        </pc:inkChg>
        <pc:inkChg chg="add">
          <ac:chgData name="CARLOS HENRIQUE DIAS" userId="87c50283-1555-4a23-9ee0-e1020edb5b34" providerId="ADAL" clId="{E825B76B-8CC6-4D4A-BD5E-2D7C7B93CEB0}" dt="2023-03-21T23:43:51.886" v="38"/>
          <ac:inkMkLst>
            <pc:docMk/>
            <pc:sldMk cId="450963167" sldId="352"/>
            <ac:inkMk id="5" creationId="{AEBD0B0B-75AC-191D-8373-18D60C37617C}"/>
          </ac:inkMkLst>
        </pc:inkChg>
      </pc:sldChg>
      <pc:sldChg chg="addSp delSp modSp mod modAnim">
        <pc:chgData name="CARLOS HENRIQUE DIAS" userId="87c50283-1555-4a23-9ee0-e1020edb5b34" providerId="ADAL" clId="{E825B76B-8CC6-4D4A-BD5E-2D7C7B93CEB0}" dt="2023-03-21T23:43:51.886" v="38"/>
        <pc:sldMkLst>
          <pc:docMk/>
          <pc:sldMk cId="2617846469" sldId="353"/>
        </pc:sldMkLst>
        <pc:spChg chg="del">
          <ac:chgData name="CARLOS HENRIQUE DIAS" userId="87c50283-1555-4a23-9ee0-e1020edb5b34" providerId="ADAL" clId="{E825B76B-8CC6-4D4A-BD5E-2D7C7B93CEB0}" dt="2023-03-21T23:39:51.091" v="28" actId="478"/>
          <ac:spMkLst>
            <pc:docMk/>
            <pc:sldMk cId="2617846469" sldId="353"/>
            <ac:spMk id="2" creationId="{973BC9FD-1D70-4628-8A66-0727F0EDC393}"/>
          </ac:spMkLst>
        </pc:spChg>
        <pc:spChg chg="del mod">
          <ac:chgData name="CARLOS HENRIQUE DIAS" userId="87c50283-1555-4a23-9ee0-e1020edb5b34" providerId="ADAL" clId="{E825B76B-8CC6-4D4A-BD5E-2D7C7B93CEB0}" dt="2023-03-21T23:39:47.219" v="26" actId="478"/>
          <ac:spMkLst>
            <pc:docMk/>
            <pc:sldMk cId="2617846469" sldId="353"/>
            <ac:spMk id="4" creationId="{B6D5B6B4-A81D-4408-A5CE-FF1D9D59A308}"/>
          </ac:spMkLst>
        </pc:spChg>
        <pc:grpChg chg="del">
          <ac:chgData name="CARLOS HENRIQUE DIAS" userId="87c50283-1555-4a23-9ee0-e1020edb5b34" providerId="ADAL" clId="{E825B76B-8CC6-4D4A-BD5E-2D7C7B93CEB0}" dt="2023-03-21T23:39:42.379" v="23" actId="478"/>
          <ac:grpSpMkLst>
            <pc:docMk/>
            <pc:sldMk cId="2617846469" sldId="353"/>
            <ac:grpSpMk id="40" creationId="{9B881C71-F60F-47FC-9F19-F23E46FC1618}"/>
          </ac:grpSpMkLst>
        </pc:grpChg>
        <pc:inkChg chg="add mod">
          <ac:chgData name="CARLOS HENRIQUE DIAS" userId="87c50283-1555-4a23-9ee0-e1020edb5b34" providerId="ADAL" clId="{E825B76B-8CC6-4D4A-BD5E-2D7C7B93CEB0}" dt="2023-03-21T23:39:55.165" v="29" actId="1076"/>
          <ac:inkMkLst>
            <pc:docMk/>
            <pc:sldMk cId="2617846469" sldId="353"/>
            <ac:inkMk id="3" creationId="{40817434-EA8E-8B10-6A39-46B9D4F27232}"/>
          </ac:inkMkLst>
        </pc:inkChg>
        <pc:inkChg chg="add">
          <ac:chgData name="CARLOS HENRIQUE DIAS" userId="87c50283-1555-4a23-9ee0-e1020edb5b34" providerId="ADAL" clId="{E825B76B-8CC6-4D4A-BD5E-2D7C7B93CEB0}" dt="2023-03-21T23:43:51.886" v="38"/>
          <ac:inkMkLst>
            <pc:docMk/>
            <pc:sldMk cId="2617846469" sldId="353"/>
            <ac:inkMk id="5" creationId="{8F316789-A82F-85F6-B2A8-B673EF993B2A}"/>
          </ac:inkMkLst>
        </pc:inkChg>
      </pc:sldChg>
      <pc:sldChg chg="addSp delSp modSp mod modAnim">
        <pc:chgData name="CARLOS HENRIQUE DIAS" userId="87c50283-1555-4a23-9ee0-e1020edb5b34" providerId="ADAL" clId="{E825B76B-8CC6-4D4A-BD5E-2D7C7B93CEB0}" dt="2023-03-21T23:40:32.416" v="37"/>
        <pc:sldMkLst>
          <pc:docMk/>
          <pc:sldMk cId="1255281374" sldId="354"/>
        </pc:sldMkLst>
        <pc:spChg chg="del">
          <ac:chgData name="CARLOS HENRIQUE DIAS" userId="87c50283-1555-4a23-9ee0-e1020edb5b34" providerId="ADAL" clId="{E825B76B-8CC6-4D4A-BD5E-2D7C7B93CEB0}" dt="2023-03-21T23:40:13.735" v="32" actId="478"/>
          <ac:spMkLst>
            <pc:docMk/>
            <pc:sldMk cId="1255281374" sldId="354"/>
            <ac:spMk id="2" creationId="{973BC9FD-1D70-4628-8A66-0727F0EDC393}"/>
          </ac:spMkLst>
        </pc:spChg>
        <pc:spChg chg="del">
          <ac:chgData name="CARLOS HENRIQUE DIAS" userId="87c50283-1555-4a23-9ee0-e1020edb5b34" providerId="ADAL" clId="{E825B76B-8CC6-4D4A-BD5E-2D7C7B93CEB0}" dt="2023-03-21T23:40:09.319" v="31" actId="478"/>
          <ac:spMkLst>
            <pc:docMk/>
            <pc:sldMk cId="1255281374" sldId="354"/>
            <ac:spMk id="4" creationId="{B6D5B6B4-A81D-4408-A5CE-FF1D9D59A308}"/>
          </ac:spMkLst>
        </pc:spChg>
        <pc:grpChg chg="add mod">
          <ac:chgData name="CARLOS HENRIQUE DIAS" userId="87c50283-1555-4a23-9ee0-e1020edb5b34" providerId="ADAL" clId="{E825B76B-8CC6-4D4A-BD5E-2D7C7B93CEB0}" dt="2023-03-21T23:40:16.611" v="33"/>
          <ac:grpSpMkLst>
            <pc:docMk/>
            <pc:sldMk cId="1255281374" sldId="354"/>
            <ac:grpSpMk id="3" creationId="{E872C7D0-E4CD-2D31-3AE3-E6FDB27447B1}"/>
          </ac:grpSpMkLst>
        </pc:grpChg>
        <pc:grpChg chg="mod">
          <ac:chgData name="CARLOS HENRIQUE DIAS" userId="87c50283-1555-4a23-9ee0-e1020edb5b34" providerId="ADAL" clId="{E825B76B-8CC6-4D4A-BD5E-2D7C7B93CEB0}" dt="2023-03-21T23:40:16.611" v="33"/>
          <ac:grpSpMkLst>
            <pc:docMk/>
            <pc:sldMk cId="1255281374" sldId="354"/>
            <ac:grpSpMk id="22" creationId="{CBD8641A-CEFA-175B-3939-F98E053E9B02}"/>
          </ac:grpSpMkLst>
        </pc:grpChg>
        <pc:grpChg chg="mod">
          <ac:chgData name="CARLOS HENRIQUE DIAS" userId="87c50283-1555-4a23-9ee0-e1020edb5b34" providerId="ADAL" clId="{E825B76B-8CC6-4D4A-BD5E-2D7C7B93CEB0}" dt="2023-03-21T23:40:16.611" v="33"/>
          <ac:grpSpMkLst>
            <pc:docMk/>
            <pc:sldMk cId="1255281374" sldId="354"/>
            <ac:grpSpMk id="23" creationId="{9DF07DFC-6B63-76BE-B813-16182E39749F}"/>
          </ac:grpSpMkLst>
        </pc:grpChg>
        <pc:grpChg chg="del">
          <ac:chgData name="CARLOS HENRIQUE DIAS" userId="87c50283-1555-4a23-9ee0-e1020edb5b34" providerId="ADAL" clId="{E825B76B-8CC6-4D4A-BD5E-2D7C7B93CEB0}" dt="2023-03-21T23:40:07.252" v="30" actId="478"/>
          <ac:grpSpMkLst>
            <pc:docMk/>
            <pc:sldMk cId="1255281374" sldId="354"/>
            <ac:grpSpMk id="40" creationId="{9B881C71-F60F-47FC-9F19-F23E46FC1618}"/>
          </ac:grpSpMkLst>
        </pc:grpChg>
        <pc:inkChg chg="add mod">
          <ac:chgData name="CARLOS HENRIQUE DIAS" userId="87c50283-1555-4a23-9ee0-e1020edb5b34" providerId="ADAL" clId="{E825B76B-8CC6-4D4A-BD5E-2D7C7B93CEB0}" dt="2023-03-21T23:40:16.611" v="33"/>
          <ac:inkMkLst>
            <pc:docMk/>
            <pc:sldMk cId="1255281374" sldId="354"/>
            <ac:inkMk id="52" creationId="{00D6F01C-E262-7426-3F00-1F6AACFD4626}"/>
          </ac:inkMkLst>
        </pc:ink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5" creationId="{3DD6C23A-C7CD-8663-2D8B-9DFC15A881E3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6" creationId="{AE13E799-2D9E-F175-0596-273FFA4C0E9A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7" creationId="{F412B1E0-64F1-6493-F0E5-E9329AF1C2AD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8" creationId="{4EB5CE63-2C28-96A3-6B4B-F17F027388FA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9" creationId="{485994E2-AE97-BC7F-E4E0-B6E58E991D51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10" creationId="{F10C7CAE-B60E-AE45-25C2-CA0E12B41C01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11" creationId="{841EABCA-2747-EF35-3C68-788CAA0A5F6A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12" creationId="{6BDBFDE2-E5FB-81F3-C5EA-D01AE0770508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13" creationId="{F67182E8-5DA4-F8FF-0F3F-5122DF0CEE11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14" creationId="{E9A3A851-43A5-94ED-FF48-D2ED81868D9C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15" creationId="{6FDC1599-05D7-DD90-B9EF-25A6DD30E659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16" creationId="{0E03335F-A574-400A-3713-F6358EE1A4C0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17" creationId="{D7D238D7-037A-331E-824A-1BC4B25DE1A0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18" creationId="{2D540830-E4A2-C1DD-5C55-74EAA037D74E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19" creationId="{C95CA698-16C5-1D09-8809-8C0D4E027510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20" creationId="{0DED566F-62FB-642C-E82D-CE23DB1BAD76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21" creationId="{CA3B1B2B-CBCC-A038-0872-46E84A0DC88B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24" creationId="{55E2CEEB-93BB-3076-D36B-F3E722AE4055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25" creationId="{900B3471-4443-CB72-D22C-E78532BF7FC4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26" creationId="{D047BA9C-CDBC-DE7A-93B7-ED10A9585842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27" creationId="{77E8FDA5-34E6-8425-F6D9-CD1BBD0CDC88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28" creationId="{8E027ECF-0F7E-ABF2-FD00-C59A00B96B23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29" creationId="{D7F2D77E-F02D-EE92-E4D1-80AF1DA2995B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30" creationId="{5E87448C-7845-080B-B36B-40BAD15BBDC6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31" creationId="{05F37DE7-8EB0-5965-570E-10C695468429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32" creationId="{23E8FB11-8926-0541-6585-9A8A0A39BE44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33" creationId="{F89D551A-777E-6CE8-11F3-1059C81380C6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34" creationId="{3731C4C7-3E88-705F-DB20-D5445C2B0A60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35" creationId="{06B38AAD-5EED-910C-DAD1-E6F26E25D505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36" creationId="{392D37F9-E85E-CE6B-A29C-279FF256278E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37" creationId="{74404CFA-7881-D2CA-C0C7-A0A8AE4076F6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38" creationId="{7E2A490C-FF23-0945-29D6-E8E0EAC86E28}"/>
          </ac:cxnSpMkLst>
        </pc:cxnChg>
        <pc:cxnChg chg="mod">
          <ac:chgData name="CARLOS HENRIQUE DIAS" userId="87c50283-1555-4a23-9ee0-e1020edb5b34" providerId="ADAL" clId="{E825B76B-8CC6-4D4A-BD5E-2D7C7B93CEB0}" dt="2023-03-21T23:40:16.611" v="33"/>
          <ac:cxnSpMkLst>
            <pc:docMk/>
            <pc:sldMk cId="1255281374" sldId="354"/>
            <ac:cxnSpMk id="39" creationId="{E5910A79-6226-8CE7-FE56-24E9343C03B2}"/>
          </ac:cxnSpMkLst>
        </pc:cxnChg>
      </pc:sldChg>
      <pc:sldChg chg="addSp delSp modSp mod">
        <pc:chgData name="CARLOS HENRIQUE DIAS" userId="87c50283-1555-4a23-9ee0-e1020edb5b34" providerId="ADAL" clId="{E825B76B-8CC6-4D4A-BD5E-2D7C7B93CEB0}" dt="2023-03-23T00:58:04.854" v="75"/>
        <pc:sldMkLst>
          <pc:docMk/>
          <pc:sldMk cId="1660340345" sldId="355"/>
        </pc:sldMkLst>
        <pc:spChg chg="del">
          <ac:chgData name="CARLOS HENRIQUE DIAS" userId="87c50283-1555-4a23-9ee0-e1020edb5b34" providerId="ADAL" clId="{E825B76B-8CC6-4D4A-BD5E-2D7C7B93CEB0}" dt="2023-03-22T23:55:17.638" v="42" actId="478"/>
          <ac:spMkLst>
            <pc:docMk/>
            <pc:sldMk cId="1660340345" sldId="355"/>
            <ac:spMk id="5" creationId="{932AD0C9-FF72-4AB9-9B6F-0B38B01DDAEC}"/>
          </ac:spMkLst>
        </pc:spChg>
        <pc:picChg chg="add del mod">
          <ac:chgData name="CARLOS HENRIQUE DIAS" userId="87c50283-1555-4a23-9ee0-e1020edb5b34" providerId="ADAL" clId="{E825B76B-8CC6-4D4A-BD5E-2D7C7B93CEB0}" dt="2023-03-22T23:55:22.087" v="45" actId="478"/>
          <ac:picMkLst>
            <pc:docMk/>
            <pc:sldMk cId="1660340345" sldId="355"/>
            <ac:picMk id="3" creationId="{FBCD82FA-D2AD-F47D-48B0-BD465ADA8230}"/>
          </ac:picMkLst>
        </pc:picChg>
        <pc:inkChg chg="add mod">
          <ac:chgData name="CARLOS HENRIQUE DIAS" userId="87c50283-1555-4a23-9ee0-e1020edb5b34" providerId="ADAL" clId="{E825B76B-8CC6-4D4A-BD5E-2D7C7B93CEB0}" dt="2023-03-22T23:58:01.664" v="71"/>
          <ac:inkMkLst>
            <pc:docMk/>
            <pc:sldMk cId="1660340345" sldId="355"/>
            <ac:inkMk id="4" creationId="{234F6D25-EF56-689F-70FE-4CA81AA646DD}"/>
          </ac:inkMkLst>
        </pc:inkChg>
        <pc:inkChg chg="add del">
          <ac:chgData name="CARLOS HENRIQUE DIAS" userId="87c50283-1555-4a23-9ee0-e1020edb5b34" providerId="ADAL" clId="{E825B76B-8CC6-4D4A-BD5E-2D7C7B93CEB0}" dt="2023-03-22T23:57:46.135" v="68"/>
          <ac:inkMkLst>
            <pc:docMk/>
            <pc:sldMk cId="1660340345" sldId="355"/>
            <ac:inkMk id="6" creationId="{9B07784B-2AF0-EE68-B653-0F17F044B294}"/>
          </ac:inkMkLst>
        </pc:inkChg>
        <pc:inkChg chg="add">
          <ac:chgData name="CARLOS HENRIQUE DIAS" userId="87c50283-1555-4a23-9ee0-e1020edb5b34" providerId="ADAL" clId="{E825B76B-8CC6-4D4A-BD5E-2D7C7B93CEB0}" dt="2023-03-22T23:57:46.244" v="70" actId="9405"/>
          <ac:inkMkLst>
            <pc:docMk/>
            <pc:sldMk cId="1660340345" sldId="355"/>
            <ac:inkMk id="7" creationId="{EA139AE0-CB75-2829-676C-D84B1A34B81E}"/>
          </ac:inkMkLst>
        </pc:inkChg>
        <pc:inkChg chg="del">
          <ac:chgData name="CARLOS HENRIQUE DIAS" userId="87c50283-1555-4a23-9ee0-e1020edb5b34" providerId="ADAL" clId="{E825B76B-8CC6-4D4A-BD5E-2D7C7B93CEB0}" dt="2023-03-22T23:55:18.818" v="43" actId="478"/>
          <ac:inkMkLst>
            <pc:docMk/>
            <pc:sldMk cId="1660340345" sldId="355"/>
            <ac:inkMk id="8" creationId="{846D4E8D-9E81-4C6D-9CBB-42541FAF3D0D}"/>
          </ac:inkMkLst>
        </pc:inkChg>
        <pc:inkChg chg="add">
          <ac:chgData name="CARLOS HENRIQUE DIAS" userId="87c50283-1555-4a23-9ee0-e1020edb5b34" providerId="ADAL" clId="{E825B76B-8CC6-4D4A-BD5E-2D7C7B93CEB0}" dt="2023-03-23T00:58:04.854" v="75"/>
          <ac:inkMkLst>
            <pc:docMk/>
            <pc:sldMk cId="1660340345" sldId="355"/>
            <ac:inkMk id="9" creationId="{A0D3E537-C955-4818-B122-224C09EB8E31}"/>
          </ac:inkMkLst>
        </pc:inkChg>
      </pc:sldChg>
      <pc:sldChg chg="addSp delSp modSp mod modAnim">
        <pc:chgData name="CARLOS HENRIQUE DIAS" userId="87c50283-1555-4a23-9ee0-e1020edb5b34" providerId="ADAL" clId="{E825B76B-8CC6-4D4A-BD5E-2D7C7B93CEB0}" dt="2023-03-22T23:56:22.667" v="59"/>
        <pc:sldMkLst>
          <pc:docMk/>
          <pc:sldMk cId="1604742607" sldId="356"/>
        </pc:sldMkLst>
        <pc:spChg chg="del">
          <ac:chgData name="CARLOS HENRIQUE DIAS" userId="87c50283-1555-4a23-9ee0-e1020edb5b34" providerId="ADAL" clId="{E825B76B-8CC6-4D4A-BD5E-2D7C7B93CEB0}" dt="2023-03-22T23:55:52.276" v="50" actId="478"/>
          <ac:spMkLst>
            <pc:docMk/>
            <pc:sldMk cId="1604742607" sldId="356"/>
            <ac:spMk id="5" creationId="{932AD0C9-FF72-4AB9-9B6F-0B38B01DDAEC}"/>
          </ac:spMkLst>
        </pc:spChg>
        <pc:picChg chg="add mod">
          <ac:chgData name="CARLOS HENRIQUE DIAS" userId="87c50283-1555-4a23-9ee0-e1020edb5b34" providerId="ADAL" clId="{E825B76B-8CC6-4D4A-BD5E-2D7C7B93CEB0}" dt="2023-03-22T23:55:59.150" v="54"/>
          <ac:picMkLst>
            <pc:docMk/>
            <pc:sldMk cId="1604742607" sldId="356"/>
            <ac:picMk id="2" creationId="{3582B1C9-A721-0FFC-2F15-184B81F551EF}"/>
          </ac:picMkLst>
        </pc:picChg>
        <pc:inkChg chg="add mod">
          <ac:chgData name="CARLOS HENRIQUE DIAS" userId="87c50283-1555-4a23-9ee0-e1020edb5b34" providerId="ADAL" clId="{E825B76B-8CC6-4D4A-BD5E-2D7C7B93CEB0}" dt="2023-03-22T23:55:59.150" v="54"/>
          <ac:inkMkLst>
            <pc:docMk/>
            <pc:sldMk cId="1604742607" sldId="356"/>
            <ac:inkMk id="3" creationId="{812AA8BA-A511-9B10-6F6B-9E859EBE2509}"/>
          </ac:inkMkLst>
        </pc:inkChg>
        <pc:inkChg chg="del">
          <ac:chgData name="CARLOS HENRIQUE DIAS" userId="87c50283-1555-4a23-9ee0-e1020edb5b34" providerId="ADAL" clId="{E825B76B-8CC6-4D4A-BD5E-2D7C7B93CEB0}" dt="2023-03-22T23:55:53.352" v="51" actId="478"/>
          <ac:inkMkLst>
            <pc:docMk/>
            <pc:sldMk cId="1604742607" sldId="356"/>
            <ac:inkMk id="8" creationId="{846D4E8D-9E81-4C6D-9CBB-42541FAF3D0D}"/>
          </ac:inkMkLst>
        </pc:inkChg>
      </pc:sldChg>
      <pc:sldChg chg="addSp">
        <pc:chgData name="CARLOS HENRIQUE DIAS" userId="87c50283-1555-4a23-9ee0-e1020edb5b34" providerId="ADAL" clId="{E825B76B-8CC6-4D4A-BD5E-2D7C7B93CEB0}" dt="2023-03-23T00:58:04.854" v="75"/>
        <pc:sldMkLst>
          <pc:docMk/>
          <pc:sldMk cId="2127312529" sldId="357"/>
        </pc:sldMkLst>
        <pc:inkChg chg="add">
          <ac:chgData name="CARLOS HENRIQUE DIAS" userId="87c50283-1555-4a23-9ee0-e1020edb5b34" providerId="ADAL" clId="{E825B76B-8CC6-4D4A-BD5E-2D7C7B93CEB0}" dt="2023-03-23T00:58:04.854" v="75"/>
          <ac:inkMkLst>
            <pc:docMk/>
            <pc:sldMk cId="2127312529" sldId="357"/>
            <ac:inkMk id="4" creationId="{687073A2-FAFE-41FD-DC0A-C799813898E3}"/>
          </ac:inkMkLst>
        </pc:inkChg>
      </pc:sldChg>
      <pc:sldChg chg="addSp modSp add modAnim">
        <pc:chgData name="CARLOS HENRIQUE DIAS" userId="87c50283-1555-4a23-9ee0-e1020edb5b34" providerId="ADAL" clId="{E825B76B-8CC6-4D4A-BD5E-2D7C7B93CEB0}" dt="2023-03-22T23:57:05.010" v="66"/>
        <pc:sldMkLst>
          <pc:docMk/>
          <pc:sldMk cId="2675888569" sldId="358"/>
        </pc:sldMkLst>
        <pc:grpChg chg="add mod">
          <ac:chgData name="CARLOS HENRIQUE DIAS" userId="87c50283-1555-4a23-9ee0-e1020edb5b34" providerId="ADAL" clId="{E825B76B-8CC6-4D4A-BD5E-2D7C7B93CEB0}" dt="2023-03-22T23:56:34.558" v="60"/>
          <ac:grpSpMkLst>
            <pc:docMk/>
            <pc:sldMk cId="2675888569" sldId="358"/>
            <ac:grpSpMk id="2" creationId="{AD5A2B35-FCA8-3389-499D-3E0D9B0B715A}"/>
          </ac:grpSpMkLst>
        </pc:grpChg>
        <pc:grpChg chg="mod">
          <ac:chgData name="CARLOS HENRIQUE DIAS" userId="87c50283-1555-4a23-9ee0-e1020edb5b34" providerId="ADAL" clId="{E825B76B-8CC6-4D4A-BD5E-2D7C7B93CEB0}" dt="2023-03-22T23:56:34.558" v="60"/>
          <ac:grpSpMkLst>
            <pc:docMk/>
            <pc:sldMk cId="2675888569" sldId="358"/>
            <ac:grpSpMk id="20" creationId="{0A1ED49F-352D-2AAC-92A9-5ED242A8CA23}"/>
          </ac:grpSpMkLst>
        </pc:grpChg>
        <pc:grpChg chg="mod">
          <ac:chgData name="CARLOS HENRIQUE DIAS" userId="87c50283-1555-4a23-9ee0-e1020edb5b34" providerId="ADAL" clId="{E825B76B-8CC6-4D4A-BD5E-2D7C7B93CEB0}" dt="2023-03-22T23:56:34.558" v="60"/>
          <ac:grpSpMkLst>
            <pc:docMk/>
            <pc:sldMk cId="2675888569" sldId="358"/>
            <ac:grpSpMk id="21" creationId="{9ADCD3BD-94A6-993D-80A5-FC09C2B46C7C}"/>
          </ac:grpSpMkLst>
        </pc:grpChg>
        <pc:inkChg chg="add mod">
          <ac:chgData name="CARLOS HENRIQUE DIAS" userId="87c50283-1555-4a23-9ee0-e1020edb5b34" providerId="ADAL" clId="{E825B76B-8CC6-4D4A-BD5E-2D7C7B93CEB0}" dt="2023-03-22T23:56:34.558" v="60"/>
          <ac:inkMkLst>
            <pc:docMk/>
            <pc:sldMk cId="2675888569" sldId="358"/>
            <ac:inkMk id="38" creationId="{09954A06-4DAE-E78C-D8B1-F86C54CE3EC0}"/>
          </ac:inkMkLst>
        </pc:inkChg>
        <pc:inkChg chg="add mod">
          <ac:chgData name="CARLOS HENRIQUE DIAS" userId="87c50283-1555-4a23-9ee0-e1020edb5b34" providerId="ADAL" clId="{E825B76B-8CC6-4D4A-BD5E-2D7C7B93CEB0}" dt="2023-03-22T23:56:34.558" v="60"/>
          <ac:inkMkLst>
            <pc:docMk/>
            <pc:sldMk cId="2675888569" sldId="358"/>
            <ac:inkMk id="39" creationId="{E2791583-98D6-986F-06CA-99DC657D66D3}"/>
          </ac:inkMkLst>
        </pc:ink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3" creationId="{6C122A9A-2E2A-DA69-7D0F-0376E9149665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4" creationId="{BA729FCB-0012-038B-C8D9-DD9B02D7117E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5" creationId="{493FF3E8-8B50-8602-68EE-3BBBD0B08DFA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6" creationId="{A626855E-7C12-462F-3673-E38563A9778D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7" creationId="{F9C634A4-0406-6A5B-E666-9734E93FEF95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8" creationId="{0A35C560-6369-C7B3-307B-E54F29E1A630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9" creationId="{425B926B-1C4C-24B9-D322-6316182F0999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10" creationId="{DC1F0FAA-3F6A-E67C-979D-56AB43F76E31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11" creationId="{29D7DFA5-11DC-67D2-71C7-D6C967BA9CA0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12" creationId="{483BC7F1-AB04-FB59-58B2-A9406A115F93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13" creationId="{5CA8680E-563B-11E8-FDA7-6C1F6A2BF248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14" creationId="{56CA01F2-1AC1-C1A6-9400-94F22C0FBAA9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15" creationId="{2AB4EC08-103E-A9D9-0BBC-BBD8F36FFD58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16" creationId="{69DBFB57-AE06-5012-BEEA-4E5697169080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17" creationId="{DA8B20FC-3383-E15D-71F0-294243DD424A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18" creationId="{83D57A27-92DD-BBC7-7441-39146239ED1A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19" creationId="{401A281F-9880-D825-A424-410445BAD6E3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22" creationId="{A8CAFDB2-30B2-851F-B6C1-C6C70F661DA0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23" creationId="{E7B95F7E-AE0C-2003-7BC7-4A42CB72412D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24" creationId="{5FFEA76E-A4C7-600E-43BF-91BA3987EF0D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25" creationId="{8AF34015-5096-A0A9-E4B1-A96BEE0256B4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26" creationId="{B01B435F-A25B-BCBD-861E-8E5850594937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27" creationId="{1852D9A8-527A-D46F-B0AD-6DD20AE13CA9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28" creationId="{5A33C3CE-7FE1-5ECC-436A-40673F183408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29" creationId="{98A1FB90-A603-A5B6-936A-8A438CD2AA1B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30" creationId="{F70C0BD5-8EDF-518C-2470-66BB56C8A30C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31" creationId="{97A5F7A1-BFDD-46B5-EEE9-47FD7979F8D9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32" creationId="{094CE3D3-DBC8-5976-3328-0DA852AF961B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33" creationId="{F206C050-52DD-7327-BE9C-D4E3D4C33062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34" creationId="{58FDB9F5-9657-484C-C062-2BC77E9BE08A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35" creationId="{AC853782-C7E6-B256-F6BB-98504B8BBE38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36" creationId="{0A6A5CC0-AE3C-48F9-1EA2-EC971A85E547}"/>
          </ac:cxnSpMkLst>
        </pc:cxnChg>
        <pc:cxnChg chg="mod">
          <ac:chgData name="CARLOS HENRIQUE DIAS" userId="87c50283-1555-4a23-9ee0-e1020edb5b34" providerId="ADAL" clId="{E825B76B-8CC6-4D4A-BD5E-2D7C7B93CEB0}" dt="2023-03-22T23:56:34.558" v="60"/>
          <ac:cxnSpMkLst>
            <pc:docMk/>
            <pc:sldMk cId="2675888569" sldId="358"/>
            <ac:cxnSpMk id="37" creationId="{3DAB99C6-FA01-C1DC-A49C-7A9C3213A687}"/>
          </ac:cxnSpMkLst>
        </pc:cxnChg>
      </pc:sldChg>
      <pc:sldChg chg="add del">
        <pc:chgData name="CARLOS HENRIQUE DIAS" userId="87c50283-1555-4a23-9ee0-e1020edb5b34" providerId="ADAL" clId="{E825B76B-8CC6-4D4A-BD5E-2D7C7B93CEB0}" dt="2023-03-22T23:55:56.041" v="52" actId="47"/>
        <pc:sldMkLst>
          <pc:docMk/>
          <pc:sldMk cId="3064572642" sldId="358"/>
        </pc:sldMkLst>
      </pc:sldChg>
    </pc:docChg>
  </pc:docChgLst>
  <pc:docChgLst>
    <pc:chgData name="CARLOS HENRIQUE DIAS" userId="87c50283-1555-4a23-9ee0-e1020edb5b34" providerId="ADAL" clId="{4748CDC9-28C9-416D-8690-582A4886D008}"/>
    <pc:docChg chg="modSld">
      <pc:chgData name="CARLOS HENRIQUE DIAS" userId="87c50283-1555-4a23-9ee0-e1020edb5b34" providerId="ADAL" clId="{4748CDC9-28C9-416D-8690-582A4886D008}" dt="2023-09-02T01:13:16.267" v="0"/>
      <pc:docMkLst>
        <pc:docMk/>
      </pc:docMkLst>
      <pc:sldChg chg="addSp">
        <pc:chgData name="CARLOS HENRIQUE DIAS" userId="87c50283-1555-4a23-9ee0-e1020edb5b34" providerId="ADAL" clId="{4748CDC9-28C9-416D-8690-582A4886D008}" dt="2023-09-02T01:13:16.267" v="0"/>
        <pc:sldMkLst>
          <pc:docMk/>
          <pc:sldMk cId="2188167994" sldId="333"/>
        </pc:sldMkLst>
        <pc:inkChg chg="add">
          <ac:chgData name="CARLOS HENRIQUE DIAS" userId="87c50283-1555-4a23-9ee0-e1020edb5b34" providerId="ADAL" clId="{4748CDC9-28C9-416D-8690-582A4886D008}" dt="2023-09-02T01:13:16.267" v="0"/>
          <ac:inkMkLst>
            <pc:docMk/>
            <pc:sldMk cId="2188167994" sldId="333"/>
            <ac:inkMk id="4" creationId="{CC5564EF-A2E5-E66A-FA44-52486472D0FE}"/>
          </ac:inkMkLst>
        </pc:inkChg>
      </pc:sldChg>
      <pc:sldChg chg="addSp">
        <pc:chgData name="CARLOS HENRIQUE DIAS" userId="87c50283-1555-4a23-9ee0-e1020edb5b34" providerId="ADAL" clId="{4748CDC9-28C9-416D-8690-582A4886D008}" dt="2023-09-02T01:13:16.267" v="0"/>
        <pc:sldMkLst>
          <pc:docMk/>
          <pc:sldMk cId="608052413" sldId="334"/>
        </pc:sldMkLst>
        <pc:inkChg chg="add">
          <ac:chgData name="CARLOS HENRIQUE DIAS" userId="87c50283-1555-4a23-9ee0-e1020edb5b34" providerId="ADAL" clId="{4748CDC9-28C9-416D-8690-582A4886D008}" dt="2023-09-02T01:13:16.267" v="0"/>
          <ac:inkMkLst>
            <pc:docMk/>
            <pc:sldMk cId="608052413" sldId="334"/>
            <ac:inkMk id="6" creationId="{0E11EB55-914E-4914-5FB9-D5BB43E98B3A}"/>
          </ac:inkMkLst>
        </pc:inkChg>
      </pc:sldChg>
      <pc:sldChg chg="addSp">
        <pc:chgData name="CARLOS HENRIQUE DIAS" userId="87c50283-1555-4a23-9ee0-e1020edb5b34" providerId="ADAL" clId="{4748CDC9-28C9-416D-8690-582A4886D008}" dt="2023-09-02T01:13:16.267" v="0"/>
        <pc:sldMkLst>
          <pc:docMk/>
          <pc:sldMk cId="2112255558" sldId="335"/>
        </pc:sldMkLst>
        <pc:inkChg chg="add">
          <ac:chgData name="CARLOS HENRIQUE DIAS" userId="87c50283-1555-4a23-9ee0-e1020edb5b34" providerId="ADAL" clId="{4748CDC9-28C9-416D-8690-582A4886D008}" dt="2023-09-02T01:13:16.267" v="0"/>
          <ac:inkMkLst>
            <pc:docMk/>
            <pc:sldMk cId="2112255558" sldId="335"/>
            <ac:inkMk id="7" creationId="{4CB472FF-3B39-699B-A04A-B45DF8B00F6B}"/>
          </ac:inkMkLst>
        </pc:inkChg>
      </pc:sldChg>
      <pc:sldChg chg="addSp">
        <pc:chgData name="CARLOS HENRIQUE DIAS" userId="87c50283-1555-4a23-9ee0-e1020edb5b34" providerId="ADAL" clId="{4748CDC9-28C9-416D-8690-582A4886D008}" dt="2023-09-02T01:13:16.267" v="0"/>
        <pc:sldMkLst>
          <pc:docMk/>
          <pc:sldMk cId="450963167" sldId="352"/>
        </pc:sldMkLst>
        <pc:inkChg chg="add">
          <ac:chgData name="CARLOS HENRIQUE DIAS" userId="87c50283-1555-4a23-9ee0-e1020edb5b34" providerId="ADAL" clId="{4748CDC9-28C9-416D-8690-582A4886D008}" dt="2023-09-02T01:13:16.267" v="0"/>
          <ac:inkMkLst>
            <pc:docMk/>
            <pc:sldMk cId="450963167" sldId="352"/>
            <ac:inkMk id="2" creationId="{D0B37667-49F9-7FA6-DF34-50326D1EA662}"/>
          </ac:inkMkLst>
        </pc:inkChg>
      </pc:sldChg>
    </pc:docChg>
  </pc:docChgLst>
  <pc:docChgLst>
    <pc:chgData name="CARLOS DIAS" userId="87c50283-1555-4a23-9ee0-e1020edb5b34" providerId="ADAL" clId="{638DE405-0BB8-4013-8BA6-ECE48C69EBE3}"/>
    <pc:docChg chg="custSel addSld delSld modSld">
      <pc:chgData name="CARLOS DIAS" userId="87c50283-1555-4a23-9ee0-e1020edb5b34" providerId="ADAL" clId="{638DE405-0BB8-4013-8BA6-ECE48C69EBE3}" dt="2020-08-12T20:47:39.891" v="865" actId="47"/>
      <pc:docMkLst>
        <pc:docMk/>
      </pc:docMkLst>
      <pc:sldChg chg="modSp mod">
        <pc:chgData name="CARLOS DIAS" userId="87c50283-1555-4a23-9ee0-e1020edb5b34" providerId="ADAL" clId="{638DE405-0BB8-4013-8BA6-ECE48C69EBE3}" dt="2020-08-12T20:32:31.590" v="40" actId="20577"/>
        <pc:sldMkLst>
          <pc:docMk/>
          <pc:sldMk cId="48595205" sldId="257"/>
        </pc:sldMkLst>
        <pc:spChg chg="mod">
          <ac:chgData name="CARLOS DIAS" userId="87c50283-1555-4a23-9ee0-e1020edb5b34" providerId="ADAL" clId="{638DE405-0BB8-4013-8BA6-ECE48C69EBE3}" dt="2020-08-12T20:32:04.902" v="21" actId="20577"/>
          <ac:spMkLst>
            <pc:docMk/>
            <pc:sldMk cId="48595205" sldId="257"/>
            <ac:spMk id="2" creationId="{973BC9FD-1D70-4628-8A66-0727F0EDC393}"/>
          </ac:spMkLst>
        </pc:spChg>
        <pc:spChg chg="mod">
          <ac:chgData name="CARLOS DIAS" userId="87c50283-1555-4a23-9ee0-e1020edb5b34" providerId="ADAL" clId="{638DE405-0BB8-4013-8BA6-ECE48C69EBE3}" dt="2020-08-12T20:32:31.590" v="40" actId="20577"/>
          <ac:spMkLst>
            <pc:docMk/>
            <pc:sldMk cId="48595205" sldId="257"/>
            <ac:spMk id="52" creationId="{04AF69DB-3F93-4A1E-A0D0-554DB2F0E196}"/>
          </ac:spMkLst>
        </pc:spChg>
      </pc:sldChg>
      <pc:sldChg chg="del">
        <pc:chgData name="CARLOS DIAS" userId="87c50283-1555-4a23-9ee0-e1020edb5b34" providerId="ADAL" clId="{638DE405-0BB8-4013-8BA6-ECE48C69EBE3}" dt="2020-08-12T20:47:39.891" v="865" actId="47"/>
        <pc:sldMkLst>
          <pc:docMk/>
          <pc:sldMk cId="3026500186" sldId="322"/>
        </pc:sldMkLst>
      </pc:sldChg>
      <pc:sldChg chg="del">
        <pc:chgData name="CARLOS DIAS" userId="87c50283-1555-4a23-9ee0-e1020edb5b34" providerId="ADAL" clId="{638DE405-0BB8-4013-8BA6-ECE48C69EBE3}" dt="2020-08-12T20:47:39.891" v="865" actId="47"/>
        <pc:sldMkLst>
          <pc:docMk/>
          <pc:sldMk cId="2832337172" sldId="323"/>
        </pc:sldMkLst>
      </pc:sldChg>
      <pc:sldChg chg="del">
        <pc:chgData name="CARLOS DIAS" userId="87c50283-1555-4a23-9ee0-e1020edb5b34" providerId="ADAL" clId="{638DE405-0BB8-4013-8BA6-ECE48C69EBE3}" dt="2020-08-12T20:47:39.891" v="865" actId="47"/>
        <pc:sldMkLst>
          <pc:docMk/>
          <pc:sldMk cId="4045508129" sldId="324"/>
        </pc:sldMkLst>
      </pc:sldChg>
      <pc:sldChg chg="del">
        <pc:chgData name="CARLOS DIAS" userId="87c50283-1555-4a23-9ee0-e1020edb5b34" providerId="ADAL" clId="{638DE405-0BB8-4013-8BA6-ECE48C69EBE3}" dt="2020-08-12T20:32:13.869" v="22" actId="47"/>
        <pc:sldMkLst>
          <pc:docMk/>
          <pc:sldMk cId="3980098233" sldId="332"/>
        </pc:sldMkLst>
      </pc:sldChg>
      <pc:sldChg chg="addSp delSp modSp add del mod">
        <pc:chgData name="CARLOS DIAS" userId="87c50283-1555-4a23-9ee0-e1020edb5b34" providerId="ADAL" clId="{638DE405-0BB8-4013-8BA6-ECE48C69EBE3}" dt="2020-08-12T20:38:57.921" v="380" actId="1076"/>
        <pc:sldMkLst>
          <pc:docMk/>
          <pc:sldMk cId="2188167994" sldId="333"/>
        </pc:sldMkLst>
        <pc:spChg chg="mod">
          <ac:chgData name="CARLOS DIAS" userId="87c50283-1555-4a23-9ee0-e1020edb5b34" providerId="ADAL" clId="{638DE405-0BB8-4013-8BA6-ECE48C69EBE3}" dt="2020-08-12T20:33:01.443" v="94" actId="6549"/>
          <ac:spMkLst>
            <pc:docMk/>
            <pc:sldMk cId="2188167994" sldId="333"/>
            <ac:spMk id="2" creationId="{973BC9FD-1D70-4628-8A66-0727F0EDC393}"/>
          </ac:spMkLst>
        </pc:spChg>
        <pc:spChg chg="del">
          <ac:chgData name="CARLOS DIAS" userId="87c50283-1555-4a23-9ee0-e1020edb5b34" providerId="ADAL" clId="{638DE405-0BB8-4013-8BA6-ECE48C69EBE3}" dt="2020-08-12T20:32:41.198" v="43" actId="478"/>
          <ac:spMkLst>
            <pc:docMk/>
            <pc:sldMk cId="2188167994" sldId="333"/>
            <ac:spMk id="52" creationId="{04AF69DB-3F93-4A1E-A0D0-554DB2F0E196}"/>
          </ac:spMkLst>
        </pc:spChg>
        <pc:spChg chg="add">
          <ac:chgData name="CARLOS DIAS" userId="87c50283-1555-4a23-9ee0-e1020edb5b34" providerId="ADAL" clId="{638DE405-0BB8-4013-8BA6-ECE48C69EBE3}" dt="2020-08-12T20:32:41.437" v="44" actId="22"/>
          <ac:spMkLst>
            <pc:docMk/>
            <pc:sldMk cId="2188167994" sldId="333"/>
            <ac:spMk id="82" creationId="{523D88BA-0B04-459D-8CCB-4219000FCB7C}"/>
          </ac:spMkLst>
        </pc:spChg>
        <pc:grpChg chg="del">
          <ac:chgData name="CARLOS DIAS" userId="87c50283-1555-4a23-9ee0-e1020edb5b34" providerId="ADAL" clId="{638DE405-0BB8-4013-8BA6-ECE48C69EBE3}" dt="2020-08-12T20:38:48.870" v="376" actId="478"/>
          <ac:grpSpMkLst>
            <pc:docMk/>
            <pc:sldMk cId="2188167994" sldId="333"/>
            <ac:grpSpMk id="4" creationId="{93BED534-BB20-4948-9A9B-ECF48BDEE07A}"/>
          </ac:grpSpMkLst>
        </pc:grpChg>
        <pc:grpChg chg="del">
          <ac:chgData name="CARLOS DIAS" userId="87c50283-1555-4a23-9ee0-e1020edb5b34" providerId="ADAL" clId="{638DE405-0BB8-4013-8BA6-ECE48C69EBE3}" dt="2020-08-12T20:38:47.955" v="375" actId="478"/>
          <ac:grpSpMkLst>
            <pc:docMk/>
            <pc:sldMk cId="2188167994" sldId="333"/>
            <ac:grpSpMk id="40" creationId="{9B881C71-F60F-47FC-9F19-F23E46FC1618}"/>
          </ac:grpSpMkLst>
        </pc:grpChg>
        <pc:picChg chg="mod">
          <ac:chgData name="CARLOS DIAS" userId="87c50283-1555-4a23-9ee0-e1020edb5b34" providerId="ADAL" clId="{638DE405-0BB8-4013-8BA6-ECE48C69EBE3}" dt="2020-08-12T20:38:57.921" v="380" actId="1076"/>
          <ac:picMkLst>
            <pc:docMk/>
            <pc:sldMk cId="2188167994" sldId="333"/>
            <ac:picMk id="1026" creationId="{18C7000C-1625-4588-9DBA-3D432DAB3FD8}"/>
          </ac:picMkLst>
        </pc:picChg>
        <pc:cxnChg chg="del">
          <ac:chgData name="CARLOS DIAS" userId="87c50283-1555-4a23-9ee0-e1020edb5b34" providerId="ADAL" clId="{638DE405-0BB8-4013-8BA6-ECE48C69EBE3}" dt="2020-08-12T20:33:04.205" v="95" actId="478"/>
          <ac:cxnSpMkLst>
            <pc:docMk/>
            <pc:sldMk cId="2188167994" sldId="333"/>
            <ac:cxnSpMk id="77" creationId="{F3C9EEC9-AA3B-4C84-8984-19E8C8B009C6}"/>
          </ac:cxnSpMkLst>
        </pc:cxnChg>
        <pc:cxnChg chg="del">
          <ac:chgData name="CARLOS DIAS" userId="87c50283-1555-4a23-9ee0-e1020edb5b34" providerId="ADAL" clId="{638DE405-0BB8-4013-8BA6-ECE48C69EBE3}" dt="2020-08-12T20:33:06.539" v="96" actId="478"/>
          <ac:cxnSpMkLst>
            <pc:docMk/>
            <pc:sldMk cId="2188167994" sldId="333"/>
            <ac:cxnSpMk id="79" creationId="{E763F3F8-1F51-4214-BC80-CCCDBBB184AC}"/>
          </ac:cxnSpMkLst>
        </pc:cxnChg>
      </pc:sldChg>
      <pc:sldChg chg="addSp">
        <pc:chgData name="CARLOS DIAS" userId="87c50283-1555-4a23-9ee0-e1020edb5b34" providerId="ADAL" clId="{638DE405-0BB8-4013-8BA6-ECE48C69EBE3}" dt="2020-08-12T20:38:52.985" v="377"/>
        <pc:sldMkLst>
          <pc:docMk/>
          <pc:sldMk cId="2898436779" sldId="333"/>
        </pc:sldMkLst>
        <pc:picChg chg="add">
          <ac:chgData name="CARLOS DIAS" userId="87c50283-1555-4a23-9ee0-e1020edb5b34" providerId="ADAL" clId="{638DE405-0BB8-4013-8BA6-ECE48C69EBE3}" dt="2020-08-12T20:38:52.985" v="377"/>
          <ac:picMkLst>
            <pc:docMk/>
            <pc:sldMk cId="2898436779" sldId="333"/>
            <ac:picMk id="1026" creationId="{18C7000C-1625-4588-9DBA-3D432DAB3FD8}"/>
          </ac:picMkLst>
        </pc:picChg>
      </pc:sldChg>
      <pc:sldChg chg="addSp delSp modSp mod">
        <pc:chgData name="CARLOS DIAS" userId="87c50283-1555-4a23-9ee0-e1020edb5b34" providerId="ADAL" clId="{638DE405-0BB8-4013-8BA6-ECE48C69EBE3}" dt="2020-08-12T20:34:25.688" v="188" actId="1076"/>
        <pc:sldMkLst>
          <pc:docMk/>
          <pc:sldMk cId="608052413" sldId="334"/>
        </pc:sldMkLst>
        <pc:spChg chg="mod">
          <ac:chgData name="CARLOS DIAS" userId="87c50283-1555-4a23-9ee0-e1020edb5b34" providerId="ADAL" clId="{638DE405-0BB8-4013-8BA6-ECE48C69EBE3}" dt="2020-08-12T20:34:22.500" v="187" actId="20577"/>
          <ac:spMkLst>
            <pc:docMk/>
            <pc:sldMk cId="608052413" sldId="334"/>
            <ac:spMk id="2" creationId="{973BC9FD-1D70-4628-8A66-0727F0EDC393}"/>
          </ac:spMkLst>
        </pc:spChg>
        <pc:spChg chg="del">
          <ac:chgData name="CARLOS DIAS" userId="87c50283-1555-4a23-9ee0-e1020edb5b34" providerId="ADAL" clId="{638DE405-0BB8-4013-8BA6-ECE48C69EBE3}" dt="2020-08-12T20:33:52.419" v="107" actId="478"/>
          <ac:spMkLst>
            <pc:docMk/>
            <pc:sldMk cId="608052413" sldId="334"/>
            <ac:spMk id="52" creationId="{04AF69DB-3F93-4A1E-A0D0-554DB2F0E196}"/>
          </ac:spMkLst>
        </pc:spChg>
        <pc:spChg chg="add">
          <ac:chgData name="CARLOS DIAS" userId="87c50283-1555-4a23-9ee0-e1020edb5b34" providerId="ADAL" clId="{638DE405-0BB8-4013-8BA6-ECE48C69EBE3}" dt="2020-08-12T20:33:52.690" v="108" actId="22"/>
          <ac:spMkLst>
            <pc:docMk/>
            <pc:sldMk cId="608052413" sldId="334"/>
            <ac:spMk id="81" creationId="{21C4A0BE-A9EE-4184-8834-8C040ABA69E8}"/>
          </ac:spMkLst>
        </pc:spChg>
        <pc:grpChg chg="mod">
          <ac:chgData name="CARLOS DIAS" userId="87c50283-1555-4a23-9ee0-e1020edb5b34" providerId="ADAL" clId="{638DE405-0BB8-4013-8BA6-ECE48C69EBE3}" dt="2020-08-12T20:34:25.688" v="188" actId="1076"/>
          <ac:grpSpMkLst>
            <pc:docMk/>
            <pc:sldMk cId="608052413" sldId="334"/>
            <ac:grpSpMk id="40" creationId="{9B881C71-F60F-47FC-9F19-F23E46FC1618}"/>
          </ac:grpSpMkLst>
        </pc:grpChg>
        <pc:inkChg chg="del">
          <ac:chgData name="CARLOS DIAS" userId="87c50283-1555-4a23-9ee0-e1020edb5b34" providerId="ADAL" clId="{638DE405-0BB8-4013-8BA6-ECE48C69EBE3}" dt="2020-08-12T20:33:29.825" v="97" actId="478"/>
          <ac:inkMkLst>
            <pc:docMk/>
            <pc:sldMk cId="608052413" sldId="334"/>
            <ac:inkMk id="78" creationId="{74F58853-F051-4C4A-B8C4-3F8814C05738}"/>
          </ac:inkMkLst>
        </pc:inkChg>
        <pc:cxnChg chg="del">
          <ac:chgData name="CARLOS DIAS" userId="87c50283-1555-4a23-9ee0-e1020edb5b34" providerId="ADAL" clId="{638DE405-0BB8-4013-8BA6-ECE48C69EBE3}" dt="2020-08-12T20:33:32.207" v="98" actId="478"/>
          <ac:cxnSpMkLst>
            <pc:docMk/>
            <pc:sldMk cId="608052413" sldId="334"/>
            <ac:cxnSpMk id="77" creationId="{F3C9EEC9-AA3B-4C84-8984-19E8C8B009C6}"/>
          </ac:cxnSpMkLst>
        </pc:cxnChg>
      </pc:sldChg>
      <pc:sldChg chg="addSp delSp modSp mod">
        <pc:chgData name="CARLOS DIAS" userId="87c50283-1555-4a23-9ee0-e1020edb5b34" providerId="ADAL" clId="{638DE405-0BB8-4013-8BA6-ECE48C69EBE3}" dt="2020-08-12T20:41:37.079" v="396" actId="478"/>
        <pc:sldMkLst>
          <pc:docMk/>
          <pc:sldMk cId="2112255558" sldId="335"/>
        </pc:sldMkLst>
        <pc:spChg chg="mod">
          <ac:chgData name="CARLOS DIAS" userId="87c50283-1555-4a23-9ee0-e1020edb5b34" providerId="ADAL" clId="{638DE405-0BB8-4013-8BA6-ECE48C69EBE3}" dt="2020-08-12T20:39:44.417" v="392" actId="6549"/>
          <ac:spMkLst>
            <pc:docMk/>
            <pc:sldMk cId="2112255558" sldId="335"/>
            <ac:spMk id="2" creationId="{973BC9FD-1D70-4628-8A66-0727F0EDC393}"/>
          </ac:spMkLst>
        </pc:spChg>
        <pc:spChg chg="add mod">
          <ac:chgData name="CARLOS DIAS" userId="87c50283-1555-4a23-9ee0-e1020edb5b34" providerId="ADAL" clId="{638DE405-0BB8-4013-8BA6-ECE48C69EBE3}" dt="2020-08-12T20:39:39.480" v="391" actId="1076"/>
          <ac:spMkLst>
            <pc:docMk/>
            <pc:sldMk cId="2112255558" sldId="335"/>
            <ac:spMk id="4" creationId="{B6D5B6B4-A81D-4408-A5CE-FF1D9D59A308}"/>
          </ac:spMkLst>
        </pc:spChg>
        <pc:spChg chg="del">
          <ac:chgData name="CARLOS DIAS" userId="87c50283-1555-4a23-9ee0-e1020edb5b34" providerId="ADAL" clId="{638DE405-0BB8-4013-8BA6-ECE48C69EBE3}" dt="2020-08-12T20:39:37.087" v="390" actId="478"/>
          <ac:spMkLst>
            <pc:docMk/>
            <pc:sldMk cId="2112255558" sldId="335"/>
            <ac:spMk id="52" creationId="{04AF69DB-3F93-4A1E-A0D0-554DB2F0E196}"/>
          </ac:spMkLst>
        </pc:spChg>
        <pc:grpChg chg="del">
          <ac:chgData name="CARLOS DIAS" userId="87c50283-1555-4a23-9ee0-e1020edb5b34" providerId="ADAL" clId="{638DE405-0BB8-4013-8BA6-ECE48C69EBE3}" dt="2020-08-12T20:41:37.079" v="396" actId="478"/>
          <ac:grpSpMkLst>
            <pc:docMk/>
            <pc:sldMk cId="2112255558" sldId="335"/>
            <ac:grpSpMk id="40" creationId="{9B881C71-F60F-47FC-9F19-F23E46FC1618}"/>
          </ac:grpSpMkLst>
        </pc:grpChg>
        <pc:inkChg chg="del">
          <ac:chgData name="CARLOS DIAS" userId="87c50283-1555-4a23-9ee0-e1020edb5b34" providerId="ADAL" clId="{638DE405-0BB8-4013-8BA6-ECE48C69EBE3}" dt="2020-08-12T20:39:46.866" v="393" actId="478"/>
          <ac:inkMkLst>
            <pc:docMk/>
            <pc:sldMk cId="2112255558" sldId="335"/>
            <ac:inkMk id="3" creationId="{1EC424FE-C4EF-4F9A-838B-5619EA23B470}"/>
          </ac:inkMkLst>
        </pc:inkChg>
        <pc:inkChg chg="add">
          <ac:chgData name="CARLOS DIAS" userId="87c50283-1555-4a23-9ee0-e1020edb5b34" providerId="ADAL" clId="{638DE405-0BB8-4013-8BA6-ECE48C69EBE3}" dt="2020-08-12T20:41:30.185" v="394"/>
          <ac:inkMkLst>
            <pc:docMk/>
            <pc:sldMk cId="2112255558" sldId="335"/>
            <ac:inkMk id="5" creationId="{F9EF0002-F5F1-4F09-B686-35D6A9D70FF6}"/>
          </ac:inkMkLst>
        </pc:inkChg>
      </pc:sldChg>
      <pc:sldChg chg="addSp delSp mod">
        <pc:chgData name="CARLOS DIAS" userId="87c50283-1555-4a23-9ee0-e1020edb5b34" providerId="ADAL" clId="{638DE405-0BB8-4013-8BA6-ECE48C69EBE3}" dt="2020-08-12T20:32:38.279" v="42" actId="22"/>
        <pc:sldMkLst>
          <pc:docMk/>
          <pc:sldMk cId="1081380305" sldId="336"/>
        </pc:sldMkLst>
        <pc:spChg chg="add">
          <ac:chgData name="CARLOS DIAS" userId="87c50283-1555-4a23-9ee0-e1020edb5b34" providerId="ADAL" clId="{638DE405-0BB8-4013-8BA6-ECE48C69EBE3}" dt="2020-08-12T20:32:38.279" v="42" actId="22"/>
          <ac:spMkLst>
            <pc:docMk/>
            <pc:sldMk cId="1081380305" sldId="336"/>
            <ac:spMk id="3" creationId="{9C82B04A-5193-4582-B72C-187D603F2C34}"/>
          </ac:spMkLst>
        </pc:spChg>
        <pc:spChg chg="del">
          <ac:chgData name="CARLOS DIAS" userId="87c50283-1555-4a23-9ee0-e1020edb5b34" providerId="ADAL" clId="{638DE405-0BB8-4013-8BA6-ECE48C69EBE3}" dt="2020-08-12T20:32:37.993" v="41" actId="478"/>
          <ac:spMkLst>
            <pc:docMk/>
            <pc:sldMk cId="1081380305" sldId="336"/>
            <ac:spMk id="52" creationId="{04AF69DB-3F93-4A1E-A0D0-554DB2F0E196}"/>
          </ac:spMkLst>
        </pc:spChg>
      </pc:sldChg>
      <pc:sldChg chg="addSp delSp modSp mod">
        <pc:chgData name="CARLOS DIAS" userId="87c50283-1555-4a23-9ee0-e1020edb5b34" providerId="ADAL" clId="{638DE405-0BB8-4013-8BA6-ECE48C69EBE3}" dt="2020-08-12T20:44:08.606" v="407"/>
        <pc:sldMkLst>
          <pc:docMk/>
          <pc:sldMk cId="3849184291" sldId="337"/>
        </pc:sldMkLst>
        <pc:spChg chg="del">
          <ac:chgData name="CARLOS DIAS" userId="87c50283-1555-4a23-9ee0-e1020edb5b34" providerId="ADAL" clId="{638DE405-0BB8-4013-8BA6-ECE48C69EBE3}" dt="2020-08-12T20:42:52.922" v="402" actId="478"/>
          <ac:spMkLst>
            <pc:docMk/>
            <pc:sldMk cId="3849184291" sldId="337"/>
            <ac:spMk id="2" creationId="{973BC9FD-1D70-4628-8A66-0727F0EDC393}"/>
          </ac:spMkLst>
        </pc:spChg>
        <pc:spChg chg="add">
          <ac:chgData name="CARLOS DIAS" userId="87c50283-1555-4a23-9ee0-e1020edb5b34" providerId="ADAL" clId="{638DE405-0BB8-4013-8BA6-ECE48C69EBE3}" dt="2020-08-12T20:42:49.916" v="401" actId="22"/>
          <ac:spMkLst>
            <pc:docMk/>
            <pc:sldMk cId="3849184291" sldId="337"/>
            <ac:spMk id="5" creationId="{932AD0C9-FF72-4AB9-9B6F-0B38B01DDAEC}"/>
          </ac:spMkLst>
        </pc:spChg>
        <pc:spChg chg="del">
          <ac:chgData name="CARLOS DIAS" userId="87c50283-1555-4a23-9ee0-e1020edb5b34" providerId="ADAL" clId="{638DE405-0BB8-4013-8BA6-ECE48C69EBE3}" dt="2020-08-12T20:42:48.963" v="400" actId="478"/>
          <ac:spMkLst>
            <pc:docMk/>
            <pc:sldMk cId="3849184291" sldId="337"/>
            <ac:spMk id="52" creationId="{04AF69DB-3F93-4A1E-A0D0-554DB2F0E196}"/>
          </ac:spMkLst>
        </pc:spChg>
        <pc:grpChg chg="del">
          <ac:chgData name="CARLOS DIAS" userId="87c50283-1555-4a23-9ee0-e1020edb5b34" providerId="ADAL" clId="{638DE405-0BB8-4013-8BA6-ECE48C69EBE3}" dt="2020-08-12T20:42:55.168" v="404" actId="478"/>
          <ac:grpSpMkLst>
            <pc:docMk/>
            <pc:sldMk cId="3849184291" sldId="337"/>
            <ac:grpSpMk id="40" creationId="{9B881C71-F60F-47FC-9F19-F23E46FC1618}"/>
          </ac:grpSpMkLst>
        </pc:grpChg>
        <pc:picChg chg="add mod">
          <ac:chgData name="CARLOS DIAS" userId="87c50283-1555-4a23-9ee0-e1020edb5b34" providerId="ADAL" clId="{638DE405-0BB8-4013-8BA6-ECE48C69EBE3}" dt="2020-08-12T20:43:27.287" v="406" actId="1076"/>
          <ac:picMkLst>
            <pc:docMk/>
            <pc:sldMk cId="3849184291" sldId="337"/>
            <ac:picMk id="7" creationId="{F917AF9C-9D46-49D3-A8D6-2A3565874C31}"/>
          </ac:picMkLst>
        </pc:picChg>
        <pc:inkChg chg="del">
          <ac:chgData name="CARLOS DIAS" userId="87c50283-1555-4a23-9ee0-e1020edb5b34" providerId="ADAL" clId="{638DE405-0BB8-4013-8BA6-ECE48C69EBE3}" dt="2020-08-12T20:42:54.365" v="403" actId="478"/>
          <ac:inkMkLst>
            <pc:docMk/>
            <pc:sldMk cId="3849184291" sldId="337"/>
            <ac:inkMk id="4" creationId="{FBC8DE5B-BAD8-43A3-A9D9-E4D2A94F51BF}"/>
          </ac:inkMkLst>
        </pc:inkChg>
        <pc:inkChg chg="add">
          <ac:chgData name="CARLOS DIAS" userId="87c50283-1555-4a23-9ee0-e1020edb5b34" providerId="ADAL" clId="{638DE405-0BB8-4013-8BA6-ECE48C69EBE3}" dt="2020-08-12T20:44:08.606" v="407"/>
          <ac:inkMkLst>
            <pc:docMk/>
            <pc:sldMk cId="3849184291" sldId="337"/>
            <ac:inkMk id="8" creationId="{846D4E8D-9E81-4C6D-9CBB-42541FAF3D0D}"/>
          </ac:inkMkLst>
        </pc:inkChg>
      </pc:sldChg>
      <pc:sldChg chg="del">
        <pc:chgData name="CARLOS DIAS" userId="87c50283-1555-4a23-9ee0-e1020edb5b34" providerId="ADAL" clId="{638DE405-0BB8-4013-8BA6-ECE48C69EBE3}" dt="2020-08-12T20:47:39.891" v="865" actId="47"/>
        <pc:sldMkLst>
          <pc:docMk/>
          <pc:sldMk cId="3531808966" sldId="338"/>
        </pc:sldMkLst>
      </pc:sldChg>
      <pc:sldChg chg="del">
        <pc:chgData name="CARLOS DIAS" userId="87c50283-1555-4a23-9ee0-e1020edb5b34" providerId="ADAL" clId="{638DE405-0BB8-4013-8BA6-ECE48C69EBE3}" dt="2020-08-12T20:47:39.891" v="865" actId="47"/>
        <pc:sldMkLst>
          <pc:docMk/>
          <pc:sldMk cId="2991171632" sldId="339"/>
        </pc:sldMkLst>
      </pc:sldChg>
      <pc:sldChg chg="del">
        <pc:chgData name="CARLOS DIAS" userId="87c50283-1555-4a23-9ee0-e1020edb5b34" providerId="ADAL" clId="{638DE405-0BB8-4013-8BA6-ECE48C69EBE3}" dt="2020-08-12T20:47:39.891" v="865" actId="47"/>
        <pc:sldMkLst>
          <pc:docMk/>
          <pc:sldMk cId="114610668" sldId="340"/>
        </pc:sldMkLst>
      </pc:sldChg>
      <pc:sldChg chg="del">
        <pc:chgData name="CARLOS DIAS" userId="87c50283-1555-4a23-9ee0-e1020edb5b34" providerId="ADAL" clId="{638DE405-0BB8-4013-8BA6-ECE48C69EBE3}" dt="2020-08-12T20:47:39.891" v="865" actId="47"/>
        <pc:sldMkLst>
          <pc:docMk/>
          <pc:sldMk cId="3299114262" sldId="341"/>
        </pc:sldMkLst>
      </pc:sldChg>
      <pc:sldChg chg="del">
        <pc:chgData name="CARLOS DIAS" userId="87c50283-1555-4a23-9ee0-e1020edb5b34" providerId="ADAL" clId="{638DE405-0BB8-4013-8BA6-ECE48C69EBE3}" dt="2020-08-12T20:47:39.891" v="865" actId="47"/>
        <pc:sldMkLst>
          <pc:docMk/>
          <pc:sldMk cId="3234807273" sldId="342"/>
        </pc:sldMkLst>
      </pc:sldChg>
      <pc:sldChg chg="del">
        <pc:chgData name="CARLOS DIAS" userId="87c50283-1555-4a23-9ee0-e1020edb5b34" providerId="ADAL" clId="{638DE405-0BB8-4013-8BA6-ECE48C69EBE3}" dt="2020-08-12T20:47:39.891" v="865" actId="47"/>
        <pc:sldMkLst>
          <pc:docMk/>
          <pc:sldMk cId="2751820044" sldId="343"/>
        </pc:sldMkLst>
      </pc:sldChg>
      <pc:sldChg chg="modSp add mod">
        <pc:chgData name="CARLOS DIAS" userId="87c50283-1555-4a23-9ee0-e1020edb5b34" providerId="ADAL" clId="{638DE405-0BB8-4013-8BA6-ECE48C69EBE3}" dt="2020-08-12T20:34:51.531" v="211" actId="20577"/>
        <pc:sldMkLst>
          <pc:docMk/>
          <pc:sldMk cId="1047117787" sldId="347"/>
        </pc:sldMkLst>
        <pc:spChg chg="mod">
          <ac:chgData name="CARLOS DIAS" userId="87c50283-1555-4a23-9ee0-e1020edb5b34" providerId="ADAL" clId="{638DE405-0BB8-4013-8BA6-ECE48C69EBE3}" dt="2020-08-12T20:34:51.531" v="211" actId="20577"/>
          <ac:spMkLst>
            <pc:docMk/>
            <pc:sldMk cId="1047117787" sldId="347"/>
            <ac:spMk id="2" creationId="{973BC9FD-1D70-4628-8A66-0727F0EDC393}"/>
          </ac:spMkLst>
        </pc:spChg>
      </pc:sldChg>
      <pc:sldChg chg="delSp modSp add mod">
        <pc:chgData name="CARLOS DIAS" userId="87c50283-1555-4a23-9ee0-e1020edb5b34" providerId="ADAL" clId="{638DE405-0BB8-4013-8BA6-ECE48C69EBE3}" dt="2020-08-12T20:35:17.771" v="264" actId="20577"/>
        <pc:sldMkLst>
          <pc:docMk/>
          <pc:sldMk cId="2733697518" sldId="348"/>
        </pc:sldMkLst>
        <pc:spChg chg="mod">
          <ac:chgData name="CARLOS DIAS" userId="87c50283-1555-4a23-9ee0-e1020edb5b34" providerId="ADAL" clId="{638DE405-0BB8-4013-8BA6-ECE48C69EBE3}" dt="2020-08-12T20:35:17.771" v="264" actId="20577"/>
          <ac:spMkLst>
            <pc:docMk/>
            <pc:sldMk cId="2733697518" sldId="348"/>
            <ac:spMk id="2" creationId="{973BC9FD-1D70-4628-8A66-0727F0EDC393}"/>
          </ac:spMkLst>
        </pc:spChg>
        <pc:grpChg chg="del">
          <ac:chgData name="CARLOS DIAS" userId="87c50283-1555-4a23-9ee0-e1020edb5b34" providerId="ADAL" clId="{638DE405-0BB8-4013-8BA6-ECE48C69EBE3}" dt="2020-08-12T20:35:00.729" v="213" actId="478"/>
          <ac:grpSpMkLst>
            <pc:docMk/>
            <pc:sldMk cId="2733697518" sldId="348"/>
            <ac:grpSpMk id="40" creationId="{9B881C71-F60F-47FC-9F19-F23E46FC1618}"/>
          </ac:grpSpMkLst>
        </pc:grpChg>
      </pc:sldChg>
      <pc:sldChg chg="modSp add mod">
        <pc:chgData name="CARLOS DIAS" userId="87c50283-1555-4a23-9ee0-e1020edb5b34" providerId="ADAL" clId="{638DE405-0BB8-4013-8BA6-ECE48C69EBE3}" dt="2020-08-12T20:35:50.957" v="334" actId="20577"/>
        <pc:sldMkLst>
          <pc:docMk/>
          <pc:sldMk cId="502941051" sldId="349"/>
        </pc:sldMkLst>
        <pc:spChg chg="mod">
          <ac:chgData name="CARLOS DIAS" userId="87c50283-1555-4a23-9ee0-e1020edb5b34" providerId="ADAL" clId="{638DE405-0BB8-4013-8BA6-ECE48C69EBE3}" dt="2020-08-12T20:35:50.957" v="334" actId="20577"/>
          <ac:spMkLst>
            <pc:docMk/>
            <pc:sldMk cId="502941051" sldId="349"/>
            <ac:spMk id="2" creationId="{973BC9FD-1D70-4628-8A66-0727F0EDC393}"/>
          </ac:spMkLst>
        </pc:spChg>
      </pc:sldChg>
      <pc:sldChg chg="addSp delSp modSp add del mod">
        <pc:chgData name="CARLOS DIAS" userId="87c50283-1555-4a23-9ee0-e1020edb5b34" providerId="ADAL" clId="{638DE405-0BB8-4013-8BA6-ECE48C69EBE3}" dt="2020-08-12T20:39:14.499" v="386" actId="1076"/>
        <pc:sldMkLst>
          <pc:docMk/>
          <pc:sldMk cId="3140220871" sldId="350"/>
        </pc:sldMkLst>
        <pc:spChg chg="mod">
          <ac:chgData name="CARLOS DIAS" userId="87c50283-1555-4a23-9ee0-e1020edb5b34" providerId="ADAL" clId="{638DE405-0BB8-4013-8BA6-ECE48C69EBE3}" dt="2020-08-12T20:37:47.074" v="374" actId="20577"/>
          <ac:spMkLst>
            <pc:docMk/>
            <pc:sldMk cId="3140220871" sldId="350"/>
            <ac:spMk id="2" creationId="{973BC9FD-1D70-4628-8A66-0727F0EDC393}"/>
          </ac:spMkLst>
        </pc:spChg>
        <pc:grpChg chg="add del mod">
          <ac:chgData name="CARLOS DIAS" userId="87c50283-1555-4a23-9ee0-e1020edb5b34" providerId="ADAL" clId="{638DE405-0BB8-4013-8BA6-ECE48C69EBE3}" dt="2020-08-12T20:39:12.715" v="385" actId="478"/>
          <ac:grpSpMkLst>
            <pc:docMk/>
            <pc:sldMk cId="3140220871" sldId="350"/>
            <ac:grpSpMk id="4" creationId="{B30798A2-93B5-4F74-9C62-0D5CBF8C6D08}"/>
          </ac:grpSpMkLst>
        </pc:grpChg>
        <pc:grpChg chg="mod">
          <ac:chgData name="CARLOS DIAS" userId="87c50283-1555-4a23-9ee0-e1020edb5b34" providerId="ADAL" clId="{638DE405-0BB8-4013-8BA6-ECE48C69EBE3}" dt="2020-08-12T20:37:34.017" v="336"/>
          <ac:grpSpMkLst>
            <pc:docMk/>
            <pc:sldMk cId="3140220871" sldId="350"/>
            <ac:grpSpMk id="22" creationId="{73ACCB30-A7FD-40C6-84B2-390B36BCA800}"/>
          </ac:grpSpMkLst>
        </pc:grpChg>
        <pc:grpChg chg="mod">
          <ac:chgData name="CARLOS DIAS" userId="87c50283-1555-4a23-9ee0-e1020edb5b34" providerId="ADAL" clId="{638DE405-0BB8-4013-8BA6-ECE48C69EBE3}" dt="2020-08-12T20:37:34.017" v="336"/>
          <ac:grpSpMkLst>
            <pc:docMk/>
            <pc:sldMk cId="3140220871" sldId="350"/>
            <ac:grpSpMk id="23" creationId="{A1B44CE7-9713-4713-9256-0B0A6D74B6BD}"/>
          </ac:grpSpMkLst>
        </pc:grpChg>
        <pc:picChg chg="mod">
          <ac:chgData name="CARLOS DIAS" userId="87c50283-1555-4a23-9ee0-e1020edb5b34" providerId="ADAL" clId="{638DE405-0BB8-4013-8BA6-ECE48C69EBE3}" dt="2020-08-12T20:39:14.499" v="386" actId="1076"/>
          <ac:picMkLst>
            <pc:docMk/>
            <pc:sldMk cId="3140220871" sldId="350"/>
            <ac:picMk id="2050" creationId="{8093B197-2FDC-4F22-8093-E1003DF4D71A}"/>
          </ac:picMkLst>
        </pc:pic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5" creationId="{BA0765ED-6FB9-4EA8-BC5C-4AA05686BD60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6" creationId="{DF063A75-BE96-48DE-A29D-7BCCEE64AECD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7" creationId="{82AB6B26-81E8-403E-85FA-CF18D2591BF9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8" creationId="{3980B295-5EE1-4CA0-90C5-3759113F1533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9" creationId="{7529B509-A13B-4EF0-AB9B-5BD2FF050876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10" creationId="{2760900D-65BD-4D3B-9179-70232CAF4892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11" creationId="{A31E3B73-E687-4890-B948-0D7BEC59CA40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12" creationId="{594C36B6-B36F-4D5B-B110-7A2A411988EE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13" creationId="{73DC9194-B9FF-4627-B9DC-86DFB3EC806C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14" creationId="{F389F769-4456-4621-A6F4-8F2AD1797AB2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15" creationId="{01ACF952-54BF-4565-82EA-09DEBB1B5EA6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16" creationId="{9F4C39D0-D45B-45CE-8173-E937170721C6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17" creationId="{26BE672F-7306-4F8F-B252-E8816F86C408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18" creationId="{7361B915-6745-4F00-B99E-4772832FD276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19" creationId="{77B23C40-2679-4F1F-A340-3B14B8289FEE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20" creationId="{3CFD5C0D-CD0F-4B4E-B7E5-F1E1C977371D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21" creationId="{F87321A6-5AEC-49E2-BD0A-CF552F42AFAA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24" creationId="{E2AAFFFF-E8D6-47CD-9022-F10DA1670FA8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25" creationId="{08EE2070-23A0-416F-99F3-D02DF7418DE6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26" creationId="{5046527C-9100-407A-B356-66391E76867E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27" creationId="{AAD306E1-D676-484A-AA70-9583BA6A0B06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28" creationId="{7A7C50A1-6C36-4247-B54C-705F5A92C832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29" creationId="{2EF4383F-6727-48AC-A1D4-637B2022ADA4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30" creationId="{4DA2DB52-0BED-473D-8C96-329C29F89D29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31" creationId="{F6A2C88F-CE18-4094-9EA2-FDFF19ABE9F0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32" creationId="{A22B2784-792F-4167-B641-4CBD260BEE8F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33" creationId="{E0AAD379-1DE0-4637-9575-4176451A15D2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34" creationId="{BEB5B477-BF65-4997-A4ED-13A1F3DB6446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35" creationId="{D99FF27A-A0B4-4AEA-933B-923D989633AB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36" creationId="{C1F3F3A1-B80D-4BE6-93BE-5E6200A2EDCD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37" creationId="{6B0EA924-A0CC-4BE9-9BF5-442EC7417A14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38" creationId="{E9953163-0FE2-42D3-B6C5-F5ECF6C63FDC}"/>
          </ac:cxnSpMkLst>
        </pc:cxnChg>
        <pc:cxnChg chg="mod">
          <ac:chgData name="CARLOS DIAS" userId="87c50283-1555-4a23-9ee0-e1020edb5b34" providerId="ADAL" clId="{638DE405-0BB8-4013-8BA6-ECE48C69EBE3}" dt="2020-08-12T20:37:34.017" v="336"/>
          <ac:cxnSpMkLst>
            <pc:docMk/>
            <pc:sldMk cId="3140220871" sldId="350"/>
            <ac:cxnSpMk id="39" creationId="{E20E04C3-E97F-4701-838B-7D089C320058}"/>
          </ac:cxnSpMkLst>
        </pc:cxnChg>
      </pc:sldChg>
      <pc:sldChg chg="addSp">
        <pc:chgData name="CARLOS DIAS" userId="87c50283-1555-4a23-9ee0-e1020edb5b34" providerId="ADAL" clId="{638DE405-0BB8-4013-8BA6-ECE48C69EBE3}" dt="2020-08-12T20:39:07.368" v="381"/>
        <pc:sldMkLst>
          <pc:docMk/>
          <pc:sldMk cId="3830619362" sldId="350"/>
        </pc:sldMkLst>
        <pc:picChg chg="add">
          <ac:chgData name="CARLOS DIAS" userId="87c50283-1555-4a23-9ee0-e1020edb5b34" providerId="ADAL" clId="{638DE405-0BB8-4013-8BA6-ECE48C69EBE3}" dt="2020-08-12T20:39:07.368" v="381"/>
          <ac:picMkLst>
            <pc:docMk/>
            <pc:sldMk cId="3830619362" sldId="350"/>
            <ac:picMk id="2050" creationId="{8093B197-2FDC-4F22-8093-E1003DF4D71A}"/>
          </ac:picMkLst>
        </pc:picChg>
      </pc:sldChg>
      <pc:sldChg chg="delSp add">
        <pc:chgData name="CARLOS DIAS" userId="87c50283-1555-4a23-9ee0-e1020edb5b34" providerId="ADAL" clId="{638DE405-0BB8-4013-8BA6-ECE48C69EBE3}" dt="2020-08-12T20:39:20.709" v="388" actId="478"/>
        <pc:sldMkLst>
          <pc:docMk/>
          <pc:sldMk cId="514067817" sldId="351"/>
        </pc:sldMkLst>
        <pc:picChg chg="del">
          <ac:chgData name="CARLOS DIAS" userId="87c50283-1555-4a23-9ee0-e1020edb5b34" providerId="ADAL" clId="{638DE405-0BB8-4013-8BA6-ECE48C69EBE3}" dt="2020-08-12T20:39:20.709" v="388" actId="478"/>
          <ac:picMkLst>
            <pc:docMk/>
            <pc:sldMk cId="514067817" sldId="351"/>
            <ac:picMk id="2050" creationId="{8093B197-2FDC-4F22-8093-E1003DF4D71A}"/>
          </ac:picMkLst>
        </pc:picChg>
      </pc:sldChg>
      <pc:sldChg chg="delSp add mod">
        <pc:chgData name="CARLOS DIAS" userId="87c50283-1555-4a23-9ee0-e1020edb5b34" providerId="ADAL" clId="{638DE405-0BB8-4013-8BA6-ECE48C69EBE3}" dt="2020-08-12T20:41:41.631" v="397" actId="478"/>
        <pc:sldMkLst>
          <pc:docMk/>
          <pc:sldMk cId="450963167" sldId="352"/>
        </pc:sldMkLst>
        <pc:inkChg chg="del">
          <ac:chgData name="CARLOS DIAS" userId="87c50283-1555-4a23-9ee0-e1020edb5b34" providerId="ADAL" clId="{638DE405-0BB8-4013-8BA6-ECE48C69EBE3}" dt="2020-08-12T20:41:41.631" v="397" actId="478"/>
          <ac:inkMkLst>
            <pc:docMk/>
            <pc:sldMk cId="450963167" sldId="352"/>
            <ac:inkMk id="5" creationId="{F9EF0002-F5F1-4F09-B686-35D6A9D70FF6}"/>
          </ac:inkMkLst>
        </pc:inkChg>
      </pc:sldChg>
      <pc:sldChg chg="add">
        <pc:chgData name="CARLOS DIAS" userId="87c50283-1555-4a23-9ee0-e1020edb5b34" providerId="ADAL" clId="{638DE405-0BB8-4013-8BA6-ECE48C69EBE3}" dt="2020-08-12T20:41:47.728" v="398" actId="2890"/>
        <pc:sldMkLst>
          <pc:docMk/>
          <pc:sldMk cId="2617846469" sldId="353"/>
        </pc:sldMkLst>
      </pc:sldChg>
      <pc:sldChg chg="add">
        <pc:chgData name="CARLOS DIAS" userId="87c50283-1555-4a23-9ee0-e1020edb5b34" providerId="ADAL" clId="{638DE405-0BB8-4013-8BA6-ECE48C69EBE3}" dt="2020-08-12T20:41:49.946" v="399" actId="2890"/>
        <pc:sldMkLst>
          <pc:docMk/>
          <pc:sldMk cId="1255281374" sldId="354"/>
        </pc:sldMkLst>
      </pc:sldChg>
      <pc:sldChg chg="delSp add mod">
        <pc:chgData name="CARLOS DIAS" userId="87c50283-1555-4a23-9ee0-e1020edb5b34" providerId="ADAL" clId="{638DE405-0BB8-4013-8BA6-ECE48C69EBE3}" dt="2020-08-12T20:44:31.794" v="411" actId="478"/>
        <pc:sldMkLst>
          <pc:docMk/>
          <pc:sldMk cId="1660340345" sldId="355"/>
        </pc:sldMkLst>
        <pc:picChg chg="del">
          <ac:chgData name="CARLOS DIAS" userId="87c50283-1555-4a23-9ee0-e1020edb5b34" providerId="ADAL" clId="{638DE405-0BB8-4013-8BA6-ECE48C69EBE3}" dt="2020-08-12T20:44:31.794" v="411" actId="478"/>
          <ac:picMkLst>
            <pc:docMk/>
            <pc:sldMk cId="1660340345" sldId="355"/>
            <ac:picMk id="7" creationId="{F917AF9C-9D46-49D3-A8D6-2A3565874C31}"/>
          </ac:picMkLst>
        </pc:picChg>
      </pc:sldChg>
      <pc:sldChg chg="delSp add mod">
        <pc:chgData name="CARLOS DIAS" userId="87c50283-1555-4a23-9ee0-e1020edb5b34" providerId="ADAL" clId="{638DE405-0BB8-4013-8BA6-ECE48C69EBE3}" dt="2020-08-12T20:44:30.009" v="410" actId="478"/>
        <pc:sldMkLst>
          <pc:docMk/>
          <pc:sldMk cId="1604742607" sldId="356"/>
        </pc:sldMkLst>
        <pc:picChg chg="del">
          <ac:chgData name="CARLOS DIAS" userId="87c50283-1555-4a23-9ee0-e1020edb5b34" providerId="ADAL" clId="{638DE405-0BB8-4013-8BA6-ECE48C69EBE3}" dt="2020-08-12T20:44:30.009" v="410" actId="478"/>
          <ac:picMkLst>
            <pc:docMk/>
            <pc:sldMk cId="1604742607" sldId="356"/>
            <ac:picMk id="7" creationId="{F917AF9C-9D46-49D3-A8D6-2A3565874C31}"/>
          </ac:picMkLst>
        </pc:picChg>
      </pc:sldChg>
      <pc:sldChg chg="addSp delSp modSp add mod">
        <pc:chgData name="CARLOS DIAS" userId="87c50283-1555-4a23-9ee0-e1020edb5b34" providerId="ADAL" clId="{638DE405-0BB8-4013-8BA6-ECE48C69EBE3}" dt="2020-08-12T20:47:32.032" v="864"/>
        <pc:sldMkLst>
          <pc:docMk/>
          <pc:sldMk cId="2127312529" sldId="357"/>
        </pc:sldMkLst>
        <pc:spChg chg="add mod">
          <ac:chgData name="CARLOS DIAS" userId="87c50283-1555-4a23-9ee0-e1020edb5b34" providerId="ADAL" clId="{638DE405-0BB8-4013-8BA6-ECE48C69EBE3}" dt="2020-08-12T20:46:34.017" v="860" actId="20577"/>
          <ac:spMkLst>
            <pc:docMk/>
            <pc:sldMk cId="2127312529" sldId="357"/>
            <ac:spMk id="2" creationId="{68A5A4B4-44BD-4421-BC7C-65EDBEAB83C2}"/>
          </ac:spMkLst>
        </pc:spChg>
        <pc:spChg chg="add mod">
          <ac:chgData name="CARLOS DIAS" userId="87c50283-1555-4a23-9ee0-e1020edb5b34" providerId="ADAL" clId="{638DE405-0BB8-4013-8BA6-ECE48C69EBE3}" dt="2020-08-12T20:46:49.469" v="863" actId="1076"/>
          <ac:spMkLst>
            <pc:docMk/>
            <pc:sldMk cId="2127312529" sldId="357"/>
            <ac:spMk id="3" creationId="{38B3F6E0-ABC1-4641-B0F7-C409FF2D031E}"/>
          </ac:spMkLst>
        </pc:spChg>
        <pc:inkChg chg="add">
          <ac:chgData name="CARLOS DIAS" userId="87c50283-1555-4a23-9ee0-e1020edb5b34" providerId="ADAL" clId="{638DE405-0BB8-4013-8BA6-ECE48C69EBE3}" dt="2020-08-12T20:47:32.032" v="864"/>
          <ac:inkMkLst>
            <pc:docMk/>
            <pc:sldMk cId="2127312529" sldId="357"/>
            <ac:inkMk id="6" creationId="{8908726E-FD68-4D58-8CE9-09AC7482ED86}"/>
          </ac:inkMkLst>
        </pc:inkChg>
        <pc:inkChg chg="del">
          <ac:chgData name="CARLOS DIAS" userId="87c50283-1555-4a23-9ee0-e1020edb5b34" providerId="ADAL" clId="{638DE405-0BB8-4013-8BA6-ECE48C69EBE3}" dt="2020-08-12T20:44:37.788" v="413" actId="478"/>
          <ac:inkMkLst>
            <pc:docMk/>
            <pc:sldMk cId="2127312529" sldId="357"/>
            <ac:inkMk id="8" creationId="{846D4E8D-9E81-4C6D-9CBB-42541FAF3D0D}"/>
          </ac:inkMkLst>
        </pc:inkChg>
      </pc:sldChg>
    </pc:docChg>
  </pc:docChgLst>
  <pc:docChgLst>
    <pc:chgData name="CARLOS HENRIQUE DIAS" userId="87c50283-1555-4a23-9ee0-e1020edb5b34" providerId="ADAL" clId="{39A5D19B-9666-4673-9EB7-50CBBC35CE27}"/>
    <pc:docChg chg="custSel addSld modSld sldOrd">
      <pc:chgData name="CARLOS HENRIQUE DIAS" userId="87c50283-1555-4a23-9ee0-e1020edb5b34" providerId="ADAL" clId="{39A5D19B-9666-4673-9EB7-50CBBC35CE27}" dt="2023-08-31T00:54:11.560" v="48"/>
      <pc:docMkLst>
        <pc:docMk/>
      </pc:docMkLst>
      <pc:sldChg chg="modAnim">
        <pc:chgData name="CARLOS HENRIQUE DIAS" userId="87c50283-1555-4a23-9ee0-e1020edb5b34" providerId="ADAL" clId="{39A5D19B-9666-4673-9EB7-50CBBC35CE27}" dt="2023-08-24T00:58:47.174" v="14"/>
        <pc:sldMkLst>
          <pc:docMk/>
          <pc:sldMk cId="48595205" sldId="257"/>
        </pc:sldMkLst>
      </pc:sldChg>
      <pc:sldChg chg="modAnim">
        <pc:chgData name="CARLOS HENRIQUE DIAS" userId="87c50283-1555-4a23-9ee0-e1020edb5b34" providerId="ADAL" clId="{39A5D19B-9666-4673-9EB7-50CBBC35CE27}" dt="2023-08-24T00:12:30.445" v="12"/>
        <pc:sldMkLst>
          <pc:docMk/>
          <pc:sldMk cId="2228933817" sldId="309"/>
        </pc:sldMkLst>
      </pc:sldChg>
      <pc:sldChg chg="modAnim">
        <pc:chgData name="CARLOS HENRIQUE DIAS" userId="87c50283-1555-4a23-9ee0-e1020edb5b34" providerId="ADAL" clId="{39A5D19B-9666-4673-9EB7-50CBBC35CE27}" dt="2023-08-24T00:11:42.276" v="0"/>
        <pc:sldMkLst>
          <pc:docMk/>
          <pc:sldMk cId="2188167994" sldId="333"/>
        </pc:sldMkLst>
      </pc:sldChg>
      <pc:sldChg chg="addSp modAnim">
        <pc:chgData name="CARLOS HENRIQUE DIAS" userId="87c50283-1555-4a23-9ee0-e1020edb5b34" providerId="ADAL" clId="{39A5D19B-9666-4673-9EB7-50CBBC35CE27}" dt="2023-08-29T23:30:24.521" v="19"/>
        <pc:sldMkLst>
          <pc:docMk/>
          <pc:sldMk cId="608052413" sldId="334"/>
        </pc:sldMkLst>
        <pc:inkChg chg="add">
          <ac:chgData name="CARLOS HENRIQUE DIAS" userId="87c50283-1555-4a23-9ee0-e1020edb5b34" providerId="ADAL" clId="{39A5D19B-9666-4673-9EB7-50CBBC35CE27}" dt="2023-08-24T01:15:00.769" v="15"/>
          <ac:inkMkLst>
            <pc:docMk/>
            <pc:sldMk cId="608052413" sldId="334"/>
            <ac:inkMk id="4" creationId="{DCA34323-513B-A955-1622-C688B5442D47}"/>
          </ac:inkMkLst>
        </pc:inkChg>
        <pc:inkChg chg="add">
          <ac:chgData name="CARLOS HENRIQUE DIAS" userId="87c50283-1555-4a23-9ee0-e1020edb5b34" providerId="ADAL" clId="{39A5D19B-9666-4673-9EB7-50CBBC35CE27}" dt="2023-08-29T23:30:24.521" v="19"/>
          <ac:inkMkLst>
            <pc:docMk/>
            <pc:sldMk cId="608052413" sldId="334"/>
            <ac:inkMk id="5" creationId="{7596F187-582F-32AC-04BB-F480432E6587}"/>
          </ac:inkMkLst>
        </pc:inkChg>
      </pc:sldChg>
      <pc:sldChg chg="modAnim">
        <pc:chgData name="CARLOS HENRIQUE DIAS" userId="87c50283-1555-4a23-9ee0-e1020edb5b34" providerId="ADAL" clId="{39A5D19B-9666-4673-9EB7-50CBBC35CE27}" dt="2023-08-24T00:12:01.173" v="6"/>
        <pc:sldMkLst>
          <pc:docMk/>
          <pc:sldMk cId="2112255558" sldId="335"/>
        </pc:sldMkLst>
      </pc:sldChg>
      <pc:sldChg chg="modAnim">
        <pc:chgData name="CARLOS HENRIQUE DIAS" userId="87c50283-1555-4a23-9ee0-e1020edb5b34" providerId="ADAL" clId="{39A5D19B-9666-4673-9EB7-50CBBC35CE27}" dt="2023-08-24T00:12:12.631" v="9"/>
        <pc:sldMkLst>
          <pc:docMk/>
          <pc:sldMk cId="3849184291" sldId="337"/>
        </pc:sldMkLst>
      </pc:sldChg>
      <pc:sldChg chg="modAnim">
        <pc:chgData name="CARLOS HENRIQUE DIAS" userId="87c50283-1555-4a23-9ee0-e1020edb5b34" providerId="ADAL" clId="{39A5D19B-9666-4673-9EB7-50CBBC35CE27}" dt="2023-08-24T00:12:33.754" v="13"/>
        <pc:sldMkLst>
          <pc:docMk/>
          <pc:sldMk cId="1651345336" sldId="344"/>
        </pc:sldMkLst>
      </pc:sldChg>
      <pc:sldChg chg="addSp modAnim">
        <pc:chgData name="CARLOS HENRIQUE DIAS" userId="87c50283-1555-4a23-9ee0-e1020edb5b34" providerId="ADAL" clId="{39A5D19B-9666-4673-9EB7-50CBBC35CE27}" dt="2023-08-24T01:15:00.769" v="15"/>
        <pc:sldMkLst>
          <pc:docMk/>
          <pc:sldMk cId="1047117787" sldId="347"/>
        </pc:sldMkLst>
        <pc:inkChg chg="add">
          <ac:chgData name="CARLOS HENRIQUE DIAS" userId="87c50283-1555-4a23-9ee0-e1020edb5b34" providerId="ADAL" clId="{39A5D19B-9666-4673-9EB7-50CBBC35CE27}" dt="2023-08-24T01:15:00.769" v="15"/>
          <ac:inkMkLst>
            <pc:docMk/>
            <pc:sldMk cId="1047117787" sldId="347"/>
            <ac:inkMk id="4" creationId="{F4D62561-D4B3-D059-EEB0-4BC90B90833D}"/>
          </ac:inkMkLst>
        </pc:inkChg>
      </pc:sldChg>
      <pc:sldChg chg="modAnim">
        <pc:chgData name="CARLOS HENRIQUE DIAS" userId="87c50283-1555-4a23-9ee0-e1020edb5b34" providerId="ADAL" clId="{39A5D19B-9666-4673-9EB7-50CBBC35CE27}" dt="2023-08-24T00:11:50.420" v="3"/>
        <pc:sldMkLst>
          <pc:docMk/>
          <pc:sldMk cId="2733697518" sldId="348"/>
        </pc:sldMkLst>
      </pc:sldChg>
      <pc:sldChg chg="modAnim">
        <pc:chgData name="CARLOS HENRIQUE DIAS" userId="87c50283-1555-4a23-9ee0-e1020edb5b34" providerId="ADAL" clId="{39A5D19B-9666-4673-9EB7-50CBBC35CE27}" dt="2023-08-24T00:11:54.387" v="4"/>
        <pc:sldMkLst>
          <pc:docMk/>
          <pc:sldMk cId="502941051" sldId="349"/>
        </pc:sldMkLst>
      </pc:sldChg>
      <pc:sldChg chg="addSp modAnim">
        <pc:chgData name="CARLOS HENRIQUE DIAS" userId="87c50283-1555-4a23-9ee0-e1020edb5b34" providerId="ADAL" clId="{39A5D19B-9666-4673-9EB7-50CBBC35CE27}" dt="2023-08-29T23:30:24.521" v="19"/>
        <pc:sldMkLst>
          <pc:docMk/>
          <pc:sldMk cId="3140220871" sldId="350"/>
        </pc:sldMkLst>
        <pc:inkChg chg="add">
          <ac:chgData name="CARLOS HENRIQUE DIAS" userId="87c50283-1555-4a23-9ee0-e1020edb5b34" providerId="ADAL" clId="{39A5D19B-9666-4673-9EB7-50CBBC35CE27}" dt="2023-08-29T23:30:24.521" v="19"/>
          <ac:inkMkLst>
            <pc:docMk/>
            <pc:sldMk cId="3140220871" sldId="350"/>
            <ac:inkMk id="4" creationId="{27831895-DA02-01B1-03FA-B4007A8FC618}"/>
          </ac:inkMkLst>
        </pc:inkChg>
      </pc:sldChg>
      <pc:sldChg chg="modSp modAnim">
        <pc:chgData name="CARLOS HENRIQUE DIAS" userId="87c50283-1555-4a23-9ee0-e1020edb5b34" providerId="ADAL" clId="{39A5D19B-9666-4673-9EB7-50CBBC35CE27}" dt="2023-08-29T22:52:41.555" v="18"/>
        <pc:sldMkLst>
          <pc:docMk/>
          <pc:sldMk cId="450963167" sldId="352"/>
        </pc:sldMkLst>
        <pc:inkChg chg="mod">
          <ac:chgData name="CARLOS HENRIQUE DIAS" userId="87c50283-1555-4a23-9ee0-e1020edb5b34" providerId="ADAL" clId="{39A5D19B-9666-4673-9EB7-50CBBC35CE27}" dt="2023-08-29T22:52:41.555" v="18"/>
          <ac:inkMkLst>
            <pc:docMk/>
            <pc:sldMk cId="450963167" sldId="352"/>
            <ac:inkMk id="5" creationId="{AEBD0B0B-75AC-191D-8373-18D60C37617C}"/>
          </ac:inkMkLst>
        </pc:inkChg>
      </pc:sldChg>
      <pc:sldChg chg="modAnim">
        <pc:chgData name="CARLOS HENRIQUE DIAS" userId="87c50283-1555-4a23-9ee0-e1020edb5b34" providerId="ADAL" clId="{39A5D19B-9666-4673-9EB7-50CBBC35CE27}" dt="2023-08-24T00:12:05.075" v="7"/>
        <pc:sldMkLst>
          <pc:docMk/>
          <pc:sldMk cId="2617846469" sldId="353"/>
        </pc:sldMkLst>
      </pc:sldChg>
      <pc:sldChg chg="addSp modAnim">
        <pc:chgData name="CARLOS HENRIQUE DIAS" userId="87c50283-1555-4a23-9ee0-e1020edb5b34" providerId="ADAL" clId="{39A5D19B-9666-4673-9EB7-50CBBC35CE27}" dt="2023-08-29T23:30:24.521" v="19"/>
        <pc:sldMkLst>
          <pc:docMk/>
          <pc:sldMk cId="1255281374" sldId="354"/>
        </pc:sldMkLst>
        <pc:inkChg chg="add">
          <ac:chgData name="CARLOS HENRIQUE DIAS" userId="87c50283-1555-4a23-9ee0-e1020edb5b34" providerId="ADAL" clId="{39A5D19B-9666-4673-9EB7-50CBBC35CE27}" dt="2023-08-29T23:30:24.521" v="19"/>
          <ac:inkMkLst>
            <pc:docMk/>
            <pc:sldMk cId="1255281374" sldId="354"/>
            <ac:inkMk id="2" creationId="{5D2F3239-A707-E127-6EAF-F60FC77BDD2F}"/>
          </ac:inkMkLst>
        </pc:inkChg>
      </pc:sldChg>
      <pc:sldChg chg="modAnim">
        <pc:chgData name="CARLOS HENRIQUE DIAS" userId="87c50283-1555-4a23-9ee0-e1020edb5b34" providerId="ADAL" clId="{39A5D19B-9666-4673-9EB7-50CBBC35CE27}" dt="2023-08-24T00:12:17.759" v="10"/>
        <pc:sldMkLst>
          <pc:docMk/>
          <pc:sldMk cId="1660340345" sldId="355"/>
        </pc:sldMkLst>
      </pc:sldChg>
      <pc:sldChg chg="modAnim">
        <pc:chgData name="CARLOS HENRIQUE DIAS" userId="87c50283-1555-4a23-9ee0-e1020edb5b34" providerId="ADAL" clId="{39A5D19B-9666-4673-9EB7-50CBBC35CE27}" dt="2023-08-24T00:12:27.139" v="11"/>
        <pc:sldMkLst>
          <pc:docMk/>
          <pc:sldMk cId="2127312529" sldId="357"/>
        </pc:sldMkLst>
      </pc:sldChg>
      <pc:sldChg chg="addSp delSp modSp add mod delAnim">
        <pc:chgData name="CARLOS HENRIQUE DIAS" userId="87c50283-1555-4a23-9ee0-e1020edb5b34" providerId="ADAL" clId="{39A5D19B-9666-4673-9EB7-50CBBC35CE27}" dt="2023-08-31T00:54:11.560" v="48"/>
        <pc:sldMkLst>
          <pc:docMk/>
          <pc:sldMk cId="3808261750" sldId="359"/>
        </pc:sldMkLst>
        <pc:picChg chg="add mod">
          <ac:chgData name="CARLOS HENRIQUE DIAS" userId="87c50283-1555-4a23-9ee0-e1020edb5b34" providerId="ADAL" clId="{39A5D19B-9666-4673-9EB7-50CBBC35CE27}" dt="2023-08-31T00:21:05.826" v="24" actId="14100"/>
          <ac:picMkLst>
            <pc:docMk/>
            <pc:sldMk cId="3808261750" sldId="359"/>
            <ac:picMk id="4" creationId="{6AE78DD0-B3E2-F20F-8F6C-21076712D53E}"/>
          </ac:picMkLst>
        </pc:picChg>
        <pc:inkChg chg="del">
          <ac:chgData name="CARLOS HENRIQUE DIAS" userId="87c50283-1555-4a23-9ee0-e1020edb5b34" providerId="ADAL" clId="{39A5D19B-9666-4673-9EB7-50CBBC35CE27}" dt="2023-08-31T00:21:00.701" v="21" actId="478"/>
          <ac:inkMkLst>
            <pc:docMk/>
            <pc:sldMk cId="3808261750" sldId="359"/>
            <ac:inkMk id="2" creationId="{A7F912EF-6C89-E24B-1B0D-89BA26D1D87B}"/>
          </ac:inkMkLst>
        </pc:inkChg>
        <pc:inkChg chg="add">
          <ac:chgData name="CARLOS HENRIQUE DIAS" userId="87c50283-1555-4a23-9ee0-e1020edb5b34" providerId="ADAL" clId="{39A5D19B-9666-4673-9EB7-50CBBC35CE27}" dt="2023-08-31T00:54:11.560" v="48"/>
          <ac:inkMkLst>
            <pc:docMk/>
            <pc:sldMk cId="3808261750" sldId="359"/>
            <ac:inkMk id="5" creationId="{2CD57430-966B-B581-B0EE-969BEEC42DA6}"/>
          </ac:inkMkLst>
        </pc:inkChg>
        <pc:inkChg chg="add">
          <ac:chgData name="CARLOS HENRIQUE DIAS" userId="87c50283-1555-4a23-9ee0-e1020edb5b34" providerId="ADAL" clId="{39A5D19B-9666-4673-9EB7-50CBBC35CE27}" dt="2023-08-31T00:54:11.560" v="48"/>
          <ac:inkMkLst>
            <pc:docMk/>
            <pc:sldMk cId="3808261750" sldId="359"/>
            <ac:inkMk id="7" creationId="{6685B0D2-E0FF-A44E-D83E-4B46532D77B9}"/>
          </ac:inkMkLst>
        </pc:inkChg>
        <pc:inkChg chg="add">
          <ac:chgData name="CARLOS HENRIQUE DIAS" userId="87c50283-1555-4a23-9ee0-e1020edb5b34" providerId="ADAL" clId="{39A5D19B-9666-4673-9EB7-50CBBC35CE27}" dt="2023-08-31T00:54:11.560" v="48"/>
          <ac:inkMkLst>
            <pc:docMk/>
            <pc:sldMk cId="3808261750" sldId="359"/>
            <ac:inkMk id="8" creationId="{4E24D4BD-02A9-F741-6209-AD863422D2E6}"/>
          </ac:inkMkLst>
        </pc:inkChg>
        <pc:inkChg chg="add">
          <ac:chgData name="CARLOS HENRIQUE DIAS" userId="87c50283-1555-4a23-9ee0-e1020edb5b34" providerId="ADAL" clId="{39A5D19B-9666-4673-9EB7-50CBBC35CE27}" dt="2023-08-31T00:54:11.560" v="48"/>
          <ac:inkMkLst>
            <pc:docMk/>
            <pc:sldMk cId="3808261750" sldId="359"/>
            <ac:inkMk id="9" creationId="{4AF71160-E2A7-C732-A27F-1B93185190DB}"/>
          </ac:inkMkLst>
        </pc:inkChg>
      </pc:sldChg>
      <pc:sldChg chg="addSp add">
        <pc:chgData name="CARLOS HENRIQUE DIAS" userId="87c50283-1555-4a23-9ee0-e1020edb5b34" providerId="ADAL" clId="{39A5D19B-9666-4673-9EB7-50CBBC35CE27}" dt="2023-08-31T00:54:11.560" v="48"/>
        <pc:sldMkLst>
          <pc:docMk/>
          <pc:sldMk cId="387383560" sldId="360"/>
        </pc:sldMkLst>
        <pc:inkChg chg="add">
          <ac:chgData name="CARLOS HENRIQUE DIAS" userId="87c50283-1555-4a23-9ee0-e1020edb5b34" providerId="ADAL" clId="{39A5D19B-9666-4673-9EB7-50CBBC35CE27}" dt="2023-08-31T00:54:11.560" v="48"/>
          <ac:inkMkLst>
            <pc:docMk/>
            <pc:sldMk cId="387383560" sldId="360"/>
            <ac:inkMk id="2" creationId="{23F325AC-65BB-1B36-CFC4-1C12F6327C4A}"/>
          </ac:inkMkLst>
        </pc:inkChg>
      </pc:sldChg>
      <pc:sldChg chg="addSp delSp modSp add mod">
        <pc:chgData name="CARLOS HENRIQUE DIAS" userId="87c50283-1555-4a23-9ee0-e1020edb5b34" providerId="ADAL" clId="{39A5D19B-9666-4673-9EB7-50CBBC35CE27}" dt="2023-08-31T00:54:11.560" v="48"/>
        <pc:sldMkLst>
          <pc:docMk/>
          <pc:sldMk cId="4036073123" sldId="361"/>
        </pc:sldMkLst>
        <pc:picChg chg="add mod">
          <ac:chgData name="CARLOS HENRIQUE DIAS" userId="87c50283-1555-4a23-9ee0-e1020edb5b34" providerId="ADAL" clId="{39A5D19B-9666-4673-9EB7-50CBBC35CE27}" dt="2023-08-31T00:34:18.025" v="33" actId="14100"/>
          <ac:picMkLst>
            <pc:docMk/>
            <pc:sldMk cId="4036073123" sldId="361"/>
            <ac:picMk id="3" creationId="{46078EA4-5043-A681-6233-254E5D37859A}"/>
          </ac:picMkLst>
        </pc:picChg>
        <pc:picChg chg="del">
          <ac:chgData name="CARLOS HENRIQUE DIAS" userId="87c50283-1555-4a23-9ee0-e1020edb5b34" providerId="ADAL" clId="{39A5D19B-9666-4673-9EB7-50CBBC35CE27}" dt="2023-08-31T00:34:09.750" v="27" actId="478"/>
          <ac:picMkLst>
            <pc:docMk/>
            <pc:sldMk cId="4036073123" sldId="361"/>
            <ac:picMk id="4" creationId="{6AE78DD0-B3E2-F20F-8F6C-21076712D53E}"/>
          </ac:picMkLst>
        </pc:picChg>
        <pc:picChg chg="add mod">
          <ac:chgData name="CARLOS HENRIQUE DIAS" userId="87c50283-1555-4a23-9ee0-e1020edb5b34" providerId="ADAL" clId="{39A5D19B-9666-4673-9EB7-50CBBC35CE27}" dt="2023-08-31T00:34:46.243" v="37" actId="1076"/>
          <ac:picMkLst>
            <pc:docMk/>
            <pc:sldMk cId="4036073123" sldId="361"/>
            <ac:picMk id="7" creationId="{8FF3DE60-B376-B18B-492D-E7F97FE441BF}"/>
          </ac:picMkLst>
        </pc:picChg>
        <pc:inkChg chg="add">
          <ac:chgData name="CARLOS HENRIQUE DIAS" userId="87c50283-1555-4a23-9ee0-e1020edb5b34" providerId="ADAL" clId="{39A5D19B-9666-4673-9EB7-50CBBC35CE27}" dt="2023-08-31T00:54:11.560" v="48"/>
          <ac:inkMkLst>
            <pc:docMk/>
            <pc:sldMk cId="4036073123" sldId="361"/>
            <ac:inkMk id="8" creationId="{D9F8130E-9BB9-9960-D586-111DC5FF9355}"/>
          </ac:inkMkLst>
        </pc:inkChg>
        <pc:inkChg chg="add">
          <ac:chgData name="CARLOS HENRIQUE DIAS" userId="87c50283-1555-4a23-9ee0-e1020edb5b34" providerId="ADAL" clId="{39A5D19B-9666-4673-9EB7-50CBBC35CE27}" dt="2023-08-31T00:54:11.560" v="48"/>
          <ac:inkMkLst>
            <pc:docMk/>
            <pc:sldMk cId="4036073123" sldId="361"/>
            <ac:inkMk id="9" creationId="{9D7E5915-A439-15E9-BAB6-2F32E43DBE53}"/>
          </ac:inkMkLst>
        </pc:inkChg>
        <pc:inkChg chg="add">
          <ac:chgData name="CARLOS HENRIQUE DIAS" userId="87c50283-1555-4a23-9ee0-e1020edb5b34" providerId="ADAL" clId="{39A5D19B-9666-4673-9EB7-50CBBC35CE27}" dt="2023-08-31T00:54:11.560" v="48"/>
          <ac:inkMkLst>
            <pc:docMk/>
            <pc:sldMk cId="4036073123" sldId="361"/>
            <ac:inkMk id="10" creationId="{93958196-46A3-B676-738C-4BE98D380293}"/>
          </ac:inkMkLst>
        </pc:inkChg>
      </pc:sldChg>
      <pc:sldChg chg="addSp delSp modSp add mod">
        <pc:chgData name="CARLOS HENRIQUE DIAS" userId="87c50283-1555-4a23-9ee0-e1020edb5b34" providerId="ADAL" clId="{39A5D19B-9666-4673-9EB7-50CBBC35CE27}" dt="2023-08-31T00:54:11.560" v="48"/>
        <pc:sldMkLst>
          <pc:docMk/>
          <pc:sldMk cId="774760079" sldId="362"/>
        </pc:sldMkLst>
        <pc:spChg chg="del">
          <ac:chgData name="CARLOS HENRIQUE DIAS" userId="87c50283-1555-4a23-9ee0-e1020edb5b34" providerId="ADAL" clId="{39A5D19B-9666-4673-9EB7-50CBBC35CE27}" dt="2023-08-31T00:38:59.438" v="41" actId="478"/>
          <ac:spMkLst>
            <pc:docMk/>
            <pc:sldMk cId="774760079" sldId="362"/>
            <ac:spMk id="6" creationId="{7D23F2A6-027B-43F0-AC2C-ECA29B42DB35}"/>
          </ac:spMkLst>
        </pc:spChg>
        <pc:grpChg chg="add mod">
          <ac:chgData name="CARLOS HENRIQUE DIAS" userId="87c50283-1555-4a23-9ee0-e1020edb5b34" providerId="ADAL" clId="{39A5D19B-9666-4673-9EB7-50CBBC35CE27}" dt="2023-08-31T00:39:16.740" v="42"/>
          <ac:grpSpMkLst>
            <pc:docMk/>
            <pc:sldMk cId="774760079" sldId="362"/>
            <ac:grpSpMk id="2" creationId="{50561EDA-BF4C-D1B7-858F-49E453782D8F}"/>
          </ac:grpSpMkLst>
        </pc:grpChg>
        <pc:grpChg chg="mod">
          <ac:chgData name="CARLOS HENRIQUE DIAS" userId="87c50283-1555-4a23-9ee0-e1020edb5b34" providerId="ADAL" clId="{39A5D19B-9666-4673-9EB7-50CBBC35CE27}" dt="2023-08-31T00:39:16.740" v="42"/>
          <ac:grpSpMkLst>
            <pc:docMk/>
            <pc:sldMk cId="774760079" sldId="362"/>
            <ac:grpSpMk id="23" creationId="{82686094-49EE-6985-7E2F-05428148D50A}"/>
          </ac:grpSpMkLst>
        </pc:grpChg>
        <pc:grpChg chg="mod">
          <ac:chgData name="CARLOS HENRIQUE DIAS" userId="87c50283-1555-4a23-9ee0-e1020edb5b34" providerId="ADAL" clId="{39A5D19B-9666-4673-9EB7-50CBBC35CE27}" dt="2023-08-31T00:39:16.740" v="42"/>
          <ac:grpSpMkLst>
            <pc:docMk/>
            <pc:sldMk cId="774760079" sldId="362"/>
            <ac:grpSpMk id="24" creationId="{DC154CDA-DE6F-6E69-8CE8-4884CB4E7748}"/>
          </ac:grpSpMkLst>
        </pc:grpChg>
        <pc:picChg chg="del">
          <ac:chgData name="CARLOS HENRIQUE DIAS" userId="87c50283-1555-4a23-9ee0-e1020edb5b34" providerId="ADAL" clId="{39A5D19B-9666-4673-9EB7-50CBBC35CE27}" dt="2023-08-31T00:38:54.658" v="40" actId="478"/>
          <ac:picMkLst>
            <pc:docMk/>
            <pc:sldMk cId="774760079" sldId="362"/>
            <ac:picMk id="3" creationId="{46078EA4-5043-A681-6233-254E5D37859A}"/>
          </ac:picMkLst>
        </pc:picChg>
        <pc:picChg chg="del">
          <ac:chgData name="CARLOS HENRIQUE DIAS" userId="87c50283-1555-4a23-9ee0-e1020edb5b34" providerId="ADAL" clId="{39A5D19B-9666-4673-9EB7-50CBBC35CE27}" dt="2023-08-31T00:38:54.010" v="39" actId="478"/>
          <ac:picMkLst>
            <pc:docMk/>
            <pc:sldMk cId="774760079" sldId="362"/>
            <ac:picMk id="7" creationId="{8FF3DE60-B376-B18B-492D-E7F97FE441BF}"/>
          </ac:picMkLst>
        </pc:picChg>
        <pc:inkChg chg="add">
          <ac:chgData name="CARLOS HENRIQUE DIAS" userId="87c50283-1555-4a23-9ee0-e1020edb5b34" providerId="ADAL" clId="{39A5D19B-9666-4673-9EB7-50CBBC35CE27}" dt="2023-08-31T00:54:11.560" v="48"/>
          <ac:inkMkLst>
            <pc:docMk/>
            <pc:sldMk cId="774760079" sldId="362"/>
            <ac:inkMk id="41" creationId="{586ACD24-7BA1-310B-978B-52A3A26D7F96}"/>
          </ac:inkMkLst>
        </pc:ink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4" creationId="{F1DF362E-04C0-D4A3-B82C-164411843C5E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5" creationId="{75874C37-76D8-374B-5723-4BC7124A42FB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8" creationId="{40810914-8F6D-9C14-AACF-399F70A918B8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9" creationId="{DD2D86C3-F2CD-E273-119C-0B2F857E199B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10" creationId="{3E61EE95-264D-9EDC-E4F4-8F2678143B16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11" creationId="{C6519CCB-28EA-6308-A6D7-16098E7DBCD0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12" creationId="{4E48D3A2-24A6-8C59-4CC7-82375B8354A9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13" creationId="{8D5AF0D7-6140-42F3-C477-3ED1A4F9C877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14" creationId="{6E3F3B5B-0775-FF91-3DBF-226DC8B3852F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15" creationId="{3B0EB533-4ECB-60D6-9036-3A38FCAAA4B9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16" creationId="{2A619B45-CFB0-F9A7-7C31-9FA1C7F1164F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17" creationId="{2C7D0E9E-74E3-BC02-1E46-A8CAF64FF2F0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18" creationId="{D536E68C-9154-A758-651E-54EEC160C734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19" creationId="{8F2C3334-9182-E79A-0B90-B1FF3EDDD9A6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20" creationId="{1EDAA409-4FF4-5EC4-D5D5-B5648F935924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21" creationId="{415E210F-ADAD-8815-FBAD-C029D6A0A8F0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22" creationId="{0F8996F8-7D44-4434-75E1-AB4379FA1C24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25" creationId="{C86A07A2-E30A-5E6F-03F6-A4E895F84AA5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26" creationId="{072A03B2-071B-687C-2F8A-CE38DFB1E0A4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27" creationId="{FE3D70F5-BC87-EE06-1C75-1DEB51FFF67D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28" creationId="{C0882174-6907-6BEE-5B8A-6B63CC769DEC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29" creationId="{931271A3-FD65-64B4-401B-53D6AE6B3F56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30" creationId="{7391A85A-123A-E90F-AC34-3E4F6F8ECA22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31" creationId="{9371F900-F4F3-7BFB-EDFC-B7D71912BFDA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32" creationId="{AB99A81F-39EB-D732-D41E-24CF43933B35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33" creationId="{4CBF80F0-75DB-E298-6096-8422AE7872F8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34" creationId="{78497DB8-FAB0-B959-F71E-C238630DC88C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35" creationId="{E141A398-F0E4-E03A-41CC-DE4D4E3435D3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36" creationId="{86EFE127-4331-548B-4497-42F5D215A588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37" creationId="{22487A4D-354B-7E04-F500-4403EC125CB2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38" creationId="{A8985E20-F02C-2C97-45DC-619A36288F23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39" creationId="{B06050D6-B19F-56E9-B6AC-22B929B29BFB}"/>
          </ac:cxnSpMkLst>
        </pc:cxnChg>
        <pc:cxnChg chg="mod">
          <ac:chgData name="CARLOS HENRIQUE DIAS" userId="87c50283-1555-4a23-9ee0-e1020edb5b34" providerId="ADAL" clId="{39A5D19B-9666-4673-9EB7-50CBBC35CE27}" dt="2023-08-31T00:39:16.740" v="42"/>
          <ac:cxnSpMkLst>
            <pc:docMk/>
            <pc:sldMk cId="774760079" sldId="362"/>
            <ac:cxnSpMk id="40" creationId="{5780B637-EA06-0525-7C1B-FAA58486A6B7}"/>
          </ac:cxnSpMkLst>
        </pc:cxnChg>
      </pc:sldChg>
      <pc:sldChg chg="addSp delSp add mod ord">
        <pc:chgData name="CARLOS HENRIQUE DIAS" userId="87c50283-1555-4a23-9ee0-e1020edb5b34" providerId="ADAL" clId="{39A5D19B-9666-4673-9EB7-50CBBC35CE27}" dt="2023-08-31T00:54:11.560" v="48"/>
        <pc:sldMkLst>
          <pc:docMk/>
          <pc:sldMk cId="3635809004" sldId="363"/>
        </pc:sldMkLst>
        <pc:picChg chg="del">
          <ac:chgData name="CARLOS HENRIQUE DIAS" userId="87c50283-1555-4a23-9ee0-e1020edb5b34" providerId="ADAL" clId="{39A5D19B-9666-4673-9EB7-50CBBC35CE27}" dt="2023-08-31T00:43:23.994" v="47" actId="478"/>
          <ac:picMkLst>
            <pc:docMk/>
            <pc:sldMk cId="3635809004" sldId="363"/>
            <ac:picMk id="3" creationId="{46078EA4-5043-A681-6233-254E5D37859A}"/>
          </ac:picMkLst>
        </pc:picChg>
        <pc:picChg chg="del">
          <ac:chgData name="CARLOS HENRIQUE DIAS" userId="87c50283-1555-4a23-9ee0-e1020edb5b34" providerId="ADAL" clId="{39A5D19B-9666-4673-9EB7-50CBBC35CE27}" dt="2023-08-31T00:43:23.386" v="46" actId="478"/>
          <ac:picMkLst>
            <pc:docMk/>
            <pc:sldMk cId="3635809004" sldId="363"/>
            <ac:picMk id="7" creationId="{8FF3DE60-B376-B18B-492D-E7F97FE441BF}"/>
          </ac:picMkLst>
        </pc:picChg>
        <pc:inkChg chg="add">
          <ac:chgData name="CARLOS HENRIQUE DIAS" userId="87c50283-1555-4a23-9ee0-e1020edb5b34" providerId="ADAL" clId="{39A5D19B-9666-4673-9EB7-50CBBC35CE27}" dt="2023-08-31T00:54:11.560" v="48"/>
          <ac:inkMkLst>
            <pc:docMk/>
            <pc:sldMk cId="3635809004" sldId="363"/>
            <ac:inkMk id="2" creationId="{915F1B8E-8ED7-EFDB-9DDF-8DD802F809F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2:24:13.796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11120 6038 2147 0,'0'0'296'15,"0"0"-180"-15,0 0-24 16,0 0 33-16,0 0-54 16,0 0-16-16,0-18-26 15,0 18 4-15,0 0-11 16,-6 4-5-16,-1 13-16 16,-3 12 9-16,0 9-6 0,-1 10-3 15,5 6 13-15,-2 8-14 16,6 7 16-16,2-1-14 15,0-1 4-15,10-4-4 16,9-10 2-16,8-9 2 16,4-13-2-16,7-14 0 15,5-16 6-15,3-2-4 16,4-36-6-16,-1-15 15 16,-3-16-11-16,-5-9-4 15,-8-3 0-15,-7 5-4 16,-5 6-5-16,-10 17-16 15,-4 14 24-15,-3 20 2 16,-4 16-1-16,2 2 1 0,-2 36 3 16,3 36-4-16,-1 37 1 15,-2 39 6-15,0 14-7 16,0-2 6 0,-9-5-5-16,-16-14 12 0,-8 0 29 15,-5 0 42-15,-9-5 0 16,-4-5-19-16,0-27-37 15,6-24-7-15,5-24-15 16,2-17-6-16,-5-1 0 0,-1-10 6 16,-5-10-12-1,5-18 4-15,3-26-5 0,1-46-41 16,7-39-20-16,10-29 3 16,10 10 23-16,13 25 23 15,0 38-1 1,13 26 19-16,14 3 2 0,4 0 1 15,12 6 4-15,6 10-12 16,4 10 5-16,8 1-5 16,34-10-67-16,-12 3-203 15,-10-5-387-15</inkml:trace>
  <inkml:trace contextRef="#ctx0" brushRef="#br0" timeOffset="409.8">12240 6479 2345 0,'0'0'350'16,"0"0"-149"-16,0 0-72 0,132-3-33 15,-84 1-48 1,6-1-2-16,-2-3-30 16,-4-2-5-16,-7 0-11 0,-8 0 0 31,-6 2-1-31,-8-1-6 0,-7 7-29 16,-12 0-78-1,0 7-145-15,0 8-551 0</inkml:trace>
  <inkml:trace contextRef="#ctx0" brushRef="#br0" timeOffset="664.95">12275 6800 2749 0,'0'0'236'15,"0"0"-163"-15,0 0-3 16,0 0 27-16,0 0-26 16,134 0-36-16,-89 0-12 15,-3-4-23-15,-2-1 9 16,0 2-9-16,-4-1-5 16,7 4-96-16,-10 0-125 15,-6 0-412-15</inkml:trace>
  <inkml:trace contextRef="#ctx0" brushRef="#br0" timeOffset="1698.11">14034 6212 1713 0,'0'0'305'16,"0"0"-102"-16,0 0-26 15,0 0-45-15,0 0-55 16,0 0-47-16,0 0 10 0,-40-72-11 15,24 64 19 1,-3 1 3-16,-6 4 2 16,-2 1 0-16,-2 0-31 15,-2 2 15-15,0 0-23 0,-5 0 3 16,3 0-16 0,-3 6 8-16,1 2-9 15,-2 0 0-15,4 0 4 0,0 3-3 16,4 1 10-1,0 5-10-15,2 1 16 0,3 2-17 16,4 4 0-16,-1 4 7 16,6 4 12-16,3 4-10 15,2 7 2-15,5 0 12 16,3 6-17-16,2-1 18 0,0-4-20 16,7-4 8-1,11-6-12-15,1-6 0 16,6-1 8-16,0-5 1 0,4-4 14 15,2-3-11 1,4-2 3-16,3-9-5 0,5-4 14 16,3 0-23-16,2-17 9 15,-2-11-9-15,1-12-1 16,-3-10 0-16,-3-6 0 16,-8-7-1-16,-6 0 5 15,-10 5-8-15,-3 9 9 0,-9 13-7 16,-3 14 8-1,-2 12-6-15,0 10 6 0,0 9 10 16,0 22-6 0,-7 14 2-16,2 9 10 0,3 4-15 15,2-3 13 1,0-4-20-16,10-7 0 0,7-8 0 16,1-7 0-1,1-10-8-15,8-7-70 0,-4-6-77 16,-5-6-316-16</inkml:trace>
  <inkml:trace contextRef="#ctx0" brushRef="#br0" timeOffset="2098.39">14407 6104 2046 0,'0'0'304'16,"0"0"-101"-16,0 0-17 0,0 0-57 15,0 0-60-15,89 125-6 16,-63-93-21-16,3 3 3 16,2 3-8-16,0 2-3 15,4 2 3-15,0 4-10 16,-1 3 24-16,1 1-37 16,-4 2 2-16,0-2-12 15,-2 0-4-15,-2-4 0 16,-2-5 0-16,-6-9 0 0,-2-12-16 15,-7-11-35-15,-5-10-61 16,-5-19-78-16,0-8-336 16</inkml:trace>
  <inkml:trace contextRef="#ctx0" brushRef="#br0" timeOffset="2457.94">14924 6208 2168 0,'0'0'277'15,"0"0"-108"-15,0 0 5 16,0 0-49-16,-105 111-17 16,71-74-46-16,1 10-4 15,-5 3-24-15,0 2 0 0,-4 2-15 16,0 0-7-16,1 0-10 15,3-1-2 1,-8 9-19-16,10-12-146 16,7-10-607-16</inkml:trace>
  <inkml:trace contextRef="#ctx0" brushRef="#br0" timeOffset="3401.64">15282 5695 90 0,'0'0'1737'0,"0"0"-1346"15,0 0-227-15,0 0-16 0,0 0-74 0,31-104-9 16,-15 87 9-16,3 5-12 16,0 4 7-16,4 6-15 15,-1 2-14 1,5 0 0-16,-3 21 21 0,0 5-10 16,-1 7 28-1,-5 6-16-15,-9 5 11 0,-5 2-35 16,-4 4-7-1,0 0-11-15,-20-2-8 0,-7-4 0 0,-4-5-12 16,-5-11 10 0,1-9-11-16,-1-6 0 0,1-12-4 31,6-1-9-31,6-3-16 16,7-13-2-16,10-1 7 15,6 4 1-15,0 2 23 0,16 8 0 0,8 3-4 16,5 0 11-1,3 17-5-15,-1 5-2 0,0 6 0 16,0 1 0-16,-4-5 0 16,-1-1 0-1,1-6-16-15,11-5-82 16,-6-6-131-16,-6-3-650 0</inkml:trace>
  <inkml:trace contextRef="#ctx0" brushRef="#br0" timeOffset="3764.11">15701 6427 2141 0,'0'0'586'0,"0"0"-434"16,0 0-109-16,0 0 73 15,0 0-40-15,114-9-10 16,-60-2-24-16,2 0-13 16,-1 1-15-16,-6 5-10 15,-9-2-4-15,-7 5-1 16,-10 0 0-16,-9 2-74 16,-8 0-90-16,-6 0-340 0</inkml:trace>
  <inkml:trace contextRef="#ctx0" brushRef="#br0" timeOffset="3968.32">16050 6142 2450 0,'0'0'518'0,"0"0"-399"15,-27 119-3-15,23-59 3 0,-1 0-76 16,5-4-16-1,0-3-22-15,0-2-5 16,0-7 0-16,0-8-10 16,0 0-55-16,0-11-99 15,5-12-274-15</inkml:trace>
  <inkml:trace contextRef="#ctx0" brushRef="#br0" timeOffset="4568.96">16586 5560 1275 0,'0'0'890'0,"0"0"-698"16,0 0-78-16,0 0 20 15,0 0 12-15,12 115-51 16,-12-86-37-16,0 2-4 16,0 4 1-16,0 2-22 15,0 1-6-15,0 3-16 0,0 2 11 16,0-1-22-16,0 3 11 15,0 1 0 1,-2 0 5-16,-6 0 6 16,2 3-8-16,2-2 7 0,-1 1-17 15,1-1 15 1,2-3-19-16,0-3 15 16,0 0-15-16,-1-5 2 0,3-2-2 15,0-2 0-15,0-1 5 16,3-6-4-1,12-1 22-15,9-7-21 0,8-8 16 16,9-9-10-16,9 0 8 16,6-22-2-16,2-14 10 15,-5-7-6-15,-10-6-6 0,-12-4-9 16,-18 4 1 0,-13 1-2-16,-3 7-2 0,-32 7 4 15,-11 8-4 1,-10 9-12-16,-25 17-62 15,17 0-78-15,10 5-312 0</inkml:trace>
  <inkml:trace contextRef="#ctx0" brushRef="#br0" timeOffset="5245.04">17202 6043 1770 0,'0'0'430'0,"0"0"-186"16,0 0-85-16,0 0-31 0,0 0-40 15,125 68 13-15,-90-31-39 16,3 3-3-16,3 6-20 0,1 7 4 16,0 2-28-16,1 7 5 15,-6 3-10-15,-1-2-10 16,-5-5 0-16,-6-7 2 15,-7-13-6-15,-3-14 8 16,-4-12-8 0,-1-12 0-16,-2 0-42 0,1-33-125 0,-5-2-180 15,1 1-1988-15</inkml:trace>
  <inkml:trace contextRef="#ctx0" brushRef="#br0" timeOffset="5545.18">17790 6122 1693 0,'0'0'770'15,"0"0"-555"-15,0 0-40 16,0 0-29-16,-143 107-53 16,104-72-42-16,-9 5-5 15,0 5-10-15,-6 1-21 16,-4 1 2-16,2 4-17 16,1-5 0-16,6-2-6 15,2-2-62-15,13-10-174 0,13-10-815 16</inkml:trace>
  <inkml:trace contextRef="#ctx0" brushRef="#br0" timeOffset="6152.63">18000 6457 1728 0,'0'0'563'0,"0"0"-355"15,0 0-69-15,0 0 14 16,0 0-20-16,0 0-32 15,0 0-7-15,156-43-33 16,-102 38-8-16,-1-1-13 0,-2-1-19 16,-2 3 6-16,-7 3-21 15,-5-4 0-15,-11 3-2 16,-4 0-8-16,-8 1-4 16,-10-10-47-16,-4 1-87 0,0-1-291 15</inkml:trace>
  <inkml:trace contextRef="#ctx0" brushRef="#br0" timeOffset="6381.15">18310 6261 2577 0,'0'0'260'0,"0"0"-111"16,0 0-36-16,-9 125-35 0,9-84-43 16,0-1-3-1,0 0-28-15,0-2 7 0,0-5-10 16,0 6-2-16,0-11-102 0,0-8-320 16</inkml:trace>
  <inkml:trace contextRef="#ctx0" brushRef="#br0" timeOffset="7315.84">19614 5946 1696 0,'0'0'551'0,"0"0"-332"16,0 0-66-16,0 0-15 16,0 0-24-16,0 0-53 0,0 0 8 31,-58-26-25-31,35 26-4 0,-3 0-10 15,-3 0-12-15,0 0 2 16,-4 0-11-16,2 12 16 16,-1 0-17-16,1 5 10 15,-1 5-17-15,4 2-2 16,-1 5 2-16,2 2-1 16,3 3 0-16,1 3 4 15,6 1-5-15,-2 3 2 16,1 3 1-16,5-3 6 0,5 2-5 15,0-4 2 1,6 2 6-16,2-5-3 16,0 0 0-16,10-2 2 15,5-2-10-15,5-3 10 16,3 0 0-16,-2-3 25 0,4-2-13 16,-2-1 15-16,-3-8 4 15,-1 0-4-15,2-10-12 16,3-5-10-16,3 0 14 15,4-1 2-15,5-16 19 16,2 0-18-16,1-2 16 16,-3 6-20-16,-2 0-1 15,-5 3-12-15,-5 2-6 16,-4 2-9-16,-5 5 5 16,-5-2-10-16,-3 3 11 0,-5 0-7 15,0 0 2-15,-2 0-2 16,0 0-53-16,0 0-66 15,0 0-200-15,0 0-351 16</inkml:trace>
  <inkml:trace contextRef="#ctx0" brushRef="#br0" timeOffset="12342.92">21995 6391 2004 0,'0'0'425'15,"0"0"-256"1,0 0-35-16,0 0-67 16,0 0-26-16,-3 134-14 0,-6-81 0 15,-4 0-27 1,-3 3 2-16,-5-1 4 15,-6-4-9-15,-2 0 3 0,-10 7 0 16,8-10-133-16,5-12-275 16</inkml:trace>
  <inkml:trace contextRef="#ctx0" brushRef="#br0" timeOffset="13713.77">23931 5981 1556 0,'0'0'282'16,"0"0"-151"-16,0 0 13 16,0 0 2-16,0 0-73 0,0 0 20 15,0 0-31-15,-127-37-9 16,105 30-2-16,-2-1 1 15,2 2-6-15,-5 3-4 16,0 3-3-16,-4 0-18 16,0 0 19-1,-3 1-24-15,1 13 5 0,0 2-20 16,1 3 12-16,-1 1-8 16,4 1-4-1,-2 4 12-15,4 3-3 0,0 5 10 16,2 6 0-16,5 1 5 15,5 6-24-15,1 0 9 16,5 2-10-16,5 1 5 0,2-3-4 16,2 0 0-16,0-3 12 15,8 0-9-15,11-1 10 16,1-2-7-16,4 0 20 16,1-3-16-16,4-6-4 15,2-8-3-15,2-8-3 16,0-8 0-1,6-7-1-15,-3 0 2 0,3-21 3 16,1-7 1 0,-1-10-5-16,1-6 0 0,-3-8 0 15,-1-4 11-15,-5-4-12 16,-2-3 3-16,-4 1-7 0,-5 4 8 16,-9 6 1-1,-3 6-4-15,-4 10 0 0,-4 7 3 16,0 12-3-1,0 7 1-15,0 8 1 16,0 2 1-16,0 2 0 0,0 25 30 16,0 14-29-16,0 11 18 0,0 9-11 15,0 5 6 1,2-3-10 0,9-3 6-16,5-5-7 0,1-8-7 15,5-8 2-15,1-9-2 16,-1-7-1-16,0-8-9 0,11-15-68 15,-6 0-174 1,0 0-538-16</inkml:trace>
  <inkml:trace contextRef="#ctx0" brushRef="#br0" timeOffset="14242.95">24785 6268 2231 0,'0'0'290'0,"0"0"-165"0,0 0-5 15,0 0-4-15,124 7 2 16,-76-7-46 0,6 0-12-16,4 0-34 0,-2-3 2 15,-4 1-16 1,-2 2-3-16,-8 0-4 15,-4 0-5-15,-6 0 0 16,-6 0 6-16,-6-9-12 16,-4-2 6-16,-7-1-37 15,-9 3-68-15,0 6-94 0,0 3-178 16</inkml:trace>
  <inkml:trace contextRef="#ctx0" brushRef="#br0" timeOffset="14637.5">24752 6515 2162 0,'0'0'294'15,"0"0"-141"-15,0 0-24 0,0 0-1 16,0 0-22-16,153 5-43 16,-101-5 13-16,2 0-24 15,2 0-2-15,0 0-4 16,-6 0-19-16,0 5-9 15,-6-1-4-15,-4-1-6 16,-6 2-4-16,-10-5-1 16,-6 0-3-16,-4 0 0 15,-6 0 0-15,-3-5-16 16,-5-14-111-16,0 3-142 16,0 2-610-16</inkml:trace>
  <inkml:trace contextRef="#ctx0" brushRef="#br0" timeOffset="15113.94">25198 5779 2049 0,'0'0'277'16,"0"0"-171"-16,0 0-5 0,0 0-25 15,-29 141 6-15,22-87-41 16,-3 4 28-16,-2 6-3 16,-1 6 3-16,-3 2-7 0,3 2-3 15,-1 5 7 1,1-3-23-16,2-4-4 15,-1-7-35-15,2-4 5 0,1-13-9 16,-1-9 1 0,2-12-1-16,3-10-13 0,3-11-120 15,0-6-414-15</inkml:trace>
  <inkml:trace contextRef="#ctx0" brushRef="#br0" timeOffset="15981.09">26275 5912 1926 0,'0'0'343'0,"0"0"-245"15,0 0-33-15,0 0-42 16,0 0-12-16,0 0-10 16,0 0 0-16,-103 90 19 15,86-58 4-15,-2 8 35 16,1 8-2-16,3 6 36 0,4 8-37 16,8 7-6-16,3 6-3 15,3 2 5-15,21-2-12 16,15-5-26-16,11-15 14 15,13-15 0-15,9-19 26 16,7-20-19-16,2-5 10 16,-6-38-2-16,-9-16 0 15,-12-13-11-15,-13-8-13 16,-12-2 11-16,-18 4-8 0,-11 6 17 16,-13 4-24-1,-30 7 5-15,-17 11-19 0,-15 8 1 16,-6 15-2-16,-4 21-54 15,-4 21-19-15,22 19-71 16,21 10-282-16</inkml:trace>
  <inkml:trace contextRef="#ctx0" brushRef="#br1" timeOffset="40512.14">3080 10986 1683 0,'0'0'399'0,"0"0"-188"15,0 0-111-15,0 0-18 0,0 0-12 16,0 0 42-1,0 0-28-15,109-24-32 16,-86 20-16-16,-1-1 1 16,0 2-4-16,1 1-1 0,-3 0 4 15,2 2-14-15,-2-2 10 16,-2 2-11-16,2-1 10 16,-2 1-18-16,2-3 1 15,0 3-3-15,0-1 13 16,5 1 13-16,2-3-6 15,2 2 3-15,2-4-20 16,2 3 11 0,0-1-14-16,3 0 5 0,2 2-12 0,1 1 1 15,2 0-4 1,-3 0 0-16,-5 0 5 16,-4 0-6-16,-2 0 6 15,-6 0-6-15,-4 0 12 16,-1 0-5-16,-1 0 15 0,3-3-5 15,-1 2-3 1,2-2-2-16,1-1-7 16,2 3 12-16,0-4-16 15,1 0 16-15,1 0-11 16,1 1 11-16,1 2-11 0,-1-1 5 16,-3 0-2-16,1-1-5 15,-2 3 7-15,0-4-3 16,-1 4 14-16,2-5-11 15,0 5 5-15,3-3-12 0,0 2 9 16,-1 0-6 0,-2 2-2-16,1 0 1 0,-1 0-6 15,-1 0 8 1,-2 0-8-16,-1 0 12 16,-1 0-8-16,0 0 14 0,-2 0-6 15,1 0 3 1,1 0-4-16,3 0 0 15,1 0-2-15,1 0-9 16,0 4 9-16,0 0-9 0,1-3 12 16,-1 5-12-16,0-5 10 15,-1 1-5-15,-1 1 5 16,1-3-6-16,0 1 3 16,1 1 6-16,2 0-12 15,-1 1 10-15,-1-2-10 16,3 1 10-16,-3-2-11 15,0 2 1-15,-2-2 0 16,3 0 9-16,-4 0-3 16,2 0-4-16,-4 0 6 15,3 0-9-15,3 0 13 16,-3 0-12-16,4 0 5 16,-1 0-6-16,1 0 4 15,1 0-1-15,0 2-1 0,1-2-4 16,-2 2 8-16,1-2-4 15,2 3-2-15,0-3 10 16,2 2-10-16,2-1 13 16,-2 1-8-16,0 2 5 15,-2 0-6-15,-1 0-4 16,-1 0 7-16,-5 0-6 16,3 0 0-16,-6 0 4 15,1 1-7-15,-1-4 5 16,2 2-3-16,-1-2 1 15,1 3-1-15,4 0 0 16,-1 1 0-16,3-1 0 16,-1-1 4-16,-2 1-2 15,3 0 2-15,-2-1-4 0,-2 1 3 16,2-3-3-16,-3 2 4 16,-1-1-3-16,0-2 5 15,1 0-6-15,0 0 10 16,0 0-10-16,0 0 6 15,-2 0-3-15,2 0-1 0,3 0-2 16,-2 0 0-16,2 0 2 16,1 0 2-1,1 0-4-15,-1 0 0 0,0 0 3 16,-1 0 4 0,0 0-10-16,-2 0 4 0,0 0-1 15,1 0 0-15,1 0 1 16,0 0-1-1,4 0 5-15,0 0-3 16,2 0-1-16,2 0 7 0,-2 0-8 16,0 0 6-16,-2 0-6 15,0 0 1-15,0 0 1 16,0 2 2-16,-6 0-6 16,0-1 7-16,-3-1-4 15,-1 3 4-15,4-3-5 16,-4 0 1-16,6 0 1 15,1 0 2-15,3 0 5 0,2 0 3 16,2 0-11-16,0 0 10 16,3 1-11-1,-3 2 13-15,-2-2-13 16,-2-1 4-16,-5 3-3 0,0-3 0 0,-2 0-1 16,-1 0 3-1,0 0-1-15,-1 0-1 0,0 0 3 16,2 0 1-16,-2 0-5 15,-1 0 0 1,2 0 0-16,-2 0 0 16,1 0 0-16,0 0 0 0,0 0 0 15,-4 0 0-15,-4 0 0 16,1 0 0-16,-3 0 0 0,-4 0 0 16,0 0 0-1,1 0 0-15,-3 0 0 16,0 0 0-16,-2 0 0 15,0 0 0-15,0 0 0 0,0 0 0 16,0 0 0 0,0 0 0-16,0 9-43 15,0 15-92-15,0 1-192 16,0-4-333-16</inkml:trace>
  <inkml:trace contextRef="#ctx0" brushRef="#br2" timeOffset="-169164.75">3818 16226 1723 0,'0'0'475'15,"0"0"-265"-15,0 0-52 0,0 0-62 16,0 0-31-16,-2 0-14 0,2 0 13 31,0 0-1-31,0 0-29 16,0 0-7-16,0 0-19 15,0 0 9-15,0 0-10 16,2 0 11-16,11 0 37 16,5 0-13-16,5 0-14 15,-1 0-16-15,0 4 4 0,3-2-12 16,-3 3 15-16,0-2-19 16,-2-3 20-1,1 4-10-15,-6-4 12 0,3 5-7 16,-5-5-5-16,3 0 3 15,-1 1-6-15,3 1 9 16,2 4-6-16,5-2 12 0,-1 0-14 16,3 0 6-16,-2 2-10 15,2-1-3-15,-6-2 0 16,2-3 3-16,-3 4-2 16,-5-4-1-16,1 0 9 15,-1 0-10-15,-1 0 10 16,-1 0-6-16,3 0 2 15,0 0-2-15,2 0-4 16,-1 0 8-16,6 0-8 16,-1 0 7-16,1 0-7 15,-4-4 9-15,2 4-8 0,-4 0 1 16,1-3-1-16,-2 3-1 16,1 0 1-16,-1 0 3 15,2 0 13-15,-2 0-7 16,-1 0 11-16,-1 0-11 15,1 0 5-15,-1 0-14 16,1 0 10-16,-1 0-2 16,-1 0 1-16,1 3 5 15,-1 1-4-15,2-4 3 16,3 2-14-16,-2 3 13 0,1-2-13 16,-1-3 4-1,-3 4-4-15,3-4 0 16,-3 5 0-16,1-1 1 0,1-3 4 15,1 3-5-15,0 0 9 16,0 1-4 0,1-1 7-16,-1-3-12 0,1 1 7 15,-1 5-6-15,2-7 5 16,0 0 1-16,0 4-7 16,-3-4 8-16,3 0-8 15,0 3 7-15,0-3-3 0,1 2 1 16,2 1-5-1,-3-1 0-15,1 1 1 16,2-3-1-16,1 5 7 0,1-5-7 16,1 0 21-1,0 4-16-15,1-4 4 0,-2 0-8 16,0 0 2-16,2 0-3 16,0 0 3-16,-1 0-3 15,1 0 0-15,-3 0 0 16,0 0 4-1,1 0 1-15,-3 0-5 0,-3 0 6 16,2 0-6-16,0 0 4 16,-1 4 3-16,3-4-4 0,-2 0-2 15,4 0 0-15,-3 0 6 16,2 0-7 0,-2 0 10-16,-2 0-9 0,2 0 3 15,-2 0-4-15,2 0 4 16,-2 0 0-1,2 0-3-15,0 0 5 16,0 0-6-16,0 0 9 16,1 0-8-16,-2 0 4 15,4 0-5-15,-3-4 5 16,4 0-5-16,-2 4 4 16,5-8-1-16,-2 3-3 15,2 3 3-15,-4-1 1 16,2-1-2-16,0-3 3 0,-3 5-5 15,3 1 4 1,-3 1-4-16,2 0 0 0,1-4 4 16,0 4 4-16,2 0-8 15,0 0 11-15,-4 0-11 16,0 0 9-16,2 0-9 16,-5 0 0-16,1-5 0 15,2 5 0-15,0 0 1 16,-1-4 0-16,0 4 12 15,0-4-10-15,1 3 13 16,-2 1-10-16,2-4 9 0,-1-1-10 16,3 1 3-16,0 1-3 15,1-2-4-15,-2 3 4 16,3-2-5-16,-4 1 2 16,-6 3-1-16,-1-5-1 15,-7 5 1-15,0 0-2 16,-4 0-9-16,-3 0-40 15,-2 0-75-15,0 0-84 16,-18 0-224-16</inkml:trace>
  <inkml:trace contextRef="#ctx0" brushRef="#br2" timeOffset="-168309.18">4261 16329 1578 0,'0'0'516'0,"0"0"-337"0,0 0-55 16,0 0-42 0,0 0-5-16,-71 107-7 0,51-76-20 15,0 1-38-15,-2 4 12 16,-1-5-6-16,4 1-9 16,3-6-9-16,1-5-5 15,1-3 4-15,3 1-20 16,-1-6-46-16,6-3-117 15,-1-1-227-15</inkml:trace>
  <inkml:trace contextRef="#ctx0" brushRef="#br2" timeOffset="-167661.39">4543 16365 314 0,'0'0'1538'16,"0"0"-1298"-16,0 0-42 0,0 0-55 15,0 0-22-15,0 0-32 16,0 0-31-16,-114 108-18 16,91-86-23-16,1 3 3 15,0 2-19-15,2-3 13 16,5-6-14-16,1-2 0 15,5-2-14-15,3 0-65 16,0-2-147-16,2-1-218 0</inkml:trace>
  <inkml:trace contextRef="#ctx0" brushRef="#br2" timeOffset="-166960.68">4863 16409 1874 0,'0'0'284'0,"0"0"-155"16,0 0-17-16,0 0-1 15,0 0-41-15,0 0-17 16,0 0-5-16,-129 111 20 16,105-91-22-16,-1-3-13 0,1 5-33 15,2-3 9 1,3-5-9-16,4 1-7 0,3-1-1 16,4-4-69-16,-1 2-73 15,3-2-69-15,3-6-282 0</inkml:trace>
  <inkml:trace contextRef="#ctx0" brushRef="#br2" timeOffset="-166320.12">5164 16409 1631 0,'0'0'322'0,"0"0"-193"16,0 0-14-16,0 0 15 0,0 0-24 15,0 0-25 1,0 0-3-1,-62 58-14-15,47-44-30 0,-1 4 3 16,1 3-19 0,-4 2 11-16,1 0-22 0,1 4 1 0,-3 4-7 31,-1-4-1-31,2 4 0 0,-2-8-6 16,6 3-19-16,1-8-15 15,6-5-9-15,1-8-95 16,3-5-94-16,4 0-1213 0</inkml:trace>
  <inkml:trace contextRef="#ctx0" brushRef="#br2" timeOffset="-165821.75">5370 16387 1253 0,'0'0'965'0,"0"0"-835"0,0 0-57 15,0 0 66-15,0 0-51 16,-106 112-45 0,85-84-1-16,-2 2-13 0,1 0-6 15,2-2-22-15,2-6 6 16,5 0-7 0,-1-8-1-16,8-4-56 0,-1 2-94 15,5-8-70-15,0 1-549 16</inkml:trace>
  <inkml:trace contextRef="#ctx0" brushRef="#br2" timeOffset="-165400.46">5538 16499 2001 0,'0'0'199'0,"0"0"-134"15,0 0 54-15,0 0-44 0,0 0-11 16,0 0-9 0,-93 120 1-16,76-102-43 15,-4 1-8-15,4-2-4 16,-1 1-2-16,0-4-5 15,5 2-42-15,0 3-63 16,3-6-81-16,4-4-339 0</inkml:trace>
  <inkml:trace contextRef="#ctx0" brushRef="#br2" timeOffset="-165002.65">5771 16469 1960 0,'0'0'268'0,"0"0"-157"16,0 0-15-16,0 0 9 15,0 0-4-15,0 0-39 16,-123 85-24-16,101-60-33 15,0 1 13-15,-1-2-17 16,3 3 8-16,5-10-9 16,3-4 0-16,6 0-17 15,6-8-62-15,0 0-87 16,0-5-323-16</inkml:trace>
  <inkml:trace contextRef="#ctx0" brushRef="#br2" timeOffset="-164605.12">5943 16503 1689 0,'0'0'392'0,"0"0"-263"0,0 0 28 15,0 0-86 1,0 0 25-16,-116 121-38 16,93-94 3-16,0-1-27 0,4 1-8 15,1-8-8 1,3 3-18-16,3-4-1 16,1 3-56-16,5-7-94 0,1-4-257 0</inkml:trace>
  <inkml:trace contextRef="#ctx0" brushRef="#br2" timeOffset="-164162.18">6250 16431 2182 0,'0'0'208'16,"0"0"-149"-16,0 0 4 15,0 0 43-15,0 0-25 16,-112 112-17 0,88-84-39-16,0 2-4 15,-1-2-14-15,1-1-12 16,3-6 5-16,6-3-1 0,3 1-52 15,8-12-78 1,4 0-151-16,0-4-1520 0</inkml:trace>
  <inkml:trace contextRef="#ctx0" brushRef="#br2" timeOffset="-163730.53">6537 16370 2038 0,'0'0'295'0,"0"0"-203"0,0 0 18 16,0 0 35-16,0 0-62 15,-106 117-16-15,85-91-24 16,-1-4-13-16,0 0-19 15,2 4-11-15,-3-4 0 16,6-3-5-16,-1 2 5 16,3-7-36-16,3 0-1 15,5-4-52-15,7-2-22 16,0-8-80-16,0 0-650 0</inkml:trace>
  <inkml:trace contextRef="#ctx0" brushRef="#br2" timeOffset="-163315.81">6908 16404 1852 0,'0'0'261'0,"0"0"-189"16,0 0-24-16,0 0 77 15,0 0-41-15,-105 121-9 16,80-99-33-16,0 2-8 16,4 3 15-16,3-1-19 15,2-9-20-15,3 5-10 16,4-12-31-16,0-1-295 15</inkml:trace>
  <inkml:trace contextRef="#ctx0" brushRef="#br2" timeOffset="-159986.95">5336 14448 121 0,'0'0'171'15,"0"0"-142"-15,0 0 15 16,0 0 146-16,0 0 366 16,0 0-138-16,0 0-256 15,9 68-22-15,-9-60 68 16,0 4-91-16,0 0-1 15,0 2-87-15,0-1 9 0,0-1-38 16,0 1 1-16,0 1 1 16,0-2 0-1,0-2-2-15,0 4 0 0,0-5 22 16,0 4-21-16,0-5-1 16,0 3 19-16,0 2-1 15,0 0 7-15,0 0-25 16,0-3 4-16,0 4 7 0,0 2-12 15,0 2 2 1,0-4-1-16,0 5 0 16,0-1 0-16,0 0 10 0,0 2-10 15,0 0 7 1,0 1 0-16,0 6-7 16,0-5 1-16,0-4 3 15,0 5-4-15,0-6 0 0,0 1 0 16,0-6 0-1,0 2 0-15,0 4-13 16,0-4 12-16,0 0 2 16,-2 7 11-16,0 2-5 15,-3 0-14-15,3-1 4 0,2 0 2 16,0-4 1 0,0 0 0-16,0-1-1 0,0-2 2 15,0-1-1-15,0 3 0 16,0-5 4-16,0 8-3 15,0-7-2-15,0 3-5 16,0 2 3-16,0 0 3 16,0-4 3-16,0 4 6 15,-2-4-7-15,2 5 3 16,0-4-3-16,0 3 13 16,-2 0 0-16,2 1-14 0,0-1 6 15,-2 0-6 1,-1-4-1-16,3 2 10 0,-3-2-10 15,1 0 0-15,2 0 9 16,-2 0-8-16,2 2 6 16,-2-2-6-16,0-2 10 15,0 2-10-15,2-4-1 16,-3-2 17-16,3 2-11 16,-2-3 1-16,2 2 3 15,-2 5-18-15,0 4 8 16,-2 0 0-16,0 4 11 0,-2 2-10 15,2 0 10-15,-1 0 14 16,1-6-7 0,2-2-12-16,2-2 19 0,0-4-25 15,0 3 1-15,0-9-1 16,0 6-1-16,0-5 1 16,0 8 0-16,0-3 0 15,0 6 1-15,0 2 10 16,0-1-11-1,0 2 4-15,0-1-3 0,0-6-1 16,0-3 1-16,0 2 0 16,2-2-1-16,0-6-7 15,0 1 6-15,1 1 2 16,-1 0 13-16,0-1-14 0,0 1 0 16,0 4 0-16,0-1 0 15,-2-4 1-15,0 2-1 16,2 2 9-16,-2-4-8 15,0 3 21-15,0 0-21 16,0-2 10-16,0 4-11 16,0-5 0-16,0 4 0 15,0-6 0-15,0 2 0 16,0-4-14-16,0 0-57 16,0 0-195-16</inkml:trace>
  <inkml:trace contextRef="#ctx0" brushRef="#br2" timeOffset="-156687.62">5363 14253 1144 0,'0'0'355'0,"0"0"-257"16,0 0 48-16,0 0-74 15,0 0-62 1,0 0-4-16,-2-18-6 0,2 18 25 16,0 0 57-16,0 4 62 15,0 8-79-15,0 7-6 16,0-2 5-16,0 5-34 15,0 6 14-15,0-1-20 16,0 0 19 0,-2 4-17-16,-1 1-14 0,3-4-11 0,0 2-1 31,-2-6 3-31,2 1-3 0,-3-4 0 16,1-3 1-16,-2-4-2 15,2-4 5 1,2-1-12-16,0-4-25 15,0-3-128-15,-2 0-821 0</inkml:trace>
  <inkml:trace contextRef="#ctx0" brushRef="#br2" timeOffset="-154474.28">5581 14386 57 0,'0'0'709'0,"0"0"-117"0,0 0-402 16,0 0 35-16,0 0-192 15,0 0 10-15,0 0-43 16,0-12-16-16,0 12 16 16,0 0 12-16,0 0-12 15,0 0-12-15,0 0 10 16,0 0-25-16,0 0-131 0,0 0-181 16,0 0-101-16,0 0-20 15</inkml:trace>
  <inkml:trace contextRef="#ctx0" brushRef="#br2" timeOffset="-148018.78">5608 14780 321 0,'0'0'1155'0,"0"0"-903"15,0 0-155-15,0 0-79 16,0 0 2-16,0 0-20 15,0 0-3-15,0-18 1 0,0 13 4 16,0 0 68-16,0 2-1 16,0-2-16-1,0 3 1-15,0 2 26 0,0 0 21 16,0 0-56-16,0 0 2 16,0 0 4-16,0 10-36 15,0 0-12-15,0 0-6 16,0 1-1-16,0-1 4 15,0-1 0-15,0 1 1 16,0 3-1-16,0-1 0 0,0 2 7 16,0 4-6-16,0-4 23 15,0 0-23-15,2 2-1 16,1-2 2-16,1-2-2 16,-2-1 0-16,0-2 1 15,-2 1 11-15,2-3-11 16,-2 2 0-16,3 1 0 15,-3 3 9-15,2-4-9 16,-2 5-1-16,0 6 0 16,0 2 0-16,0 6 0 0,0-2 0 15,0 1 1 1,0-4 10-16,0 0-12 16,0-5 2-16,0-8 10 15,0 2-11-15,0-7-1 0,0 2-9 16,0 3 10-16,0-5 8 15,0 4-8-15,0 1 3 16,0 2 4-16,0-2 0 16,0 7-7-16,0-5 0 15,0 2 0-15,0 9 1 16,0-7-1 0,0 0 50-16,-2 2-20 0,-3-1-30 15,3-4 13 1,0-1-6-16,0 2 4 0,2-6-4 15,0 3-8-15,0-2 1 16,0 3 0-16,0-2-2 16,0 3 2-16,0 5 0 15,0 0 0-15,-7 4 4 0,1 2-4 0,1-2 66 32,0 0-58-32,1-4 2 0,4-5-10 0,0 4-6 15,0-7 6 1,0 0 0-1,0-2-6-15,0 0 6 16,0-3-1-16,0 4 1 16,0-1 0-16,0-4-1 15,0 7 2-15,0 1-2 0,0 2 2 16,0 3-6-16,0 1 10 16,0 0-1-16,0 0-3 15,0 4-1-15,0-4 1 16,0-4 7-16,0 4-8 15,0-1 0-15,0-3-1 16,0-4 1-16,0-2 0 16,0 0-3-16,0 2 1 15,0-7-5-15,0 6 7 16,2 1 2-16,0-2-1 16,0 6-1-16,-2 0 0 15,0 0-6-15,0 1 4 16,0 0-7-16,0-7 6 0,0 1 3 15,0 2-11-15,0-2-16 16,0-2 17-16,0-2 3 16,0-3 6-16,0 1 0 15,0-3 1-15,0 0 8 16,0 0-8-16,0 0-5 16,0 4 5-16,0-4 10 15,0 0-10-15,-2 0-7 16,0 5 7-16,2-5 0 0,0 0 0 15,0 0 0-15,0 0 7 16,0 0-5-16,0 0-2 16,0 0-10-16,0 0 4 15,0 0 5-15,0 0 1 16,0 0 0-16,0 0 1 16,0 0-1-16,0 0 9 15,0 0-9-15,-2 0 0 0,2 0 0 16,-2 5 1-1,2-1-1-15,0 0 1 16,0 0-11-16,-2-1 20 0,2 0-6 16,-3 1-2-16,1 4 1 15,-2 1-3-15,2 0-13 16,-4 5 13-16,4-6 0 16,0 2 0-16,2-5 1 15,-2-2-1-15,2 1-6 16,0-4 6-16,0 2 6 15,-2-2-6-15,2 0-6 0,-7 0 5 16,1 0-109-16,-4 0-2215 0</inkml:trace>
  <inkml:trace contextRef="#ctx0" brushRef="#br2" timeOffset="-144114.75">5604 12089 944 0,'0'0'559'0,"0"0"-314"0,0 0 104 15,0 0-152-15,0 0-88 16,0 0-20-16,0 0 3 15,0 0-12-15,0 0-12 16,0 4-6-16,-2 4-18 16,-6 1 0-16,2 0-20 15,-1 1 6-15,1 1-17 16,-4-4 11-16,4 1-19 0,-3 3 9 16,1-4-6-16,-4 4-1 15,-1-1 8-15,1 2-10 16,-1 0 9-16,-1 2-7 15,3 1 18-15,-1 2-15 16,-2 1 1-16,1-2-4 0,1 0 6 16,1-2 9-16,3 0-7 15,-2 2-15-15,1 0 0 16,3 0-4-16,-5 4 8 16,1 2-2-1,2 1-2-15,-3 1 0 0,-1-2 0 16,4 2 8-16,-3-2-8 15,3-5 5-15,0 2-5 16,1-1 1 0,3-2 2-16,0 1 2 0,-2 3-7 15,0-1 2-15,2 3 0 16,-1 2 0-16,1 3-7 0,0-3 7 16,-2-3 0-1,4 2-6-15,-2-4 14 0,2-1-8 16,-3 0 1-16,3 1-1 15,2-2 1 1,0 0-1-16,-2-2 0 0,2 2 0 16,0 0 3-1,-2-4-3-15,2 3 2 0,-2 0 2 16,2 0-5-16,-2 0 2 0,-1 0-1 16,3 0 3-1,-2 0-2-15,-1 1-2 16,1-2 2-16,0-1 3 0,2 0 0 15,-2-2-4 1,2 2 0-16,-3-2 0 0,3 2 3 16,0 3-2-16,0-2 3 15,0 1-2-15,0 0 5 16,0 0 0 0,0 1 8-16,0-6-11 0,0 4 11 15,0-3-5-15,0 0 4 16,0 0-9-16,0 0-4 15,0 1 4-15,0 2-4 16,0 1 2 0,0-2-3-16,0 2 10 0,0 0-10 15,0-2 0-15,0 2 1 0,0-2 3 16,0 2 0 0,0 2 0-1,0-1-4-15,0-1 5 16,0-3-4-16,0 1 4 0,0 1-9 15,0 1 4 1,0-3 0-16,0 4 0 0,0-3 1 16,3 2-2-16,-1-2 2 15,2 2 2-15,-1-2-2 16,2 2-2-16,-1-2 0 16,0 0 1-16,1 2 0 15,-1 2 0-15,0 2 1 16,-2 0-1-16,4 0 6 15,-4 0-6-15,2-4 6 0,0 0-2 16,1-2-5-16,1-2 1 16,-2 2 0-16,4-2 0 15,-2 1 0-15,-1 1 4 16,1 1-4-16,-2 2 6 16,4-5-6-16,-2 2 1 15,1-3 1-15,-1 2-3 16,2 1 1-16,-2-2 0 15,1 2 0-15,-1-2 1 16,4 2 9-16,-4-2-10 16,1 2 5-16,1 1 1 0,2-3-10 15,1 2 10-15,0 1-5 16,0 2 0-16,0 0 4 16,0-1-1-1,1-2-4-15,-2 2 17 0,-1 0-12 16,1-2 13-16,-4-1-13 15,1 0 10-15,1 0-5 16,0 1 1-16,0 0 0 16,1 4-11-16,1 0 18 15,-2-1-5-15,3 2 6 0,1-1-19 16,-1 0 8-16,-1-1-8 16,0 2 1-1,-1 1 3-15,1-2 5 0,-3 0-2 16,2-3-6-1,0 2 3-15,0-5-3 0,0 2 13 16,2 1-14-16,0-2 9 16,3 3-8-16,-1-2 10 15,1 1-6-15,-1-2-4 16,1 1 18-16,-4-2 7 16,3 2 13-16,1 0 11 15,-1 0-12-15,1 2-31 0,-1-1 11 16,3-1 13-1,-3 2-13-15,1-3-14 0,1-2-1 16,-1 1 3 0,-1-2-5-16,2 3 3 15,1-1 0-15,-1-1-2 0,1 1 2 16,-3-2 4-16,3 3-8 16,-1-1 1-16,2-3 18 15,-5 2-18 1,5-2 10-16,-5-1-11 15,5 1 0-15,-2 0-1 0,3-1 1 16,0 2 0-16,-1 2 1 16,2-4-1-16,-4 3 1 0,3-6-1 15,-1 2 4 1,-1-2 1-16,3 1-1 16,-2 2 0-16,1 0-3 0,-1-1 6 15,-1 0-3-15,2 2-2 16,-4-5-2-16,-2 0 4 0,2 2-3 15,-3-2 0 1,0-3 0 0,3 3-1-16,1 0 0 0,1 1 2 15,2-2 1-15,-3 2-3 16,4-1 0-16,-6-1-7 16,3 4 14-16,-3-7-7 15,0 4 4-15,3-3-5 16,-3 2 2-16,1-1-1 15,-4 0 0-15,4 0 4 16,-1 2 3-16,3 0-6 16,2-3 12-16,0 2-12 15,-3 1 13-15,3-2-14 16,-5 2 2-16,1-4-2 16,-5 0 0-16,-1 0 0 15,2 0 0-15,-2 0 0 16,1 0 3-16,1 3 2 0,0-3-4 15,3 0 5-15,1 5-5 16,1-5 9-16,2 2-4 16,0 0-5-16,-1-2 8 15,2 2-8-15,-3-2 5 16,1 0-5-16,-1 0 4 16,1 0 0-16,2 0-1 15,2 0-4-15,-3 0 5 16,2 0-5-16,1 0 0 0,-3 0 2 15,-1 0 3-15,2 0-5 16,-2 0 2-16,-1 0-1 16,-1 0 3-16,-1 0-5 15,-2 0 1-15,-2 0 0 16,2 0-1-16,1 0 2 16,-2 0-3-16,-1 0 7 15,3 0-6-15,-1 0 7 16,1 0-6-16,2 0 0 15,2 0 0-15,-3 0 0 0,-2 0 0 16,-1 0 0-16,-2 0 0 16,1 0 0-1,0 0 0-15,0 0 0 16,0 0 0-16,0 0 0 16,2-2 0-16,0 0 0 15,2 0 0-15,1-3 0 0,3 2 0 16,-1-3 0-16,5-1 0 15,-4 2 0-15,3-1 0 16,-1-1 0-16,-2 6 0 16,1-3 0-16,-5 0 0 15,1 0 0-15,-3 2 0 16,-3-2 0-16,4-1 0 16,-3 5 0-16,-1-8 0 15,4 4 0-15,-1-1 0 0,0 1 0 16,1-2 0-1,0 2 0-15,-1 0 0 16,1 0 0-16,-1-3 0 0,1 4 0 16,-2-1 0-1,-1-1 0-15,1 1 0 0,-2-4 0 16,1 2 0-16,-3-2 0 16,2 0 0-16,0-2 0 15,-1 0 0-15,-1 2 0 16,4-4 0-16,-4 6 0 15,-1-2 0-15,-1 6 0 0,-4 2 0 16,0 0 0-16,0 0 0 16,0-7 0-16,-4 2-137 15,-12-5-503-15</inkml:trace>
  <inkml:trace contextRef="#ctx0" brushRef="#br2" timeOffset="-126664.14">5490 14383 161 0,'0'0'1262'16,"0"0"-931"-16,0 0-206 15,0 0 21-15,0 0-16 0,0 0-23 16,0 0-28-16,15-24-3 15,-11 20 17-15,2-4 12 16,0 0-31-16,1 2-29 0,1-2-25 16,0 2-2-16,0-2-4 31,1 1-8-31,1 0 8 0,0-1-13 0,1 0 17 16,-1 2-10-16,1 1 6 15,-3 0-7-15,4 1 28 16,-1-4 3-16,2 0-14 15,1-2 1-15,1-2-15 16,-3 1 18-16,0-1-3 16,-1 1 11-16,1 1-16 15,-1-1 8 1,1 2-18-16,1-5 4 0,-3 2 11 16,4-2-6-1,-3 2-3-15,3 1-15 16,-3 2 13-16,2 1-14 15,1 2 9-15,-1-3 5 16,3 2-1-16,-3-2-5 16,0-1 0-16,3 1 0 15,-2 1-7-15,1-5 4 16,1 4-4-16,-3 0 16 0,3-1-16 16,-3 2 9-16,3-2-10 15,1-2 9-15,1 1 0 16,2-6 2-16,0 1 3 15,0-2-8-15,-2 1 11 16,0-3-13-16,0 6 13 16,-1-3-16-16,2-1 7 15,-4 2-8-15,3 0 2 16,-3 0 6-16,1 0-8 16,-1-1 7-16,-1 1-6 15,1 2 8-15,1 0-8 0,-3 0 4 16,1 2-5-16,1 2 5 15,-1 0-4-15,-1 1 3 16,1 1-3-16,-1-2 0 16,0 2 2-16,3-3-3 15,-3 1 4-15,1 4-3 16,-5-4 3-16,-1 5-4 16,0 0 0-16,-4 2-1 0,0 0 1 15,3-1-1-15,-3-1 2 16,0 5 4-16,2-7-4 15,-2 3-2-15,2 1 0 16,-1-2 1-16,1 1 0 16,-1 1 1-16,-2 0 2 15,-1 1-2-15,0 2-1 16,-2-2 0-16,0 0 2 16,2 2 2-16,-2-2-6 0,0 1 3 15,2-2-1-15,-2 3 0 16,3-2 0-16,-1-1-1 15,2-2 2 1,-2 1 1-16,0 1-1 0,-2 0-1 16,0 3 1-1,2 0-1-15,-2 0 3 0,0 0 1 16,0 0 2-16,0 0-6 16,0 0 13-16,0 0 33 15,0 0 5-15,0 0-25 16,-4 0-5-16,-4 6-20 15,-3 3 8-15,-1 0-8 16,3 2-1-16,-1 1 7 0,-4-3-7 16,1 3 5-16,-3 2-5 15,1 0 3-15,-2 0 1 16,2 0 0-16,-1-2 1 16,1 1 3-1,1-2 7-15,-1-1-5 0,1 2 7 16,-1 1-10-1,-1-1 12-15,1 2-18 16,-1 0 10-16,3-1-11 16,-3 4 5-16,-1-1-4 0,0 0-1 15,-1 0 5 1,1 0-5-16,-1 0 8 0,0-2-3 16,0 2 12-16,1 0-16 15,1-2 13-15,0-2-13 0,3 2 0 16,0-4-1-1,1-2 1-15,1 0 9 16,-3 1-6-16,4 0 12 16,-5 0-15-16,1 2 9 0,-1 3-9 15,-2 1-1-15,2 1 0 16,1-3 1 0,2-1-1-16,-2-2 4 15,3 3-2-15,0-8-2 16,-3 4 7-16,3-1-1 0,-3 2-6 0,1-2 0 15,-1-1 0 1,2 0 0 0,-1 0 0-16,1 0 0 0,3-3 1 15,1 0 2-15,0 0-3 16,2 0 3-16,-1-2-2 16,1 2 0-16,-2-1-1 15,2 2 1-15,-3-1-1 0,3-1 0 16,-4 4 0-16,1-1 5 15,3-2-7-15,-3 2 7 16,0 0-8 0,0-1 3-16,1 4 0 15,-4-1 0-15,3-2 0 16,0 0-1-16,0 0 2 0,5-2-2 0,-1 0 4 31,1 0-4-31,-3 0 4 0,1 3-6 16,-1-7 3-1,-2 5 0-15,0 2 0 0,1-2 1 16,0-1-5-16,2 1 8 16,1-2-6-16,-1 1 6 15,2 2-7-15,-4 1 3 16,2 0 0-16,-3-2-1 16,5 2 1-16,-2-1 0 15,4-3-1-15,0-2-3 16,2 3 8-16,-2-4-6 15,0 0 3-15,0 5-1 16,2-4 0-16,0-1 0 16,0 2 0-16,0-2-2 0,0 0-2 15,0 0 8-15,0 0-11 16,0 0 12-16,0 0-10 16,0 0 4-16,0 0 1 15,0 0-6-15,0 0 1 16,0 0 0-16,6-3-3 15,15-10 8-15,1 0 0 16,5-6 1-16,2 1 0 16,-3-3-1-16,-1 2 0 0,-1-1 0 15,-1 1-3 1,-1 2 3-16,-4 0-1 0,2 2 2 16,-1-2 0-16,2 2 2 15,1-3-6-15,1-4 3 16,1 4 0-16,0 0 0 15,1-4 0-15,0 3 0 16,-6-3-2-16,2 6 1 16,-3 0 2-16,-3 2 1 15,-1 2 3-15,-1 2-10 0,1 2 5 16,-1-4 0-16,3 3 0 16,-1-3 0-1,3-3 0-15,2-1 0 0,0 1 1 16,0 0 0-16,-2 1-2 15,2 0 1-15,-5 2 0 16,3 0 0-16,-3 1 0 16,1 2 0-16,-3-1-3 15,1 3 3-15,-1-5 0 16,-1 4 0-16,-3 3 6 16,-1-2-10-16,4 2 4 0,-3-2 0 15,1 2 0 1,0 1 0-16,1-5 0 0,-2 1 0 15,2 3 0-15,-2-1 1 16,2-1-2-16,0 1 2 16,2-2-1-16,-2 3 0 15,3-4 0-15,-3 4 0 16,3-2-1-16,-3 1-2 16,-3-1 6-16,4 0-3 15,-1 3 3-15,0-4-6 16,-2 2 6-16,0 2-4 0,-3 0 1 15,-1 0 0 1,0 2 0-16,-3-2-1 0,0 1 0 16,0 3 2-1,-2 0 0-15,3 0 0 0,-3 0-1 16,0 0 0-16,0 0 0 16,0 0-1-16,0 0 1 15,0 0-1-15,0 0 2 16,0 0 7-16,0 0-7 15,0 0 10-15,0 0-11 16,0 0 13-16,-9 0 1 16,-5 0-11-16,1 7-3 0,-5-2 4 31,1 0-5-31,-2 1 2 0,-1 1-2 16,3 0 5-16,-4 2-7 15,1-2 3-15,3 2 0 16,-4-1 0-16,4-3-3 15,1 3 2-15,0-1 2 0,1-2-2 16,-1 2 6 0,-2 0-10-16,2 1 9 0,-1 0-8 0,-1 3 4 15,1-1 0 1,-2 1 0-16,1 3-4 16,3-1 3-16,1-1 2 15,-1 2-6-15,2-2 9 0,-5-1-8 16,-1 4 4-16,2-4 0 15,-3 4-1-15,3-3 1 16,1 0-4-16,-1 0 8 0,4 0-8 16,3-2 9-1,-2 0-10-15,1 2 9 16,0-2-5 0,-3 1 1-16,2 2 0 15,-2-3 0-15,1 4-1 0,1 2-4 16,-1-2 10-1,4 2-9-15,0-4 9 0,2 0-9 16,1-3 4-16,1-1 0 0,1-3 0 16,0 0 0-1,-2 0 0 1,0 2 1-16,0 0-2 0,-1 0 4 0,1 0-5 16,-2 0 6-1,2 1-8-15,-1-3 4 16,1 2 0-16,-2-2 0 15,2 6 0-15,-1-5-4 16,-1 2 10-16,0 0-9 16,0 0 7-16,1-3-5 15,3 4 1-15,0-6 0 16,-2 4 0-16,2-3-1 16,0-1 1-16,-1 6 0 15,1 2-1-15,-5-6 2 16,2 7-2-16,-2-6 6 15,3 4-9-15,2-4 4 16,-3 2-1-16,2-2 1 0,3-1 0 16,-3 2-4-16,1-2 8 15,2 4-8-15,-5-1 11 16,3-2-12-16,-1 2 5 16,0-2 0-16,-1 3 0 15,-1-6 0-15,1 6 0 16,-4 0-1-16,4-3-3 0,-3 1 8 15,1 0-3 1,0-2 3-16,4 0-8 0,0-3 4 16,-1 3 0-16,1-2 0 15,2-3-3-15,0 2 3 16,-2-2 0-16,4 3 0 16,0-3 4-16,0 0-8 15,0 0 4-15,0 0-1 16,0 0-3-16,0 0-1 15,0 0 4-15,0 0-11 16,0 0 8-16,0 0-6 16,10 0 6-16,3-5 4 15,7-7-4-15,1 2 4 0,0-3 0 16,4 0 0-16,0 0-3 16,2-6 2-16,4 1 2 15,-2-3-2-15,4-8 5 16,1 0-9-16,-3 0 6 15,0-1-1-15,-2-1 0 16,-2 5 1-16,-2 3-2 16,-4-1 2-16,-1 3-6 15,-1 2 11-15,0-2-10 16,4 2 10-16,1-6-10 16,1 2 4-16,2-3 0 15,-1-1 0-15,-1 1 0 0,-1 1-1 16,1 6-1-1,-6-1 2-15,2 1 0 0,-3 2 2 16,-3 3-2-16,1-2 0 16,-1 2 0-16,-1 0 0 15,-1 0 0-15,3-1 0 16,-5 1-1-16,2 2 2 16,-3 2 0-16,-2 4 0 15,-3 1-2-15,-1 2-1 0,0 2-72 16,4-2-57-16,-4 1-81 15,0-2-174-15</inkml:trace>
  <inkml:trace contextRef="#ctx0" brushRef="#br2" timeOffset="-122290.75">6491 13191 1568 0,'0'0'355'0,"0"0"-178"16,0 0-76-16,0 0 25 16,0 0-90-16,0 0-1 15,-6 0-34-15,6 0 30 0,0 0 18 16,0 0 74-1,0 0-59-15,0 5-40 0,0 4 15 16,0 0-19-16,0 3 9 16,0 2-24-16,6 4 19 15,7 3-22-15,1-3 4 16,1-1-6-16,1 2 0 16,-1-6 0-16,1 1 0 15,-3-2 2-15,1 0 3 0,-3-1-7 16,-3-2 2-16,4 2 0 15,-3-1 0 1,-3 2 0-16,3 1 1 16,1-1-1-16,-4 2 9 15,3-1-9-15,0-1 10 0,0-2-5 16,2 1-10 0,-2-2 2-16,2-1 3 0,0 2 0 15,-2-4 1-15,0 3 9 16,0-4-10-16,-3 1 11 15,2 2-11-15,-2-2 11 16,1 2-6-16,-1 0 25 0,4 1-10 16,-4 1-4-1,1-1-1-15,-1 1-14 16,1 1 15-16,-2-2-16 16,1 0 17-16,-3-1-12 15,1-4 13-15,-2-1-18 0,0-1 5 16,0 0-2-1,0-2-2-15,1 3 5 16,-1 1-6-16,3-1 41 0,2 4-8 0,1 1 3 16,-1-3-27-1,-3 0 2 1,1-1-11-16,0-2 1 0,-3-1-1 16,-2-1 0-16,0 0 4 15,0 0-4 1,0 0 0-16,0-1-4 15,-7-19-41-15,-7-1-164 0,1 3-490 16</inkml:trace>
  <inkml:trace contextRef="#ctx0" brushRef="#br2" timeOffset="-121498.23">6510 13194 1676 0,'0'0'252'0,"0"0"-171"16,0 0-49-16,0 0 6 16,0 0-4-16,0 0-12 15,0 0 14-15,61-49-22 16,-43 37 41-16,0-3-40 15,1 1-5-15,0-3 19 16,-4-2-14-16,1-1 24 16,-3-2-25-16,-1 2-13 15,-4 2-1-15,1 4 12 0,0-1-11 16,0 6 0-16,0-2 10 16,2 2-11-16,2-1 5 15,0-2 5-15,1 1-12 16,-3 0 4-16,3 1-4 15,-3 1 12-15,-3 4-13 16,0 1 6-16,-2 1 2 16,-1 3-5-16,-1 0-4 15,-2 0-4-15,0 0-12 16,-2 0-512-16</inkml:trace>
  <inkml:trace contextRef="#ctx0" brushRef="#br2" timeOffset="-117465.68">6859 12842 1437 0,'0'0'310'16,"0"0"-131"-16,0 0-16 15,0 0-99-15,0 0-22 16,0 0 11-16,0 0 4 15,20 27-39-15,-11-18 10 16,1-1-20-16,4 3 22 0,-1 1-6 16,1 1 17-16,1-1-20 15,-4 0-3-15,3-2-3 16,-1-2-15-16,-1-1 15 16,-1 0-14-16,-1 0 5 15,0 2-6-15,-1-1 21 16,-1-1-20-16,0 4 18 15,-2-2 1-15,1-2-20 16,-1 0 16-16,1 0-15 16,-2-2 24-16,-1-2-14 15,3 1 17-15,-1 0-13 0,-2 0 23 16,4 1-17 0,-2 0-9-16,1-1 3 0,-1-1-15 15,1-1 8 1,-2-2-8-16,-1 0 10 15,1 0-9-15,-1 0-1 0,0 0 6 16,1 0 5-16,2 1 20 16,0 3 10-16,-1-2-18 15,-2 3-22 1,1-5 8-16,-3 3-8 0,0-1 9 16,-2-2-4-16,2 0 10 15,-2 2 1-15,0-2-17 16,0 0 4-16,0 0 1 15,0 0-4-15,0 0 1 16,3 0-2-16,-1 2 1 0,1 1-1 16,-1-2 0-1,0-1 0-15,-2 2 0 0,0-2-5 16,2 0 4-16,-2 0-44 16,0 0-113-16,0 0-122 15,0 0-1679-15</inkml:trace>
  <inkml:trace contextRef="#ctx0" brushRef="#br2" timeOffset="-116341.78">6917 13668 44 0,'0'0'605'0,"0"0"-14"0,0 0-373 16,0 0-43-16,0 0 1 0,0 0-125 16,0 0-10-16,40-13 45 15,-34 4 16 1,4-4-42-16,-2-1-33 0,1-1-11 16,0-2 4-16,2 1 1 0,0-1 0 15,1 2 8 1,-1-1-17-16,-1 4 18 0,4-2-30 15,-1 5 8-15,1-3-8 32,1-2 0-32,4 2 0 0,-4-3 0 0,1 1 4 15,-3 2-2 1,3 2-4-16,-3 2 2 16,1 0-1-16,-1 2 1 15,0 0 0-15,-2-2 1 16,0 2 13-16,-1-5 25 15,-2 4-16-15,1-1 8 0,-5 2-30 16,0 2 27-16,0-1-27 16,-4 5 5-1,0 0-4-15,0 0 18 0,0 0-11 16,0 0-9 0,0 0-1-16,0 0-58 0,0-2-263 15,0-1-1728-15</inkml:trace>
  <inkml:trace contextRef="#ctx0" brushRef="#br2" timeOffset="-115718.71">7131 13038 266 0,'0'0'761'0,"0"0"-341"16,0 0-233-16,0 0-5 0,0 0-48 15,0 0 59 1,0 0-85-16,53 30-20 0,-44-16-28 16,2 2-14-1,3 0-35-15,-3 0 1 0,2 2 2 16,0-4-12-16,-2 3 0 15,3-3 6-15,-3-2-8 16,-3 1 15-16,2-1 24 16,-1-2-7-16,-3-1-21 15,4-4 4-15,-4-3-15 16,-1 0 0 0,-1-2 0-16,2 0 0 0,-3 0-4 15,-1 0-166-15</inkml:trace>
  <inkml:trace contextRef="#ctx0" brushRef="#br3" timeOffset="-110255.03">9177 11119 288 0,'0'0'296'0,"0"0"-296"0,0 0 0 0,0 0 17 16,0 0 430 0,0 0-48-16,0 0-197 0,29-12-26 31,-27 12-112-31,0-2-23 0,-2 0-21 0,2 2-18 15,3 0 6-15,-2 0-4 32,-1-2-4-32,0 2 0 15,-2 0 0-15,2 0 5 16,-2-2 5-16,0 2 134 16,0 0 62-16,0 0-37 15,0 0-72-15,0 0-24 0,0 0-33 16,0 0-21-16,0 0-1 15,-4 0 0-15,-1 2 5 16,-4 7 6-16,2-4 5 16,-1 2-3-16,-1 0 1 15,-1 0-26-15,2 2 7 16,-1-1-13-16,2 2 0 16,-2-2 0-16,0 1 1 15,3 0-1-15,-6-1 2 16,4 2 2-16,-1 0-3 0,-3-1-2 15,4 3 1-15,-3-3 0 16,1 1 0-16,4 0 0 16,-3 0 0-16,0 0 0 15,2 0 1-15,-2 0 0 16,1-2 0-16,0 0 4 16,0-1-6-16,-1 0 1 15,3-1-1-15,-6 2 1 16,3 1-4-16,1-1-1 15,-2 0 10-15,1-1-1 16,-1 3-3-16,1 2-1 0,-3 1 0 16,1 1 0-1,0-2 4-15,2 2 1 0,-2-1-3 16,2-4 3-16,0 3-2 16,0 0-3-16,1-2 15 15,-4 2-10-15,3-2 13 16,1-3-13-16,-2 5 7 15,4-5 4-15,-3 0-2 16,-1 4 7-16,2-2-16 16,-1-2 13-16,-2 1-8 15,2 1 8-15,0-1-18 16,-2-1 9-16,0 5-8 16,0 0 11-16,-1 0-3 0,-1 3-8 15,2-1 3-15,-1-2-3 16,4-3 13-16,-3 2-14 15,1-3 9-15,0-1-8 16,1 1 11-16,-3 0-2 16,1-1 5-16,3 1-5 15,-4 0-6-15,1 2-2 16,-3 2-1-16,4 1 1 0,-6 2-1 16,3-1-1-1,0 3 0-15,-3-5 0 16,0 3 0-16,-2-1 0 15,3 3-3-15,1-2 8 16,-1 2-7-16,1-2 6 0,1 1-1 16,-1-4-2-1,1 0-1-15,-1 0 0 0,1 0 2 16,-3 0-2-16,-1 2 6 16,1 0-7-16,-1 0 2 15,1-1-2-15,3-1 5 16,1-1-4-16,1-1 0 0,0-1 8 15,0-1-3-15,0 1-5 16,0-1 0 0,-3 1 1-16,1-1 11 15,-5 1-11-15,3 3-2 16,-3 1 2-16,-1 1-1 16,4 0 0-16,-1 0 1 0,5-4-1 15,1 0 4 1,0-4-4-16,1 0 0 0,-1 2 1 15,-4 1 3-15,-1 4-4 16,-1 1 0-16,-2 2-1 16,0 0 1-16,3 3 0 15,-1-4 0 1,1 1 0-16,1-1 5 0,3-3-4 16,1-5-2-16,2 2 2 15,1-2-1-15,-1 1 0 16,-2 3 1-16,-1 0-1 15,-2 3 3-15,2 0-7 16,-2 1 8-16,1-5-4 16,3 0 5-16,1-3-3 15,-4 2-1-15,3-1 6 16,-2-2-3-16,2 3-4 16,0-4 10-16,-2 4-10 15,3 0 5-15,-4 3 0 16,1-2-7-16,-3 4 3 15,4-1-2-15,-3-1 1 0,1-1 0 16,3-2 0-16,-2 3 4 16,0-3-4-16,-2 3 2 15,-1-2 0-15,-1-2 3 16,1 2-5-16,1-1 0 16,2-2 0-16,-1 0 0 15,2 5 0-15,-2-3-1 16,1 4 2-16,-2-1-3 15,1 0 6-15,1-3-6 0,1 2 2 16,-2 1 0 0,-1 0 0-16,1-1 0 0,-1 4 0 15,-1-5 4-15,4 0-4 16,1-3 0-16,2-2 11 16,2-1-11-16,1-2 7 15,0 2-7-15,1-2 0 16,1 0 0-16,0-1 0 15,2-1-1-15,-2 3 2 16,2-3-4-16,0 0 4 0,0 0-2 16,0 0 1-1,0 0-42-15,0 0-147 0,0 0-403 0</inkml:trace>
  <inkml:trace contextRef="#ctx0" brushRef="#br3" timeOffset="-109577.2">7401 12655 1234 0,'0'0'706'16,"0"0"-398"-16,0 0-107 15,0 0-10-15,0 0-66 16,0 0-23-16,0 0-48 16,-7 4 3-16,0 5-24 15,-2 3 12-15,-2 3-11 16,-1 2-5-16,-1 0 5 15,-3 1-10-15,1 0-7 16,-1 1-10-16,3-2 5 0,2-2-11 16,0-1 9-16,2-5-10 15,0 2 14-15,2-2-10 16,1-1 1-16,1 1 15 16,1-4-13-16,2 4 1 0,0 1-7 31,2-1 0-31,0 4 3 0,0-3-8 15,0-1 4 1,0 1 0-16,0-3 0 0,0-3-7 0,4-2 6 16,0-2 1-16,5 0-1 15,0 0 2 1,2 0-2-16,2 0 1 16,3 0 0-16,1 0-1 0,4 0 1 15,-1 0 0-15,0-6 0 16,0 2 4-16,1 0-3 0,1 0 12 15,-3-1-12-15,2 1 15 16,-4 3-16 0,-1-3 4-1,-3 2 1-15,-1-1-5 16,-6 1 1-16,1 2 3 0,-5-2-7 0,-2 1 3 16,0-1-72-1,-4 2-344-15</inkml:trace>
  <inkml:trace contextRef="#ctx0" brushRef="#br3" timeOffset="-99571.06">7258 11147 1445 0,'0'0'283'0,"0"0"-117"0,0 0 50 0,0 0-111 16,0 0-54-16,0 0-27 16,-3 0-23-1,-1 0 28-15,2 0 0 0,-2 0 3 16,1 0-1-16,0 0 38 15,1 4-36-15,-2 0-15 16,2 2 9-16,-3-2 4 16,1 2-16-1,2-2-15-15,0 1 0 0,0-3 10 16,-1 3-7 0,-2 1-3-16,1-2 6 0,-1 2-6 0,1-2 0 15,-2 3 5-15,-1-4 10 16,0 3 1-1,0-3-15-15,1 4 8 16,2-2-7-16,-3-3 4 16,2 1-4-16,0 1-2 0,1 0 1 15,0-2 0-15,0 2 10 16,-1 0-10-16,-2 0 20 16,2 0-6-16,-1 0 3 15,-3 2-18-15,3 2 3 0,-4-2-2 31,2 1-1-31,-1-2 0 0,-1 1 1 16,4 1-1-16,-3-2 1 16,1 2 0-16,0-4-1 15,0 1 3 1,-1 2 5-16,2-2-9 0,-2 0 2 0,0 3-1 16,1-1 10-1,-2-1-8-15,1-1 26 0,1 2-6 16,-4-2 10-1,3 3-6-15,1-1 8 16,-4-1-24-16,1 4-3 16,0 0-7-16,2 4 0 15,0-3 0-15,1-2 0 16,-1 2 9-16,-1-2-8 16,-1 0 13-16,3 1-8 0,-4-2 13 15,1 3-12 1,1-1-2-16,0 2-1 0,1-1-3 15,1 1-2-15,-2-2 2 16,1 1 0-16,1 0 4 16,-2-2-5-16,4 2 0 15,-3-2 0-15,3 2-1 16,-4-3 1-16,1 4 6 16,3 1-5-16,-3-2 6 0,0-2-6 15,2 0 23 1,1 0-15-16,-1 0 0 0,-2 1-8 15,0 0-1-15,-2 3 0 16,-3 3 0 0,4 0 0-16,-4 1 1 15,1 3 3-15,0-3-3 0,-1-2-2 16,3-3 6-16,-1-1-5 16,4-2 0-16,1-2 0 15,1 0 0-15,-2-3 0 16,0 3 8-16,-1-1-7 0,0 0 7 15,-5 5-8-15,-1 4 6 16,-1 2-6-16,-1 2-1 16,-3-2 1-16,3 2 0 15,0-2 0-15,1-1 1 16,3-4 7-16,-1 1-7 16,1 0 3-16,3-1-2 15,0-4-2-15,1 0 6 16,1 2-1-16,0-2-5 0,0 0 0 15,-1 4 6 1,0 3-6-16,0 0 5 16,-2 4-1-16,2-3-5 0,0 0 1 15,2-5 0-15,1-2 0 16,-1-2 0 0,3 1 6-16,-3 2-5 15,-2 1-2-15,2-2 6 16,-2 0-7-16,0 0 8 15,3 0-7-15,-1-1 1 0,-2-2 0 16,2 1-1 0,-1 0 2-16,-1 3-8 15,-1 2 13-15,0-2-11 0,-1 3 10 16,1-3-4-16,-1 2 0 0,3-4-2 16,-2 1 2-1,-1 0-1-15,3 0 0 0,0-4 1 16,2 0 4-16,1-2-4 15,1 0 15 1,0 1-16-16,-3-2 5 16,0 3-5-16,0-2-1 15,1 3 1-15,-1-2 6 0,-2 1-4 16,0 3 3 0,1 0 0-16,-4 3-4 15,1 2 4-15,-2-2-5 0,1 0 0 16,4-1 0-1,1-4 0-15,3 2-1 0,0-6-1 16,-2 2 2-16,2-2 0 16,-2 3 5-16,-3 0 0 15,-1 3-5-15,0-2 0 16,-1 4-1-16,-1-4 0 16,3 2-1-16,1-2 0 15,-2 2 4-15,4-2-2 16,1 2 0-16,-1-3 0 15,-1 2-7-15,2-3 6 16,-1 2 1-16,1-1-2 16,1-1-2-16,2-3 8 0,0 2-8 15,0-2 5-15,-3 0-2 16,3 2 0-16,-5 1-3 16,0 1 4-16,-2 2 0 15,-4 2 0-15,2 1-8 16,0-2 8-16,-1 0-9 0,4 2 9 15,1-3 0 1,3-2 1-16,-2-2 3 16,4 0-4-16,0-2 0 15,0 1-1-15,0 2 1 0,0-1 3 16,0 0-3-16,-3-1 0 16,3 4-4-16,0-3 9 15,-2 3-10 1,0-4 9-16,0 3-4 0,0 2 0 15,-3 2-5-15,3-1 4 16,0-2 2-16,2-1-1 16,-2-2 1-16,4-2 0 0,0 2-1 15,0-2 0-15,-2 0 0 16,2 0 1-16,-2 0-1 16,0 2 6-16,-2 0-12 15,-1 1 12 1,3 0-10-16,-2 1 11 15,-3 1-12-15,2-2 12 16,1 3-7-16,-1-1 0 0,1 2-8 16,0-2 8-16,0 0-6 15,1-1 6 1,-2 0 0-16,3 0 1 0,0 0 0 16,2-2-2-16,-2 0 2 15,2-2-1-15,-3 2 0 0,-1 3-8 16,2-3 8-16,-2 1 0 15,2 1 7 1,2-2-7-16,-3-2 2 0,3 3-1 16,0-3-2-16,0 0 1 15,-2 0 0-15,2 3 0 16,-3-1-5-16,1 0 5 16,0 0-19-16,2 2-17 15,-2 0-44-15,2 0-87 16,0 0-154-16,0-4-315 15</inkml:trace>
  <inkml:trace contextRef="#ctx0" brushRef="#br3" timeOffset="-95065.39">5561 12619 1745 0,'0'0'304'0,"0"0"-171"0,0 0-55 15,0 0 21-15,0 0-52 16,0 0-16-16,-38 15 3 15,30-8 0-15,-4 3 26 0,3 0-10 16,1 2-13 0,0 0-30-16,2 3 8 0,1-3-15 15,1-1 0-15,-2-1-1 16,1-2 1-16,-2 0 0 16,0 1 1-1,-1-6-8-15,1 3 14 0,-2-3-6 16,2 0 1-16,1 1-4 15,-1 0 2-15,-2-1 0 16,2 4-1-16,-1-1 1 16,-1 1-1-16,2 0 2 15,-2 1-8-15,0 1 14 16,1-2-5-16,-2 4-2 0,4-2 0 16,-1 1-7-1,1-1 7-15,0-4 1 0,4 2 1 16,2-5-2-16,-2 0 1 15,0-2 2-15,0 1-2 0,0 1-2 16,-1 1 1-16,-1 1-1 31,2-3 1-31,0 3 0 0,2-1-7 16,-2-3 14 0,2 1-8-16,0-1 2 15,0 0-2-15,0 0 0 16,0 0 0-16,0 0-1 15,0 0-8-15,0 0 9 16,0 0 1-16,0 0-1 16,2 0 1-16,2 0-1 0,0 0 6 15,3 0-5-15,-3 0 10 16,4 0 3-16,0 0-7 16,-1 0-5-16,1 0 0 15,0 0 0-15,-2 0 0 16,1 3-1-16,-1-3 11 0,4 0-11 15,-2 0 0 1,3 0-2-16,1 0-4 16,-1 0 6-16,0 0-5 0,-2-3 5 15,2-1 0-15,0 4 9 16,-2 0-8-16,2 0-1 16,0 0 0-16,1 0 2 15,1 0-2-15,-3 0-1 16,4 0 1-16,-1 0 0 15,-1 0 1-15,1 0-1 0,-1 0 5 16,-1 0-5-16,-1 0 0 16,0 3 0-16,1-2 0 15,-3 2 8-15,4-2-7 16,-3-1 8-16,-1 3-9 16,4-3 6-16,-3 2-6 15,2-2 14-15,3 2-6 16,-4 0 0-16,3-1-1 15,1 1-1-15,-3 0 4 16,3 3-9-16,-3-3 14 0,-1 0-9 16,2 1 13-16,-1-1-19 15,1 3 16 1,-1-3-4-16,-1 1 6 16,2 2-7-16,-1-2 2 0,-2 2 8 15,2-3-11-15,-2 3 9 16,2-5-19-16,3 3 7 15,-4-3-6-15,2 0-1 16,-1 0 0 0,0 0 0-16,1 0 6 0,-2 0-5 15,1 0 4-15,1 0-4 16,-4 0 9-16,3 0-10 16,-1 0 14-16,1 0-6 0,-3 0 5 15,2 0 6-15,-1 0-6 16,-1 2-2-16,4 0-10 15,-3 0 6-15,-1-2-6 16,1 0-1 0,3 0 7-16,-4 0-12 0,1 0 5 15,3 0 0-15,-4 0 0 16,3 0 2-16,-1 0-4 16,-2 0 8-16,3 0-8 15,-1 0 6-15,-4 0-5 16,3 0 2-16,3 0-1 15,-2 0 0-15,1 0 14 16,3 0 73-16,-3 0-73 16,3 0-1-16,-6 0-13 15,1 0 3-15,-3 0 2 16,4 0-9-16,-3 0 4 0,1 0 0 16,-1 0 1-1,0 0 0-15,0 0-2 0,-3 0 2 16,0 0-2-1,0 0 2-15,1 0 4 16,-2 0-3-16,1 0-2 16,1 0 0-16,-3 0 6 15,0 0-2-15,0 0-3 16,2 0-2-16,1 0 2 0,-1 0 1 16,1 0 2-16,0 0-8 15,-3 0 2-15,2 0-49 16,-2 0-96-16,0-2-329 15</inkml:trace>
  <inkml:trace contextRef="#ctx0" brushRef="#br3" timeOffset="-94657.96">6337 12811 1957 0,'0'0'344'0,"0"0"-186"0,0 0-26 15,0 0-60-15,0 0-16 16,0 0-24-16,0 0 13 16,-2 0 4-16,9 0-4 15,3 0-12-15,2 0-4 16,1 0 6-16,-2 0-14 0,3 0 10 15,-3 0-22-15,0 0 8 16,-2 0-3-16,-3 3 0 16,1-1-6-16,-3 3 0 15,-1-1 7-15,-3 4 5 16,0 2 30-16,0 5-39 16,-5-1 11-16,-8 2-16 15,-5 1 3-15,1 3-9 16,-6-1 5-16,3 1-5 15,0 1-18-15,2-2-43 16,3 3-49-16,3-5-74 0,6-2-134 16</inkml:trace>
  <inkml:trace contextRef="#ctx0" brushRef="#br3" timeOffset="-91190.54">7746 11205 128 0,'0'0'331'16,"0"0"637"-16,0 0-598 0,0 0-165 15,0 0-58-15,0 0-29 16,0 0-63 0,-23 0 21-16,19 0-27 15,-1 0-6-15,-1 0-15 0,0 2 17 16,-2 2-12-16,-1 2 13 15,3 0-5 1,-3 0-4-16,0 0 3 16,0 2-12-16,0 0-15 0,-2 2-13 0,2 2 7 15,-2 0-5 1,0 4 1-16,0 1 2 0,0-2 0 16,-3 2 6-16,1-2 3 15,-1 1-1 1,1 3-12-16,-3-3 1 15,3 0 4-15,-1 0-4 0,-1 0-1 16,2-2 15 0,-3 2-16-16,3 0 0 0,-1-3-5 15,1 4 5-15,2-2 5 16,-2-2-5 0,-1-1 10-16,1 2-2 0,0-2 14 15,1 0-20-15,-1 3 7 16,1-1-4-16,-1 1 1 15,3-1-6-15,-2 0 0 16,1-1 0-16,-1 1 1 16,2-2 3-16,-1-2-3 15,-1 2 1-15,1 0-2 0,3-2 0 16,-4 0 0-16,1 1 0 16,0 0 0-16,-1-2 0 15,2 2-5-15,-4-2 12 0,1 3 0 31,2-5-6-31,-3 3 31 0,-1 2-24 16,1-2 1-16,-1 0-4 16,-3 2-4-16,3-1 10 15,-4-2-11-15,1 1 11 0,3 0-10 16,-3 0 19 0,5 0-9-16,-1 2 4 15,1 2-10-15,2 1-3 0,-1-1-2 0,2 1 1 31,-3 2 2-31,1-3-2 0,1 0 3 16,-1 0-2 0,2-2-4-16,-1 2 4 15,1-3-3-15,-1 3 2 16,1 1-1-16,-2-1 4 16,1-1-2-16,0-1-2 0,0 1 4 15,0-1 0 1,-1 0 1-16,1 0-4 0,0 2-1 0,0-2 0 15,0 2-1 1,-2 1 2-16,1 0-3 16,1-1 4-16,0-2 0 15,-2 2-1-15,2-2 1 16,-5 1-2-16,3-1 0 16,-5 0 0-16,3 0 0 15,-4-1-1-15,1 3 2 16,1 0-4-16,-1 1 9 15,0 2-11-15,2 4 5 16,-1-1 0-16,-1 2-3 0,-1-2 3 16,2 1 1-16,-3 0-1 15,-1 1 0-15,4-2 1 16,-3 1-1-16,3-1 1 16,0-1-2-16,2-3 2 15,1-4-1-15,4-1 0 16,-2-4 0-16,1 0 0 15,-2-2 5-15,-1 5-11 0,1 0 12 16,-3 2-3-16,1 2-3 16,-1 2 1-16,1 0 0 15,-3 3-1-15,-1 0 1 16,4 0-1-16,-3-1 0 16,1-2 4-16,-1-3 3 15,3 2-7-15,-2-4 16 16,4 4-16-16,-3-1 0 15,1 1 0-15,-1 4 9 16,1-1 8-16,-3-2-16 16,3 3 8-16,-1-6-8 15,3 3 2-15,-3-1 1 16,3-1-4-16,-1 1 1 0,1 2-2 16,-1 0 1-16,1 1 0 15,-1 3-5 1,1-3 10-16,-2 0-10 0,-1-3 10 15,0 1-8-15,1-1 8 16,-3-1-5-16,0-2 0 16,0 0-1-16,3 0 1 15,-1 0 0-15,3-2-4 16,1-2 10-16,1 1-10 16,5-4 8-16,-1 2-4 15,0-4 0-15,3 1 0 16,-3 2-2-16,-1 1 2 15,-2 5 0-15,1-1-3 16,1 1-1-16,-2 0 8 0,1-1-6 16,3 1 8-1,2-5-12-15,-1 0 7 16,3-4-1-16,0-1 0 0,-1-2-1 16,-1 2 1-16,-1 0 0 15,1 1-1-15,-3 0 1 16,3-1-1-16,0 2 2 0,-1-2-2 15,0 0 1-15,3 3-1 16,-4 0 1 0,1-3-6-16,-1 7 1 0,-2-4 2 15,0 3 2-15,1 0-4 16,1 0-10-16,0-2 5 16,2 1 10-1,0-2-1-15,0-1 0 0,-1 3-5 16,1-4-5-16,2 2 11 0,2-4-3 15,0-1 2-15,0 3 1 16,0-3-2 0,-2 0 2-16,2 0 0 0,-4 0 0 15,4 1 0 1,-2-1-5-16,2 0 11 16,0 3-12-16,0-3 12 15,0 0-12-15,0 0 4 16,0 0-3-16,0 0-2 15,0 0-4-15,0 0 7 0,0 0-9 16,0 0 13-16,0 0 0 16,0 0 0-16,2 0 0 15,8 0 0-15,1 0 0 0,3-7 0 16,1-2 0 0,5-2 0-16,0 1-3 15,0-2 7 1,1 3-7-16,-2-2 8 0,-1 4-5 15,3 0 0-15,-2 0 0 16,1 0 0-16,3 1 0 16,-2 1 1-16,0-4 4 15,1 3-4-15,-1-2 0 16,-4 2 7-16,-1 0-7 16,-3 3 1-16,3-2-1 15,-3 1-1-15,3 1 0 16,1-2 1-16,2 2 12 15,-2-2-8-15,1 1 6 16,3-2-11-16,-4 0 11 16,3 1-11-16,-5 0 1 15,4-2-1-15,-6 4 1 0,3-1 11 16,-6 0-11-16,4 2 12 16,-1 0-13-16,1-3 17 15,1 5-17-15,1-5 10 16,2 1-5-16,2-2 1 15,-1 0 12-15,2 1-9 16,-1-2-3-16,-3-1-4 16,2 2 5-16,-4-2-7 15,-1 2 8-15,-1 0-7 16,-2 1-1-16,2 2 7 16,-1-3 2-16,1 3 7 0,2-4-10 15,3-1 10-15,3 0 15 16,-4-1-9-16,1 2-22 15,1-2 11-15,-4 4-7 16,-2 0 0-16,-2 1-3 16,2 0-1-16,1 0 6 15,-1 3-6-15,3-3 9 16,2-2-5-16,0 2 13 16,4-3-17-16,0 2 15 15,3-2 0-15,-5 2-11 0,-1 0-2 16,-3 2 4-16,-3-1-6 15,-1 0 0-15,-5 1 4 16,-3 3-4-16,-2 0 0 16,0 0 1-16,-2 0-4 15,0-1 3 1,0 1-21-16,-2-5-39 0,-11 1-44 16,-3 1-8-16,-3-2-44 15,-4 1 19-15,3 1-35 0,-3-1 55 16,4 1 94-16,1 1 23 15,2 0 26-15,3-1 38 16,4 0 31-16,2-1-20 16,3 3 6-16,2-2-15 15,2-1-3-15,0-1-30 16,0 0 2-16,9-1 13 16,8 0-7-1,3 2-6-15,1 2-2 0,-2 2 1 16,-3 0-18-16,-3 0 4 15,-1 0-14-15,-8 2 8 0,-2 8-9 16,-2 1 12 0,-4 4-6-16,-21 4-10 15,-8-2 2-15,-3 2-2 16,-2-1-2-16,4-2-4 0,8 1-27 16,6 3-69-16,6-1-129 15,8-5-599-15</inkml:trace>
  <inkml:trace contextRef="#ctx0" brushRef="#br3" timeOffset="-86346.07">9866 11407 240 0,'0'0'1334'0,"0"0"-1193"16,0 0-43-16,0 0 3 0,0 0 15 15,0 0 13 1,0 0-51-16,-31 53-45 16,14-39-5-16,5-3 33 15,-5 1-30-15,2 1 9 0,2-3-38 16,-1 0 11-16,2 3-13 16,-2-1-7-16,1 2-1 15,-3 6 8 1,3-1 0-16,-3 3 2 0,0 2-2 0,-2 1 0 15,3-1 0 1,-3-1-2 0,3-2 2-16,-3-1 0 15,1 0 4-15,0-2 6 16,1 0 13-16,1-2 24 16,-1 2-38-16,1 2 19 0,-3-2-17 15,3 0 14-15,1-1-25 16,-2 3 17-16,0-3-17 15,-1-1 18-15,1 0 12 16,-3 0 22-16,0 3-8 16,-1-5-31-16,1 4 7 15,-2-1-1-15,3 0 11 16,1 0-28-16,-2 2 7 0,4-4-8 16,-1 2 19-1,6-5 7-15,-4-1-11 0,3-1 4 16,-2 1-19-16,1 1 13 15,-1-1-14 1,-1 4 8-16,1 1-8 0,-3-2 0 16,1 2 16-16,-1 0 7 15,-1-2 4-15,1 0-15 16,-2 0 4-16,0 0 1 16,3 1 7-16,1-3-17 15,1-1 4-15,-1 1-11 16,1 0 0-16,-3 2 0 0,3 2 0 15,-1 0 0-15,1 0 0 16,1 5 8-16,-2-1-6 16,1-1 13-16,-1 4-15 15,1-2 1-15,-1 0 4 16,3-1-3-16,-3-3 3 0,3-3-4 16,1 3 4-1,-2-2-3-15,1 0-2 16,-2 1 6-16,1 0-7 15,-1 2 2-15,-3 1-1 16,3-2 0-16,-1 0-1 16,-1 0 0-16,1 2 1 15,1-4 7-15,-3 2-7 16,3-2 0-16,-3 4 0 16,1-2 0-16,-1 4-1 15,1 1-3-15,-1 0 4 16,-1 5 0-16,1-1-5 15,-2 3 14-15,-2-3-15 0,3 0 15 16,-1-3-10-16,-3 2 1 16,4-1 0-16,-4 2-1 15,1 3 0-15,1 1 1 16,-4 2-1-16,1-2-5 0,2-1 12 16,0-2-11-1,2-3 11-15,0-2-12 0,0-3 6 16,3 2-1-1,-3-3 1-15,3 1-13 16,-4-2 13-16,1 3 0 0,-1-2 5 0,-2 2-4 16,-1 2-2-1,-3 1 1-15,1-4 0 16,0 4-1 0,-1-3 1-16,0-3 4 15,-2 4-4-15,0-3 0 16,2 0 0-16,-2 0 4 15,0-1-3-15,4 4-1 16,1-3 0-16,2 1 4 0,2-2-4 16,3-1 1-16,1 0 1 15,1 0-1-15,1-2-2 16,2-1 7-16,1-4-8 16,-1 1 2-16,0 0 0 15,1 2 0-15,-3 1 0 16,-1 1 0-16,-1 0 0 0,-1 2-1 15,-1 0 2-15,-1 2 6 16,-1 0-7-16,0-1 14 16,0 4-14-16,-2-4 7 15,2 3 4-15,-2-1-5 16,3-3 0-16,1 0-1 16,3-4 2-16,-1-5-6 15,5 2 7-15,1-4-7 16,-4 2-2-16,3 3 2 0,-4 0-1 15,-1 4 0-15,1 0 1 16,-1 2-1 0,2 3 2-16,-2-7 1 0,1 3-3 15,-1-1 7 1,-1 1-7-16,-4 1 2 16,2 2-2-16,-5 0 0 0,-1 2 0 15,1 2 4-15,0-3-2 16,4 0-2-16,0-6 0 15,7-1 4-15,2-5-4 16,3-1 0-16,-1-2 0 0,2 2-1 16,-2-2-2-1,-1 2 3-15,-1 2 0 0,-3 2 2 16,4 2-2-16,-1-3 0 16,-1 4 0-16,2-3 0 15,1-1-1 1,1 0 2-16,-2 3-2 0,0-4 0 15,-1 2-1 1,1-3 4-16,-2 0-2 0,1 1 0 16,-2-3 0-16,0 4-1 15,-2-3 1-15,1 5 0 16,-1-1-1-16,0-1-4 16,-1 1 9-16,3 3-5 15,2-8 2-15,0 4-2 16,1-2 2-1,-1 0-1-15,-1-3 0 16,0 0 0-16,-1 0-1 0,-1 0 5 0,3-3-8 16,3 1 8-16,1 1-6 15,0-3 6-15,3 2-4 16,0-2 0 0,0 2-1-16,-3 0 0 15,1 4 1-15,0-6-6 16,2 4 12-16,0-3-10 15,-2-1 12-15,4 3-14 16,-2 1 6-16,0 1 0 16,-2 0-1-16,2 1 1 0,-3-3 0 15,3 2 1 1,0-1-2-16,0-4 2 0,2 0 1 16,-2 0-2-16,2 2 0 15,-2-2 0-15,2 1 0 16,0-1-1-16,0 3-2 15,0-3 2-15,0 0-7 16,0 0 6-16,0 0-7 16,0 0-15-16,0 0-10 15,-4 3-7-15,4 0-10 0,-2-1 13 16,0 2 22 0,0 1 0-16,0-5 14 0,2 0-2 15,0 0 3-15,0 0-3 16,0 3 3-16,0-1-8 15,0 2-22-15,0 4-26 16,-2-6 24-16,-1 4 28 16,3-2 0-16,0-1 4 15,0-3 2-15,0 3-2 0,-2-3 2 16,2 0-1-16,0 0 0 16,-2 3 0-16,0 0 0 15,-2 3 0-15,-1 0 0 16,0-1 0-16,1 2-3 15,-3-2 3-15,5 0-19 16,0-1 19 0,2-4 0-16,0 0 2 0,0 0-1 15,0 0-1-15,0 0 4 16,0 0-5-16,-2 0 2 0,2 0 11 16,0 0-11-16,0 2 10 15,0-2-11-15,0 0 0 16,0 0-1-16,0 0 3 15,0 0-6-15,0 0 9 16,-2 0-2 0,2 0-2-16,0 0-1 15,0-6 0-15,0-2 0 16,0-1 0-16,0-2 1 16,0 2-2-16,0 0 2 15,0 1-2-15,0-1 2 0,2-3-2 16,2-1 3-16,3-1-2 15,-1-5 0-15,4 2 0 16,-2-1 0-16,1 0-5 16,1-3 4-16,0 2 2 0,1-4 6 15,3-3-7-15,-3 1 0 16,3-4 0-16,-3 1 0 16,1 0 0-16,-2 2 0 15,1 1-1-15,-5 2 2 0,4 0-1 16,-4 2 1-1,3-5 9-15,-3 3-10 16,1 0 13-16,3-2-13 0,-4 3 1 31,1 2 0-31,2-1-1 0,0-3 1 16,-1 3-1-16,1 1 8 16,-2 2-7-16,2-3 7 15,-2 4-3-15,1-3 6 16,0-1 5-16,-2-4-8 15,1 3-8-15,-1-2 0 16,-2 2 4-16,4-1-4 16,-4 3 16-16,0 1-10 15,1-1 5-15,-3-1-6 0,0-1 0 16,2 0-5-16,2 0 1 16,-2 1-2-1,0-2 3-15,3 5-3 0,-1 4 2 16,2 0 5-1,-4 2-6-15,0 1-1 0,1 4 1 16,-3 2 0-16,0-2 0 16,0 3 1-16,0 2-2 15,-2 2 3-15,0 0-2 16,0 0 0-16,0 0 0 16,0 0-71-16,0 0-91 15,0 0-180-15</inkml:trace>
  <inkml:trace contextRef="#ctx0" brushRef="#br3" timeOffset="-86036.44">6736 13924 1854 0,'0'0'412'0,"0"0"-188"16,0 0-98-1,0 0-51-15,0 0-69 0,0 0 36 16,0 0 18-16,29-32-12 15,-6 8-8-15,-2-2-10 16,2 2-2-16,-3 4-27 16,-3 8 2-16,0 5 7 15,-7 7-10-15,2 0 14 16,-3 0 46-16,-1 12 17 0,1 7-26 31,-4-4-9-31,0 4-23 0,-1-3 8 16,-2-2-21-16,-2-2 1 15,2 0-7-15,3 6-24 16,-1-4-152-16,-2 0-294 0</inkml:trace>
  <inkml:trace contextRef="#ctx0" brushRef="#br3" timeOffset="-82440.89">10004 12138 1437 0,'0'0'235'0,"0"0"-160"0,0 0-59 16,0 0 14-1,0 0 13-15,0 0 20 0,0 0 111 16,-47 58-89-16,34-45 2 15,-3 2-41-15,1 1 0 16,-1-2-13 0,-2 2 4-16,3-2 27 0,-2 2-32 15,2-2 17-15,1 0-38 16,-1 0 14-16,-1 0-25 16,1 2 14-16,-1 0-12 0,-1 0-2 15,-1 4 0-15,0 0 0 16,0 3 0-16,-2-1 0 15,0 0-7 1,0 2 14-16,-3-2-16 0,0 2 18 16,0 0-11-1,1 2 2-15,-1 0-1 0,4 0 1 16,-2 0 0-16,3-4 12 0,3-2 5 16,-3-1 48-1,0-5-23-15,0 1 15 0,-2 0-43 16,0-1-8-1,0 4-5-15,-3 0 4 16,4 1-4-16,-1 3-1 16,2 0 20-16,0-1-3 15,2-1 11-15,1-4-4 16,-1 0 12-16,-1-2-18 0,-2-2 1 16,2-2-4-16,-3 0 12 0,-3-1-6 31,-2 2-21-31,-1 1 5 15,-3 2-4-15,0 2 13 16,0 0-14-16,3 0 0 0,-1 3 0 16,2-2 7-16,5 0-7 15,2 0 0-15,0-2 27 16,1 0-13-16,-1 1 11 16,-1 0-11-16,4 5 1 15,-3-3-14-15,1 2 3 16,1 2-3-16,1-4 12 15,-2 2-4-15,2 0-4 16,-3-1 9-16,3 1-13 16,-3-3 7-16,0 1-8 15,2 0 6-15,-2-1-6 0,1-3 4 16,3 1 1-16,-1-3 1 16,3 2 0-16,-1 0 0 15,0 2 5-15,2 1-11 16,-2 1 7-1,-1 0-7-15,1-3 0 0,2 3 0 16,-3 0 0-16,3 1-1 16,-5-1 2-16,3 2 1 15,-1-7-1-15,-1 4 10 16,1-3-1-16,-1 1 7 0,1-3-16 16,-1 2 9-16,1 3-3 15,-1-2-6-15,-1 2-1 16,1-1 4-16,-3 0-8 15,3 0 8-15,-1 0 1 16,-2-1-4-16,2-2-1 16,-1 3 0-1,1-2 1-15,-1 2 9 0,-2 1 1 16,1 1 1 0,1 2-11-16,-4 0 2 0,-1 1 2 15,0 4-3-15,-2-1-2 16,-1 2 0-16,2 0 0 0,2-3 3 15,-2 0-3-15,5-3-2 16,1-2-2-16,1-4 8 16,3-2 1-16,-3 2-4 15,1 1-2-15,-4-1 0 16,1 2 1-16,-3 2 0 16,-2 1 0-1,0 4-4-15,2-2 8 16,0 0-6-16,5-1 7 0,3-5-6 15,3-1 1-15,0 1 0 16,1-7 0 0,1 1 0-16,0 4 0 0,0 1 0 0,-1-2-2 15,0 0 6 1,0 0-5-16,2 0 2 16,-1 0 0-16,1-2-1 15,-2 2 0-15,0 0 0 0,-2 6 0 16,-3-4-1-1,1 7 2-15,-3 1-4 16,1 2 8-16,-1-6-8 16,5-2 3-16,0-4 0 0,4-4 0 15,3 0 1-15,-1-7-1 16,3 6 0-16,-4-1-2 16,-2-1 6-16,0 4-6 15,-1-2 2-15,0 2 0 16,0 1 0-16,0-4 0 15,-2 2 0-15,2 0 0 16,-2 2-1-16,0-3 0 16,2 2-3-16,0-1 8 15,0-2-6-15,2 0 3 16,0 0-2-16,-1 0 1 16,1-1 0-16,0 4-1 15,0-6-3-15,3 4 2 16,0-3 2-16,2-1-6 15,0 3 7-15,-3-3-2 0,3 1-2 16,-5 3-1-16,2 0-8 16,1-2 0-16,0-2 12 15,-1-1-2-15,5 0 2 16,-2-2 0-16,2 2 0 16,0-2-2-16,0 0 1 15,0 0 1-15,0 0-4 16,0 3-3-16,0-3-7 15,0 0 8-15,0 0-8 16,0 0 13-16,0 0-14 0,0 0 4 16,0-7 3-1,0-3 7-15,2-8 1 16,5-5 0-16,-3 6 0 0,0-7 0 16,1 2 0-16,0 1 0 15,-3-2 2-15,0 1 2 16,-2-4-3-16,3 2-1 15,-3-1-1-15,2-1 1 16,0 2-2-16,2-2-2 0,-2 0 8 16,0 3-5-1,-2-6 5-15,3 5-6 0,-3 4 3 16,0 0-1-16,2 4 0 16,-2-2 0-16,2 2 0 15,1-3 0-15,-1-2-1 16,0 1 2-16,1-2-2 15,-1 2 7-15,-2-1-10 16,2 1 4-16,0 3 0 16,0-4 0-1,0 1 0-15,0 1-1 0,1-5 2 0,-1-1-2 16,0 4 5-16,-2-8-8 16,0 3 5-16,0 0-2 15,0 0 2-15,0 0-1 16,0 2 0-1,0-1-1-15,0 4 1 0,0-4 0 16,0-1 3-16,0-2-2 16,0 0-2-16,0-2 0 15,0 4 1-15,0 0 0 16,0 2 0-16,3 2-3 16,-3 2 7-16,0-1-8 15,2 4 8-15,-2-1-3 0,0 0-1 16,0 4 0-16,2 0-2 15,3 2 2-15,-1 1 0 16,0 4 0-16,1-6-8 16,1 4 16-16,-1-4-18 15,0 2 6-15,-1-2-35 16,0 1-36-16,-1 4-11 16,-3 2-20-16,0 6-54 15,0 0-90-15,-3 0-1903 16</inkml:trace>
  <inkml:trace contextRef="#ctx0" brushRef="#br3" timeOffset="-82135.45">7066 13848 1661 0,'0'0'461'0,"0"0"-309"15,0 0-92-15,0 0 66 16,0 0-47-16,0 0-3 16,36-134-6-1,-18 88 3-15,-1 2-45 0,-1 9-18 0,-5 10-9 16,-2 8 0 0,-2 9 3-16,0 8-2 0,-1 0 36 15,5 0 75 1,1 10 1-16,-2 5-44 15,3 1-15-15,-1 0-27 0,-1 2-17 16,1-5-5-16,-2 3-6 0,-1 4-21 16,-3-6-225-1,0 0-1980-15</inkml:trace>
  <inkml:trace contextRef="#ctx0" brushRef="#br0" timeOffset="30761.79">6696 13121 1770 0,'0'0'228'16,"0"0"-77"-16,0 0-73 16,0 0-42-16,0 0-9 15,-51 108 9-15,44-88-36 16,0-6 0-16,5-5-1 16,-1-5-6-16,3-4-52 0,0 0 45 15,0-10 13 1,5-9-10-16,7-6-34 0,0-3-104 15,2-2 45-15,-1 4-110 16,1 1 61-16,-5 4 141 16,0 4 12-16,-5 6 2 15,0 5 59-15,-1 6 59 16,-3 0-19 0,0 0-33-16,0 17-48 0,0 4-18 15,-9 7 11-15,0 2-13 16,0-2 93-16,2-2-1 0,3-4-8 15,2-5-40 1,2-8-7-16,0-4-37 0,0-5-13 16,2 0 10-16,12-21-15 15,1-7 17 1,1-4-26-16,1-3-34 0,1 0-86 0,-3 5 88 16,-1 5 35-1,-5 6 24 1,-3 9 30-16,-3 6-13 15,-3 4 99-15,0 7-16 16,-3 19-20-16,-12 9-70 0,-3 8 9 16,1 4-18-16,1-5 31 15,3-3 43-15,1-9-23 0,8-10-4 16,4-10-48 0,0-10 0-16,4 0 0 0,12-14 0 15,4-17-22-15,0-3 2 16,-2-1-17-1,-3 0-45-15,-3 8 46 0,-3 6 36 16,-5 10 6-16,-2 6-5 16,-2 5 101-1,0 6-23-15,-2 25-42 16,-11 6-29-16,-5 7 2 16,3 5-9-16,1-8 29 0,3-4 19 15,7-11-33-15,4-10-6 16,0-14-8-16,6-2-4 15,15-16-24-15,2-16 26 16,4-6-14-16,-2-2-21 16,-3-1-25-16,-4 7 32 15,-4 9 21-15,-4 4 14 16,-5 9 25-16,-3 7 14 0,-2 5 60 16,0 12-19-16,-11 17-64 15,-9 11-17-15,-4 2-4 16,1 0-1-16,5-7-1 15,5-11 0-15,9-9 5 16,4-10-13-16,0-5-20 16,8-5 28-16,15-21-18 15,-1-4-8 1,2-6-28-16,-3 3-4 0,-4 0 31 16,-3 5 20-16,-5 8 7 15,-3 8 10-15,-1 5 29 16,-5 7 11-16,0 0 38 15,0 17-38-15,-5 13-38 0,-8 10-12 16,-5 5 1-16,1-3-1 16,0-5 5-16,7-4 0 15,3-13-4-15,7-13-2 16,0-7-11 0,9-3 11-16,13-25-13 0,3-10-33 15,3-6-35-15,-1 0 24 16,-2 1 43-16,-5 9 15 15,-9 9 3-15,-2 6 9 16,-6 12 58-16,-3 4 4 16,0 3-1-16,-6 12-42 15,-11 17-26-15,-3 5-4 16,-3 1-1-16,2 1 11 16,5-7-10-16,7-9 4 0,7-11-5 15,2-4-17-15,0-5 8 16,11 0-9-16,5-10-2 15,-1-12-29-15,3-5 0 16,-5 1 16-16,-1 1 32 16,-6 4 1-16,-2 6 1 15,-4 4 8-15,0 9 22 16,0 2 27-16,-4 0-32 0,-10 11-13 16,-1 6-7-1,1 1 2-15,3-4 2 0,3-3 12 16,3-6-22-16,3-5-1 15,2 0-12-15,0 0 12 16,0-17 0-16,0-5-12 16,0-6-9-16,0-2-12 15,0 4 22-15,0 1 12 16,-7 6 0-16,-6 5 0 16,-1 1 0-16,-1 6 0 0,4 7-1 15,1 0 1 1,2 0-20-16,4 0-3 0,-1 0-18 15,3 13 20-15,0-1-25 16,2-2 24-16,0-4-4 16,0-4-38-1,0-2 15-15,0 0 41 0,0-6 1 16,0-11 14 0,0-3-24-16,0 1 13 0,0-1-3 15,0 4-15-15,-5 1 22 0,-4 4 0 16,0 5 1-1,-2 0-2-15,2 0 8 16,0 0-18-16,3-3 13 16,1 2-4-16,0-2-2 15,3 2 4-15,0 2 3 16,2 1 6-16,0 4-9 0,0 0 0 16,0 0-6-1,2 0 14-15,14 0 11 16,1 4-7-16,4 8 23 15,-1 0-33-15,0 1 6 16,-4-4-8-16,-1 0 1 16,-1-3-2-16,-6-2 2 15,-3-4-2-15,-3 0 2 16,-2 0 15-16,0 0-15 16,0 0 25-16,-13-4-19 15,-5-2 1-15,3-4-8 16,-2 2 2-16,7-1 2 15,-1 2 3-15,3 0-8 16,6 3 2-16,2 4 2 0,0 0-3 16,0 0-12-16,10 0 12 15,7 11 1-15,1 1 7 16,2 0-6-16,-2 1-3 16,0 0 2-16,-3 0 1 15,1-1 8-15,-3 3-18 0,0 1 16 16,-1-1-6-16,-1 0 13 15,-2 2-13-15,2-6 2 16,0-1 3 0,-1-2-8-16,0 0 2 0,-3-4-2 15,2 1 2-15,-4-5-2 16,-1 3 1-16,1-3 0 16,-1 2 0-16,-2 0 1 15,2 3-7-15,-2-3 15 16,3-1-11-16,0 1 9 15,-1 0-14-15,3 0 14 16,-3 3-14-16,3-5 7 16,-3 3 0-16,1-1 0 0,0 0 1 15,-5-2-3 1,2 2 12-16,-2 1-10 0,0-2 0 16,0 6 5-1,0 3 5-15,0-1-8 0,-7 3-2 16,-2-1 0-16,2-3 1 15,3-5 0-15,-3 2 29 16,0-3 15 0,0-1-11-16,1 1-25 0,2 0 10 0,-3 1-10 15,5 1-8-15,-3-1-1 16,3 1 3-16,-1 4-9 16,1 1 12-1,0-4-12-15,2 2 6 16,0-3 0-16,0-4-14 0,0 0-1 15,0 0 5-15,0 0-31 16,0-7 41 0,0-5-25-16,0-2 0 0,0 5 1 15,-4 2 24-15,-5 5 0 16,-3 2 9-16,-3 0-8 16,-5 11 1-16,0 9 4 15,-2 4 4-15,-1 2-1 16,1-1-2-16,2-4 11 0,4-1-18 15,1-3 7-15,3-3-7 16,2-2 1 0,1-1-2-16,-1-5 8 0,2 0-16 15,1-4 21 1,3 0-12-16,0-2 0 16,1 0 0-16,3 0-17 0,0 0-22 15,0 0 17 1,0-7 21-16,0 2-10 15,0-1 4-15,0-3 6 16,0 0-18-16,0-1 19 16,0-2 0-16,0 0 0 0,0 0 1 15,0 0 10 1,-7 0-11-16,1 0 1 0,1 2 4 16,1 0-4-16,0 2-2 15,1 2-1-15,0-1-9 16,3 7 8-16,0 0-20 15,0 0-49-15,0 0 55 16,0 14 10-16,0 0-12 16,0 1 19-16,0-5 0 15,0-4 0-15,0-6-15 0,0 0 15 16,0-4-6-16,6-15 6 16,-2-3 0-16,-4 1-30 15,0-2-27-15,0 4-13 16,0 2 50-16,-10 6 20 15,-3 2 11-15,5 5 35 16,-2 3 18-16,2 1-48 0,3 0 6 16,1 0-22-1,2 0-12-15,2 0 12 16,0 1 0-16,0 3 1 0,0 1 1 16,0 0 9-1,0-1-11-15,0 0 0 16,2 0-4-16,7-4 4 15,-1 0 0-15,2 0-5 16,1 0 5-16,-1-9 0 0,2-6-1 16,-3-1-77-16,-3 1-19 15,-1 0-44-15,-2 10 5 16,-3 5 34-16,0 5-111 0,0 11-1233 16</inkml:trace>
  <inkml:trace contextRef="#ctx0" brushRef="#br0" timeOffset="101854.16">14852 12579 2224 0,'0'0'0'0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2:52:23.13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21259 4950 1732 0,'0'0'405'15,"0"0"-167"-15,16-108-163 16,-10 44-5-16,3-8-24 15,-2-2-8-15,2 2-19 0,-5 8 1 16,3 9-14 0,-5 9 14-1,-2 8 23-15,2 6 2 0,-2 6-20 0,0 6-23 16,0 5 18 0,0 6-20-16,0 7 7 15,0 2-6-15,0 0-1 16,0 0-1-16,2 20 1 15,1 6 5-15,2 10-5 16,-3 10 1-16,0 7 6 0,2 6-1 31,1 10 1-31,-1 3 1 0,0 6-1 16,1 2 8-16,0 2 14 16,-1-2-13-16,0 0 12 15,-1-10-7-15,1-4 15 16,-2-7-25-16,-2-6 6 0,0-7-8 15,0-8 1 1,0-6 4-16,-4-9 12 0,-5-6 2 16,-5-7-2-16,1-5 6 15,-5 0-18-15,-1-5 8 16,-2 0-15-16,1 0-1 16,0 0-6-16,4 0 0 15,3-5-1-15,4 0-7 16,2 1 8-16,3 1-14 15,4-4 7-15,0 3-54 16,0 0-41-16,2-4-53 0,7 2-120 16,3 0-1676-16</inkml:trace>
  <inkml:trace contextRef="#ctx0" brushRef="#br0" timeOffset="1370.9">22062 4296 1926 0,'0'0'378'0,"0"0"-232"16,0 0-36-16,0 0-57 0,0 0-34 15,0 0-6-15,0 0-7 0,-45 41 0 16,32-17-6 0,-3 6 22-1,0 9 10-15,-2 6-7 0,-1 9 8 16,-4 7 23 0,5 8-6-16,1 6-13 15,3 7 8-15,7 2-13 16,7 4 0-16,0-9-23 15,11-7 8-15,14-8-7 0,8-10-8 16,1-11-2-16,2-14 0 16,0-10 21-16,-3-13-9 15,-4-6 8-15,-4-8-15 16,-8-24 9-16,-5-8-5 16,-8-6-2-16,-4 0-3 15,-4 2-2-15,-21 5 4 16,-8 11-5-16,-4 8-1 15,2 10 1-15,1 10-2 16,10 0-47-16,11 14-74 16,6 9-187-16,7-4-512 0</inkml:trace>
  <inkml:trace contextRef="#ctx0" brushRef="#br0" timeOffset="1844.22">22452 4648 1791 0,'0'0'323'0,"0"0"-153"0,0 0-33 15,0 0-18-15,0 0-8 16,127 122 2-16,-92-87-26 15,1 5-12-15,-3 1 0 16,3 5-34-16,-2-2-2 16,-3 0-20-16,0 2-1 15,-5-8-10-15,-1-3-8 16,-3-4 5-16,-5-7-4 16,-7-7 6-16,-1-4-7 15,-5-6 0-15,-4-5-19 16,0-2-57-16,0 0-71 15,0 0-165-15</inkml:trace>
  <inkml:trace contextRef="#ctx0" brushRef="#br0" timeOffset="2209.58">22976 4671 2354 0,'0'0'232'16,"0"0"-143"-1,0 0-11-15,0 0-6 0,0 0-34 16,-79 116 1-16,52-79 8 15,-4 6 18-15,-2 1 0 16,-5 4-3-16,-2 1-21 16,-1 4-6-16,2-1-22 15,1 1-6-15,3-3-7 0,5-2 1 16,6-7-2-16,1 5-56 16,8-9-88-1,3-13-284-15</inkml:trace>
  <inkml:trace contextRef="#ctx0" brushRef="#br0" timeOffset="3050.71">23279 3960 1748 0,'0'0'304'16,"0"0"-164"-16,0 0-62 15,0 0-48-15,0 0 19 16,0 0 35-16,0 0-44 0,116-74 17 15,-95 70-42 1,0 4 12-16,-1 0-15 0,-3 0 57 16,2 13 33-1,-2 6-27-15,1 8-2 0,-2 4 2 16,-1 3 10-16,-4 6-21 16,-1 2 3-16,-6 1-29 0,-4 3-3 15,0 2-5-15,-11 0 8 16,-16 2-1-1,-4-2-14-15,-7-6-3 16,-2-6-16-16,-2-7 11 16,1-10-14-16,6-9-1 0,3-10-40 15,5 0 5-15,12-3-27 16,4-18-15-16,8 1 43 16,3 5 18-16,0 2 15 15,8 8 2-15,9 5-1 0,6 0 9 16,4 19 23-1,2 6-6-15,2 0-3 16,0 4-8-16,0-2-10 16,2-2 2-16,-1-5-7 15,-3-2 0-15,0-2-59 16,8-2-110-16,-5-3-228 16,-6-4-603-16</inkml:trace>
  <inkml:trace contextRef="#ctx0" brushRef="#br0" timeOffset="3822.29">23929 5046 2204 0,'0'0'253'15,"0"0"-157"-15,0 0 11 16,0 0 63-16,0 0-69 16,0 0-6-16,0 0-17 15,141 15-5-15,-103-10-17 16,5-2-7-16,-4-1-18 0,3 0 10 15,-1 0-4-15,-3 2-5 16,-1-2-22-16,-1 0 23 16,-5 0-10-16,-4-2-14 15,-9 0 2-15,-3 0-11 16,-7 0 1-16,-4 0-1 16,-2 0-39-16,-2 0-54 15,0-2-57-15,2-10-128 16,-2 0-508-16</inkml:trace>
  <inkml:trace contextRef="#ctx0" brushRef="#br0" timeOffset="4743.76">24259 4865 2194 0,'0'0'241'0,"0"0"-107"0,-6 123 33 0,6-62-77 16,0 1-38-1,0-3-38-15,2-5-14 0,9 4-19 16,-2-16-185-16,-2-8-742 16</inkml:trace>
  <inkml:trace contextRef="#ctx0" brushRef="#br0" timeOffset="12563.95">24944 4249 2215 0,'0'0'206'15,"0"0"-100"-15,0 0-39 16,0 0 71-16,0 0-76 0,0 0-4 16,0 38-38-16,2-6-14 15,0 6 9-15,1 5-7 16,-1 3 17-16,0 0-7 15,0 0 13-15,2-4-26 16,4-6 5-16,-2-7-9 16,5-6-1-16,0-5 0 15,3-4 1-15,4-4-1 0,-1-3-10 16,6-4-17-16,1-3-38 31,12 0-124-31,-5-6-93 16,-6-8-1549-16</inkml:trace>
  <inkml:trace contextRef="#ctx0" brushRef="#br0" timeOffset="12889.84">25307 4307 2432 0,'0'0'235'16,"0"0"-89"-16,0 0-77 0,0 0 14 15,-26 134-35 1,23-83 4-16,3 7-3 16,0 5-14-1,0 0 13-15,0 1-20 0,0-4 7 16,3 0-19-16,1-4 15 16,-2 1-30-16,-2-5 12 15,0-4-13-15,0-6 0 16,0-7 0-16,-2-8 5 15,-7-8-11-15,0-7-28 16,0-9-44-16,-2-3-74 16,2-3-166-16,2-11-86 0</inkml:trace>
  <inkml:trace contextRef="#ctx0" brushRef="#br0" timeOffset="13319.79">25561 4459 2171 0,'0'0'366'0,"0"0"-150"0,0 0-100 16,0 0-40-16,0 0-24 15,2 107-17-15,0-45 20 16,1 10-27-16,1 6 7 16,8 2 2-16,3 1-12 0,5-5 6 15,7-8-14 1,6-15 15-16,7-18-24 16,8-17 7-16,2-18-14 0,0-5 18 15,-3-38 3 1,-5-32-1-16,-5-37 6 0,-14 0-21 15,-10 8 13 1,-13 14-19-16,-7 26 17 0,-24-3-17 16,-11 1 0-16,-9 18 0 15,-5 19-21-15,3 16-25 16,6 13-22-16,11 14-32 16,16 14-99-16,11 3-287 0</inkml:trace>
  <inkml:trace contextRef="#ctx0" brushRef="#br0" timeOffset="13673.07">26207 4427 2290 0,'0'0'231'0,"0"0"-54"16,0 0-35-16,101 115 3 15,-59-70-62-15,3 8-6 16,2-1-31-16,0-1-18 15,-7-2-5-15,-7-7-15 16,-4-5 7-16,-4-8-14 16,-6-4 11-16,-5-5-11 15,-3-4-2-15,-5-6-5 16,0-2-68-16,-6-2-60 0,0-3-149 16,0 0-436-16</inkml:trace>
  <inkml:trace contextRef="#ctx0" brushRef="#br0" timeOffset="13935.39">26736 4539 2648 0,'0'0'250'16,"0"0"-105"-16,0 0 3 0,0 0-39 15,0 0-45-15,-118 120-2 16,89-73-34-16,-2 1-1 16,-5 5-14-16,1-2-7 15,-6 4-6-15,1-3 6 16,0-4-12-16,4-2-19 16,0 2-59-16,7-12-95 15,10-9-369-15</inkml:trace>
  <inkml:trace contextRef="#ctx0" brushRef="#br0" timeOffset="14456.27">27108 4729 2345 0,'0'0'237'0,"0"0"-39"16,0 0-52-16,0 0-33 16,139 9-18-16,-93-9-40 0,6 0-25 15,-4 0-24 1,-1 0 5-16,-7-6-11 0,-6 0-28 16,-8-3-93-16,-7 0-185 15,-13 1-1599-15</inkml:trace>
  <inkml:trace contextRef="#ctx0" brushRef="#br0" timeOffset="14631.78">27405 4606 2294 0,'0'0'746'15,"0"0"-661"-15,-14 108-48 16,12-58 24-16,2-2-33 0,0-4-14 15,0-4-13 1,9-4-2-16,4 5-19 16,-2-11-97-16,-3-8-334 0</inkml:trace>
  <inkml:trace contextRef="#ctx0" brushRef="#br0" timeOffset="16248.13">28383 4195 989 0,'0'0'653'15,"0"0"-455"-15,0 0-83 0,0 0-13 16,0 0 5-16,0 0-34 0,0 0-40 31,90-42 5-31,-75 35-17 0,3 3 49 16,0 1-16-1,2 3 17-15,0 0-36 0,3 0-7 16,-2 0 10-16,2 11 38 16,-1 3-14-16,1 2-13 0,-6 3 6 15,3 0-19 1,-5 6 6-16,2 2-4 0,-5 2 4 0,2 5-11 16,-3 1 20-1,-2 4-26-15,0 0 1 0,-4-2 5 16,-1 1-11-1,-4 3 13-15,0-2-12 16,0 5 14-16,-4-3-22 16,-14 3 9-16,-6-2-14 0,-5 2 0 15,-8-4-5 1,-3-4 3-16,-4-3-3 16,-3-5-3-1,1-8 0-15,-4-5-2 0,3-10-8 16,7-5-36-16,7-5-13 15,10-18-27-15,11-10-12 16,7 0 28-16,5-3 23 16,0 4 30-16,13 8 17 15,10 9 5-15,4 14-5 16,2 1 26-16,0 14 7 16,0 15 8-16,-1 8-2 15,-1 3 12-15,-1-2-16 16,3-2-26-16,0-4 0 15,0-6-3-15,5-10-12 0,-1-6-15 16,14-10-88-16,-9-3-72 16,-7-17-337-16</inkml:trace>
  <inkml:trace contextRef="#ctx0" brushRef="#br0" timeOffset="16758.75">29249 4223 2466 0,'0'0'263'15,"0"0"-173"-15,0 0-42 0,0 0 25 16,0 0-9-16,0 128-9 15,0-88-24-15,0 1-15 16,4-7-4-16,5-4-7 16,1-6-1-1,9-8 0-15,3-9 4 16,5-2-7-16,4-5 8 0,3 0-9 0,1 0 0 31,1 0 1-31,-1 0-1 16,1 4 15-16,0 14-4 0,-5 4 28 0,-3 8-1 15,-5 4 2 1,-3 2-14-16,-7 6 3 0,-7-1-6 16,-6 3 3-16,0-3 5 15,-10 2-7-15,-13-4 10 16,-8-2-22-16,-4-5 11 16,-7-6-23-1,-3-10 10-15,-4-8-10 0,-2-8-19 16,1 0-28-16,6-10-28 0,4-16 0 15,5-6-67 1,0-29-51-16,12 10-128 16,4 1-1678-16</inkml:trace>
  <inkml:trace contextRef="#ctx0" brushRef="#br0" timeOffset="16942.43">29222 4207 2885 0,'0'0'158'16,"0"0"-93"-16,0 0 12 15,0 0-20-15,146 0-38 16,-101 0-7-16,-3 0-6 16,-8 4-12-16,4 2-5 15,-11 0-115-15,-8 2-291 0</inkml:trace>
  <inkml:trace contextRef="#ctx0" brushRef="#br1" timeOffset="26512.89">21038 5692 2215 0,'0'0'227'16,"0"0"-173"-16,0 0-41 0,0 0-12 15,0 0 9 1,0 0-3-16,0 0 21 15,0 0 35-15,0 0 12 16,0 0-16-16,0 0-46 16,0 0-12-16,7 0 59 15,13-1-23-15,0-3 11 16,4-1-24-16,3 3 28 16,4-1-33-16,0-1 3 0,3-1-22 15,0 3 7 1,-3 2-2-16,0-2-4 0,-5 2 7 15,1 0-8-15,0 0 21 16,0 0-21-16,2 0 18 16,0 0-18-16,2 0 15 15,0 0-9-15,3 0 5 16,1 0 7-16,2-1-3 0,-2 1 9 16,1-2-24-1,-1 0 14-15,1 2-14 0,-3 0 5 16,3 0 0-16,-2 0-5 15,-1 0 0-15,-2 0 0 16,-2 0 4-16,-2 0-4 16,2 0 6-16,-5 0-5 15,3-2 15-15,0-1-15 16,2 3 10-16,-2-1-2 16,-1 1 6-16,3-3-3 15,-2 2-12-15,0-2 10 16,1 2-10-16,1-2 16 0,2 2-16 15,2-1 15 1,-2-3-15-16,0 3 8 0,2-1 2 16,1 1-2-16,-3-3 7 15,2 3-15-15,0 0 16 16,3 2-6-16,-1-1 16 16,-1 1-21-16,0-2 11 15,-5 0-16-15,-5-1 1 16,-4 3-1-16,-5-2 0 0,-5 2 0 15,-6 0-55 1,-4 0-52-16,0 0-114 0,-2 2-279 0</inkml:trace>
  <inkml:trace contextRef="#ctx0" brushRef="#br1" timeOffset="27268.17">21977 5912 2073 0,'0'0'280'15,"0"0"-201"-15,0 0-39 0,0 0-20 16,0 0-12 0,0 0 7-16,0 0 10 15,37 58 11-15,-25-40-19 0,-3 1 75 16,2 6-36-16,0-2-13 15,2 6-4-15,-2 0-4 16,3 3-20-16,-1 1-5 16,-1-1 3-16,1 0-12 15,1 1 15-15,-1-1-8 16,-1 2 22 0,2 4-15-16,-1-1 9 0,-1 6-7 15,-3-3-1-15,2 2 2 0,-2 2-8 16,2 0 7-16,-2 2-16 15,2 4 31-15,0 0-7 16,0 0-1-16,1-1-11 16,-2-2 4-16,-1 2-7 15,3-5-5-15,-4-4 3 16,3-4-8-16,-1-4 4 16,-2-5 1-1,1-3-5-15,-1-2 6 0,-2-2-11 16,-2-4 5-16,1 0-12 15,-3 0-21-15,-2-2-38 16,2-2-12-16,-2 1-11 0,0-7-36 16,0-1-84-16,0-3 0 15,0-2-523-15</inkml:trace>
  <inkml:trace contextRef="#ctx0" brushRef="#br1" timeOffset="27736.08">22168 6994 2140 0,'0'0'249'15,"0"0"-169"-15,0 0-45 16,0 0-13-16,0 0-2 16,0 0 11-16,0 0 25 15,50 43 41-15,-37-21-23 16,3 5-34-16,1 4 0 16,1 2-27-16,0 2 15 15,0 1-18-15,2-1 39 0,-3-2-25 16,4-3 9-16,-1-4-1 15,-1-6 0-15,0-6-17 16,-1-7-14-16,-3-7 12 16,1 0-13-16,-1-11 22 15,1-13-16-15,2-8 26 16,0-6-7-16,1 0 2 16,-1-1-11-16,1 3-15 15,0 7-1-15,-1 3-3 0,3 5-1 16,5 6-77-16,-6 2-93 15,0 8-356-15</inkml:trace>
  <inkml:trace contextRef="#ctx0" brushRef="#br1" timeOffset="28884.42">28365 5278 2034 0,'0'0'261'0,"0"0"-208"16,0 0-15 0,0 0-25-16,0 0 125 0,0 0-88 15,0 0 1-15,103 0 22 16,-65 0 5-16,2 0-30 0,1 1-21 15,-2 4-2-15,-1-3-12 16,1 1 6-16,-4-1-18 0,3 0 26 31,-1 3-17-31,4 1 5 16,-3 0-1-16,2 4-5 16,-3-2 4-16,4 0 0 15,-1 0 13-15,2-4-19 16,-1-1 18-16,1 0-19 15,1-3 10-15,-1 0-10 16,-1 0 9-16,2 0 13 0,-1 0 6 16,4 0 2-16,-5 0-21 15,1-5 3-15,-3 4-13 16,-3 1 3-16,-3 0-3 16,-2 0-4-16,-4 0-1 15,-4 0 0-15,-4 0 0 16,-3 0 0-16,-5 0-1 15,-5 0-40-15,-6 0-55 0,0 0-76 16,0 0-134-16</inkml:trace>
  <inkml:trace contextRef="#ctx0" brushRef="#br1" timeOffset="29639.12">29137 5541 2030 0,'0'0'320'15,"0"0"-242"-15,0 0-18 16,0 0-12-16,0 0 6 16,0 0-38-16,0 0 0 15,-40 76 6-15,26-51 10 0,1 1 17 16,-1 5-24-16,-3-1 26 15,-1 4-13-15,0-1 4 16,-2 4-19-16,-2 1 14 16,1 0-21-16,-2 0-1 15,0-2-4 1,0 2-10-16,-1 1 11 0,-3 0-11 16,1 4 10-16,-1-1-11 15,-4 3 11-15,2-2-11 16,-2-1 9-16,0 2-2 0,-1 1 0 15,3-3-7 1,0-1 0-16,2-2 2 0,5-3 5 16,-1-2 0-1,6-4-6-15,1 0 8 0,3-1-8 16,-1-2 4-16,1 0-5 16,-1-1 0-1,1-1 0-15,0 1 6 0,2 1-12 16,0-1 12-16,-3-2-1 15,3 0-3-15,-2 0 6 16,-1-2-7-16,1 0 18 16,-1 0-6-1,-1 3-13-15,-3-4 16 0,1 1-9 16,-4 3 18-16,1-4-16 16,3 0 8-16,1-5-16 15,5-2 13-15,-1-3-2 16,6-4-8-16,3-4-4 15,1 0 4-15,2-3-8 16,0 0-32-16,0 0-56 16,0-8-110-16,0-8-81 15,0-2-840-15</inkml:trace>
  <inkml:trace contextRef="#ctx0" brushRef="#br1" timeOffset="30016.91">28078 6875 2110 0,'0'0'238'0,"0"0"-145"16,0 0-19-16,0 0-8 0,0 0-23 15,-27 127-16-15,25-97 1 16,2-2 38-16,0 0-4 15,0-1-9-15,0-3-20 16,0-4 19-16,9-2-17 16,2-6-14-1,2-2-10-15,3-6-4 0,6-4 21 16,1 0-11-16,3 0 21 16,3-8-12-16,3-9 2 0,-1-2-21 31,0-6 3-31,0-3-5 0,2 2-4 0,-1 0-1 15,-1 6-9-15,-4 4-16 16,-5 9-48-16,3 7-41 16,-10 0-163-16,-6 0-623 15</inkml:trace>
  <inkml:trace contextRef="#ctx0" brushRef="#br1" timeOffset="31308.03">22519 8333 2098 0,'0'0'279'0,"0"0"-163"0,0 0-54 16,0 0-32-16,0 0-2 0,0 0-12 15,0 0-1 1,-72 53-2-16,50-32 36 0,2 5-30 15,-3 1-5 1,2 3-13 0,-2 4 8-16,0 2-8 15,1 5 4-15,2 5-3 16,0 0 4-16,5 5 6 16,1 2-12-16,5-1 10 15,3 5-9-15,1-2 4 0,3 3-5 16,-1 5 0-16,-1 3 5 15,2 1 6-15,0 6 1 16,0-1-12-16,2 0 13 16,0 2-7-16,0-2 15 15,0-1-5-15,0 3 15 16,6 4-18-16,10 2 8 16,1-3 7-16,8 1-2 15,2-4 2-15,2-3-18 0,4-5 21 16,1-4-13-16,1-6 11 15,-2-8-27-15,4-6 15 16,-4-8-16-16,-4-6 7 16,-3-6-4-16,-1-1-3 15,-7-8-2-15,-3 1 6 16,-1-4-11-16,-1-1-39 16,-1-5-110-16,-3-3-397 0</inkml:trace>
  <inkml:trace contextRef="#ctx0" brushRef="#br1" timeOffset="32433.38">27835 8349 240 0,'0'0'1462'0,"0"0"-1282"16,0 0-115-16,0 0 58 15,0 0 51-15,58 127-37 16,-41-97-77-16,4 2 29 15,-1 2-32-15,3 2-17 16,-4 5-6-16,-1 0-6 0,2 2 5 16,-2 3-18-1,-2 0 7-15,-3 3-22 16,-2-2 36-16,-2 1-21 16,-4 0 25-16,-1 0 1 15,-2 2-6-15,-2 3-5 0,0 1-17 16,0 5 9-16,0-1-21 0,0 2 11 31,0-1-12-31,-11 3 6 0,0 3-5 0,-2 1-1 31,-3 2 1-31,-2 2-1 16,-2 1 0-16,0-4 6 16,0-2-12-16,2-9 4 0,1-3-46 15,3-18-57-15,1-12-180 16</inkml:trace>
  <inkml:trace contextRef="#ctx0" brushRef="#br1" timeOffset="34943.78">22801 8763 1842 0,'0'0'216'16,"0"0"-110"-16,0 0-39 15,0 0-21-15,0 0-32 0,0 0 40 16,0 0-23-1,12 18 38-15,-10-5-30 16,3 8-18-16,-3 3 23 0,2 4-24 16,-2 6 10-16,3 4-28 15,-3 2 12-15,0 3-14 16,-2-4 10-16,0 1 6 16,2-1 13-1,-2-2-6-15,0 1-12 0,2-1 29 0,1 1 19 16,0-4-24-16,3-2-27 15,-2-3 7 1,3-8-9-16,-3-4 4 0,0-8-2 16,2-1-8-1,-2-2 10-15,0-2-9 0,-2-1 10 16,5-1-6 0,-3-2 28-16,6 0-17 0,1 0 11 15,2 0-4 1,3 0-3-16,0 0 6 15,3 0-7-15,2 0 19 16,1-2-19-16,0-3 11 16,-2 1-30-16,3 0 7 0,-6 3-6 15,1 1 0-15,-3 0-1 0,1 0-1 32,-5 0-4-32,1 0-55 0,3 0-35 15,-6 4-146-15,0-1-335 0</inkml:trace>
  <inkml:trace contextRef="#ctx0" brushRef="#br1" timeOffset="35511.87">23339 8874 2110 0,'0'0'275'0,"0"0"-140"0,0 0-18 16,0 0 25-16,0 0-65 15,0 0-49-15,0 0-9 16,4 5-19-16,-2 7 13 16,1 6 2-16,-1 5 11 15,2 6-10-15,-2 5 2 16,3 5 3 0,0 2-9-16,-3 6 16 0,2 3-7 15,1 2 11-15,-1 2-17 16,0 0 18-16,4 4-16 15,-2 5 11-15,1-1-7 16,-1 1-5-16,1-5-1 0,0 0-14 16,-3-5 7-16,1-4-7 15,-1-3 12-15,-2-5-12 16,0-2 1-16,0-5-1 16,-2-2-1-16,0-6 0 15,0-4 4-15,0-2-8 16,0-7 6-16,0-4-6 15,0-7-24-15,0-2-39 16,3-8-99 0,0-12-121-16,1-6-51 0</inkml:trace>
  <inkml:trace contextRef="#ctx0" brushRef="#br1" timeOffset="36110.89">23827 9186 1965 0,'0'0'308'16,"0"0"-237"-1,0 0-12-15,0 0 52 16,0 0-48 0,0 0-45-16,0 0 52 0,81 66 10 15,-62-42-34-15,1 2 49 16,3 4-30-16,-1 5-5 0,2-2-21 16,1 7 18-1,2 1-37-15,0 5 11 16,-3 0-19-16,2-2 6 15,-3 0-8 1,-3-2-2-16,0-2 18 0,-2 1-6 16,-2-6 13-16,-1 0-23 15,1-3 8-15,-5-6-18 16,0-6 1-16,1-4-1 16,-6-4 0-16,0-4 0 0,1-2 1 15,-5-2-7-15,1 0-12 16,-1-4-16-16,-2 0-87 15,0 0-42-15,0 0-173 16,0-2-1840-16</inkml:trace>
  <inkml:trace contextRef="#ctx0" brushRef="#br1" timeOffset="36646.83">24427 9274 2245 0,'0'0'278'16,"0"0"-193"-16,0 0 65 0,0 0-49 15,0 0-47 1,0 0 14 0,0 0-52-16,-74 68 54 15,54-40-18-15,0 4 11 16,-5 6-37-16,1 5 14 16,-5 3-4-16,-3 6-11 15,1 3 3-15,0 0-11 16,2-1 5-16,0-6-22 15,5-1 22-15,4-6-21 0,-1-8 2 16,6-3-3-16,-1-4 0 16,3-2 0-16,-1 0 1 15,4 1-5-15,-1-4 10 16,-1 4-9-16,3-6 10 16,3 0-14-16,-2-4 7 15,4-5 0-15,2-2-1 0,0-4-11 16,0-4-13-16,2 0-30 15,0 0-39-15,0-14-109 16,0-5-27-16,0 1-369 16</inkml:trace>
  <inkml:trace contextRef="#ctx0" brushRef="#br1" timeOffset="39080.61">26934 8877 1728 0,'0'0'326'15,"0"0"-167"-15,0 0-82 16,0 0 66-16,0 0-27 0,0 0-19 0,0 0 20 31,-9-75-50-31,9 75 31 0,0 5-36 16,0 16-11-16,0 14-43 16,0 11 2-1,0 10-10-15,0 3 0 16,0-1 0-16,0-7 1 0,0-7-2 15,0-9 6 1,7-12-11-16,3-9 11 16,0-11-5-16,5-3 0 15,4 0 8-15,1-12-6 0,4-8-2 16,5 0 0-16,4 0 5 16,2 6-1-16,0 8-2 15,0 6 5-15,1 0-6 16,-3 4 5-16,-2 14-6 15,-4 6 1-15,-2 5 3 16,-5 0 2-16,-2 5 14 16,-7 2-10-16,-2 2 32 15,-2 3-4-15,-5-4 2 16,-2 3-17-16,0-3 10 16,0 0-11-16,-5-6-2 0,-11-2-3 15,-3-2-13-15,-6-5 16 16,-6-4-20-16,-4-4 21 15,-8-5-21-15,1-8 8 16,-2-1-8-16,3 0-1 16,5 0-4-16,7-1-13 15,4-6-7-15,8-1-26 16,3-2-22-16,4-2-28 0,3-2-3 16,5-13-55-1,0 4-96-15,2-1-39 0</inkml:trace>
  <inkml:trace contextRef="#ctx0" brushRef="#br1" timeOffset="39362.4">26967 8879 2500 0,'0'0'278'0,"0"0"-209"16,0 0-1-16,0 0 6 16,121-26-26-16,-88 20-8 0,-2 2-22 15,-2 4-16-15,-4 0 3 16,-2 0-5-1,-3 0-15-15,-3 17-105 0,-3-3-139 16,-7 1-1547-16</inkml:trace>
  <inkml:trace contextRef="#ctx0" brushRef="#br1" timeOffset="41380.93">24602 6097 1773 0,'0'0'241'0,"0"0"-118"16,0 0-29-16,52 132-14 0,-34-81-47 15,4 3-4 1,2 4-27-16,3 3 66 0,0 6-32 16,-2 2 21-1,2 7-7-15,-3 4-2 16,0 7-22-16,1 1 6 15,-1 3-5-15,-1-2-13 16,2 1 12-16,-4-1-8 16,2-3 31-16,-3-2-38 0,-2-5 18 15,0-3 8-15,-3-2 0 16,-1-3-14-16,-1 0-13 16,-1-5 3-16,-4-2-12 15,-1-3 7-15,-1-8-7 16,-2-7 0-16,2-11 4 15,-4-9-10-15,-2-8-10 16,0-10-64-16,0-8-103 16,0 0-68-16,-14-14-508 0</inkml:trace>
  <inkml:trace contextRef="#ctx0" brushRef="#br1" timeOffset="41647.42">25004 7916 1687 0,'0'0'522'16,"0"0"-408"-16,0 0-88 0,0 0 0 15,31 129-26 1,-15-91 27-16,0-4 12 0,-1-4-3 16,1-6-23-16,-3-12 33 15,3-8-29-15,-1-4 53 16,3-12 58-16,3-18-31 15,2-11-3 1,2-2-49-16,0-5-11 0,2 4-34 16,-5 7 0-1,0 9-16-15,5 19-82 0,-5 4-175 16,-5 5-1535-16</inkml:trace>
  <inkml:trace contextRef="#ctx0" brushRef="#br1" timeOffset="42226.21">25305 9397 2554 0,'0'0'246'16,"0"0"-139"-16,0 0-44 15,0 0-46-15,0 0-9 16,0 0 5-16,0 0 8 15,51 0 8-15,-24-7-8 16,0 3 14-16,2 0-10 16,2 3-6-16,0-3-2 15,2 1-17-15,1 1 12 16,-3 0-12-16,-4 0 4 16,-3 2 2-16,-5 0-6 15,-2 0 0-15,-5 0-8 0,-2 0-12 16,-1 6-59-1,-5 5-52-15,1-4-181 16,-5-2-684-16</inkml:trace>
  <inkml:trace contextRef="#ctx0" brushRef="#br1" timeOffset="42453.56">25563 9177 2200 0,'0'0'700'16,"0"0"-603"0,0 0-35-16,-31 111 32 0,29-71-36 15,2 0-9-15,0 1-32 16,0-2 2-16,0 2-14 0,6-3 2 16,4-4-7-16,-3-2-12 15,3-3-47-15,-1-4-113 16,-2-11-237-16</inkml:trace>
  <inkml:trace contextRef="#ctx0" brushRef="#br1" timeOffset="43748.95">28334 7858 249 0,'0'0'1557'16,"0"0"-1401"-16,0 0-42 0,0 0 13 15,0 0-29 1,0 0-36-16,0 0 22 0,29-36-38 16,-17 30 12-16,1 0 15 15,1 0 7-15,1 2-2 16,-1 0-33-16,1 1 5 16,1 0-35-1,1 3 6-15,-1 0-12 0,1 0 4 0,-1 0-3 16,0 3-3-16,0 6 11 15,-3 3-13-15,1 1 26 16,-4 2-13 0,1 1 10-16,-1 0-20 15,-2 5 8 1,-3 0-5-16,-1 6 5 0,-4 1 12 0,0 4-12 16,0 2 14-1,0 0-18-15,0 2 9 0,-11-4-21 16,0 0 16-1,-3-4-16-15,-3 1 7 0,-3-5-2 0,-3-1 0 32,-4-2-5-32,-4-6 3 0,0-3-9 0,2-7-17 15,0-5-7 1,4 0-28 0,4-10 9-16,5-8 9 15,7-5 14-15,3 2-6 16,6-2 5-16,0 5 27 15,0 4-4-15,0 7-3 0,10 4 14 16,6 3-12-16,4 3 10 16,0 17 3-16,5 4 20 15,4 5 14-15,2 0 12 16,2-3-23-16,5-4 2 16,2-6-22-16,5-7 13 15,-3 0-24-15,-1-6 7 16,-8-3-7-16,-6 0-9 0,-3 0-77 15,-8 0-68-15,-8 0-171 16</inkml:trace>
  <inkml:trace contextRef="#ctx0" brushRef="#br0" timeOffset="-186782.17">3337 5499 1601 0,'0'0'267'0,"0"0"-193"16,0 0-30-16,0 0-10 15,0 0-15-15,0 0 21 16,0 0-37-16,-14-7 55 16,1 7-27-16,0 0 31 15,-5 0-28-15,-3 0 69 16,2 0-49-16,-6 0-6 15,0 0-20-15,-2 0-6 16,3 2 26-16,2 3-28 16,0-2 3-16,-1 3-22 0,1 2 18 15,-2 1-19-15,1 7 7 16,-1 0 2 0,-1 3-8-16,0 4 4 15,4-2-4-15,0 4 9 0,6-2-10 16,1 1 19-16,3 3-19 15,2 1-1-15,2 2 0 16,1 2 1-16,-1 1 0 16,3 0 0-16,0-1 0 15,1 2 9-15,0 0 44 0,3 5-27 16,0-1 17 0,0 0-24-16,0 2 4 0,12-4-5 15,1-2 1 1,3-2-8-16,1-3-11 0,4 5 10 15,1-3-4 1,2 1 14-16,3-1-20 16,0 1 5-16,2-3-4 0,2 0 0 15,2-3-1-15,1-4 0 16,2-3 0-16,0-2 3 0,-1-2-10 16,3-3 14-16,-5-5-14 15,-2-7 4-15,-2 0 3 16,-4-8 0-16,-2-16 1 15,-4-7 5-15,-5-4-5 16,-3-5-1-16,-4-5 7 16,0-1-13-16,-5 0 12 0,-2-4-12 15,0-5 6 1,0 0 0-16,0-6-1 16,0-1-22-16,-4-2-4 0,-4 1-5 15,-1 2 11-15,1 6 10 16,1 8 6-16,2 9 10 15,1 9-4-15,-1 11 0 16,3 7 4-16,0 4 16 16,0 6 10-16,2 1 11 15,0 0-27 1,0 0 3-16,0 9-18 0,0 10 0 16,11 5 0-1,5 5-4-15,1 8 4 0,6 3 0 16,1 6 1-16,3 2 7 0,2 4-2 15,0 1-5-15,2 0 12 16,-2 2-12-16,1-6 29 16,-1-2-10-16,2-3-7 15,0-6-6 1,0-4-7-16,-2-3 0 0,0-3 3 16,-2-5-7-16,-5-2-9 15,-4-7-43 1,-1-12-93-16,-5-2-89 15,-6 0-255-15</inkml:trace>
  <inkml:trace contextRef="#ctx0" brushRef="#br0" timeOffset="-186301.11">3968 5657 2054 0,'0'0'321'0,"0"0"-233"15,0 0-71-15,0 0 38 16,0 0 2-16,0 0 16 15,0 0 19-15,64 16-22 16,-47 0-8-16,4 6-32 0,1 2 22 16,3-1-22-1,-1 6-3-15,5 1 1 0,0 0-5 16,0 2-5-16,2 1-9 16,0 1 8-16,3 3-13 15,0 1 7 1,-1 3-11-16,1 1 8 0,-5-1-7 15,0 0-1-15,-6-1 1 16,0-5 1-16,-3-1 1 16,-5-8-2-16,-1-5-2 15,-1 0 5-15,-3-7-8 0,-4-5 4 16,-1-4-7 0,-5-5-88-16,0 0-44 0,0-17-83 15,0-4-64 1,-2-2-1826-16</inkml:trace>
  <inkml:trace contextRef="#ctx0" brushRef="#br0" timeOffset="-185811.08">4596 5682 2060 0,'0'0'313'16,"0"0"-182"-16,0 0-9 0,0 0-9 15,0 0-45-15,0 0-30 16,0 0-12-16,-90 35 0 16,73-11-6-1,-1 5 8-15,-2 6 4 0,-2 7 25 16,-3 4-39-16,-2 5 10 16,3 0-10-1,-5 6 4-15,3-3-4 16,-3-1-17-16,0-2 8 15,2-3-9-15,-2-2 10 16,2-1-10-16,0-3 5 0,0-1-5 16,2-2 0-1,6-3 0-15,1-9-7 0,5-4-32 16,3-14-55-16,6-4-67 16,2-5-369-16</inkml:trace>
  <inkml:trace contextRef="#ctx0" brushRef="#br0" timeOffset="-185072.31">4857 4988 1842 0,'0'0'344'16,"0"0"-144"-16,0 0-51 0,0 0-79 16,0 0-3-16,0 0-21 15,0 0-4-15,129-96-10 16,-102 95 13 0,2 1 9-16,-2 0 5 0,2 18 21 15,0 5-31-15,-5 7-1 16,0 5-11-16,-6 2 21 0,-2 8-24 15,-9 1 3 1,-7 6-17 0,0 4 2-16,-7 2 1 0,-15-1-7 15,-7-5-1-15,-4-8-15 0,-5-9 11 16,-3-8-11 0,1-13-2-16,0-9-44 15,6-5 2-15,6 0-7 16,10-17 14-16,9-1 13 15,9 2 12-15,0 0 10 16,15 6 4-16,14 6 1 16,5 4 1-16,6 0 12 15,0 4-16-15,2 10 6 16,-1 3-6-16,-3 3-1 16,6 3-30-16,-9-3-156 0,-6-2-302 15</inkml:trace>
  <inkml:trace contextRef="#ctx0" brushRef="#br0" timeOffset="-184629.18">5274 6101 2076 0,'0'0'337'15,"0"0"-120"-15,0 0-36 0,0 0-50 16,154-26-54-16,-110 17-38 0,3-4-16 16,-5 3-23-16,-1 1 3 15,-6 3 1-15,-3-1-8 16,-6 6 1-1,-4-2-59-15,-4 3-65 0,-7 0-163 16,-7 0-1596-16</inkml:trace>
  <inkml:trace contextRef="#ctx0" brushRef="#br0" timeOffset="-184401.99">5615 5722 2384 0,'0'0'351'15,"0"0"-247"-15,0 0-17 16,2 143 15-16,4-91-57 0,4 2-23 16,-4-1-21-1,1-2 5-15,-3-2-6 0,-2-2-1 0,1 2-50 16,-1-11-119-1,-2-9-390-15</inkml:trace>
  <inkml:trace contextRef="#ctx0" brushRef="#br0" timeOffset="-183607.29">6217 5231 1870 0,'0'0'360'0,"0"0"-230"16,0 0-18-16,0 0-8 16,0 0-24-16,0 0 10 15,0 0-50-15,54 93-11 16,-48-66-29-16,3 4 1 15,-3 1 17-15,2 4 12 16,-4 2 16-16,0 4-7 16,-2 2-4-16,1 4-22 0,-1 1 25 15,0 1-25-15,-2-1 17 16,0-3-7-16,0-5-2 16,0 2-15-16,0-4 6 15,0-3 7-15,0 0-19 16,0-4 18-16,0-1-13 15,-2-1 11-15,-3 2-11 16,-1 0 14-16,2 3-4 0,-2-2 1 16,2 1 1-1,2-2-5-15,2-1 5 0,0-6-17 16,0-2 10 0,0-5-10-16,0-3 0 0,12-2 0 15,1-1 0-15,7-4 0 16,4-5 0-16,5-3 1 15,4 0-1-15,8-5 5 16,-1-22-1-16,3-9 2 16,-4-10-2-16,-3-8 0 15,-5-6-3-15,-8-5-1 0,-10 2 0 16,-9 3 0-16,-4 4 5 16,0 7-4-16,-27 11 7 15,-11 8-7 1,-6 11-2-16,-7 12-5 15,1 7-8-15,8 7-6 0,9 18-22 16,15 25-58 0,9-4-138-16,9-5-553 0</inkml:trace>
  <inkml:trace contextRef="#ctx0" brushRef="#br0" timeOffset="-183108.68">7099 5712 2168 0,'0'0'262'15,"0"0"-151"-15,0 0 31 16,0 0-62 0,0 0-23-16,121 84-24 0,-81-49-14 15,5 8-9-15,1 4 14 16,1 6-9-16,-3 2 25 16,-1 0-9-16,-5-1 9 15,-5-4 9 1,-4-4-32-16,-2-5-1 15,-5-6-16-15,-2-4 6 0,-4-7-5 16,-3-7-2 0,-6-4-56-16,-3-8-89 0,-4-5-187 0</inkml:trace>
  <inkml:trace contextRef="#ctx0" brushRef="#br0" timeOffset="-182817.93">7708 5758 2171 0,'0'0'651'16,"0"0"-498"0,0 0-37-16,0 0-41 0,0 0-27 15,0 0-29-15,-114 103 10 16,87-59-15-16,-4 4 23 15,-2 5-9 1,-7 5-4-16,-3 3-13 0,-6 5-5 16,0-3-6-1,-2-3-2-15,9-6-28 0,8-9-50 16,12-5-81 0,11-14-266-16,9-10-2033 0</inkml:trace>
  <inkml:trace contextRef="#ctx0" brushRef="#br0" timeOffset="-182403.34">8256 6101 2258 0,'0'0'293'16,"0"0"-59"-16,0 0-78 16,0 0-52-16,143 10-48 0,-96-10-27 15,0 0-23-15,-1 0 3 0,-3 0-9 16,-5 0 0-16,-3-3-58 16,-12-1-116-1,-8-1-353-15</inkml:trace>
  <inkml:trace contextRef="#ctx0" brushRef="#br0" timeOffset="-182230.69">8522 5881 2708 0,'0'0'252'0,"0"0"-131"16,-10 126-22-16,10-66-28 15,0 3-45-15,0-5-15 16,6-4-11-16,2-5 1 0,3-7-2 16,3-3-37-1,-3-11-124-15,-3-7-369 0</inkml:trace>
  <inkml:trace contextRef="#ctx0" brushRef="#br0" timeOffset="-181272.44">10096 5596 2090 0,'0'0'289'16,"0"0"-196"-16,0 0 25 0,0 0 11 16,0 0-67-1,0 0-24-15,-141-22 1 0,108 22-4 0,-3 0 7 16,-3 0-22-1,2 10 15-15,-1 6-15 0,3 2-10 32,1 5-2-32,5 0-8 15,2 5 0-15,3 6 5 16,3 5-10-16,4 5 11 16,1 4-7-16,5 2 1 15,5-2 0-15,4 1 6 16,2-5 0-16,0-2 18 0,15-7-14 15,5-1 20-15,7-5-19 16,4-7 20-16,5-3-22 16,1-6 16-16,3-5-13 15,-1-2 9-15,-6-6 1 16,-4 0-8-16,-2 0-2 16,-3-4-8-16,0-10-4 15,12-14-68-15,-5 6-101 16,-2 0-325-16</inkml:trace>
  <inkml:trace contextRef="#ctx0" brushRef="#br0" timeOffset="-180611.5">11348 5839 2131 0,'0'0'332'0,"0"0"-139"0,0 0-26 16,0 0-66-16,156-14-17 15,-109 6-40-15,2 0-15 16,-2-2-21-16,-7 0-8 15,-5 3 0-15,-8 4 0 16,-8 3-40-16,-15 0-57 16,-4 12-69-16,0 2-402 0</inkml:trace>
  <inkml:trace contextRef="#ctx0" brushRef="#br0" timeOffset="-180339.67">11288 6152 2375 0,'0'0'360'15,"0"0"-243"-15,0 0-4 0,0 0-2 16,156-14-56-1,-104 4-13-15,0-2-27 0,0 2-5 16,-5-2-10-16,-3 0-10 16,8-6-77-16,-12 4-107 15,-9 0-381-15</inkml:trace>
  <inkml:trace contextRef="#ctx0" brushRef="#br0" timeOffset="-179738.98">12590 5470 2192 0,'0'0'265'0,"0"0"-156"15,0 0-34-15,0 0-4 16,0 0-58-16,-89 126 9 16,80-81 14-16,4 6 22 15,3 14-17-15,2 6 2 0,0 13 19 16,24 6-19-16,12 0 3 16,11-4-16-16,13-8 3 15,14-15-26-15,8-19 14 16,12-21-2-1,4-23 8-15,-3-4 5 0,-3-33-1 16,-9-20 13-16,-11-28-14 16,-18-26 16-16,-17 2-19 15,-22 12 16-15,-15 7-14 16,-20 18 10-16,-31-7-9 16,-34-21-12-16,-8 19-18 0,-11 12-39 15,-2 23-22-15,23 33 5 16,0 13 26-16,17 12-50 15,12 56-73-15,18-5-253 16,17-5-2109-16</inkml:trace>
  <inkml:trace contextRef="#ctx0" brushRef="#br2" timeOffset="-159585.46">21281 11647 1870 0,'0'0'270'15,"0"0"-172"-15,0 0-60 0,0 0-13 0,0 0 44 16,0 0-4-1,0 0 17-15,0 0-21 16,0 0 18 0,0 0-9-16,0 7-19 0,-2 11-42 15,-4 4 0 1,-6 9 4-16,3 5-4 0,-2 1 4 16,2 8 2-16,0-3 10 15,1 0-10 1,1-4 6-16,0-4-20 0,4-4 12 15,-1-5-3-15,2-6-3 16,2-3-6-16,0-4 0 16,0 2 4-16,0-1-5 15,6 0 19-15,13 1 18 16,1 3 7-16,4-2-19 0,3 2 13 16,0-5-22-1,-1-2 7-15,3-1-4 0,-4-4-19 16,2-3 12-16,-2-2-12 15,-4 0 7-15,2 0-7 16,-5-7-10-16,-1-6-85 16,-1-5-68-16,-3 1-145 15,-6 2-499-15</inkml:trace>
  <inkml:trace contextRef="#ctx0" brushRef="#br2" timeOffset="-159249.83">21655 11758 464 0,'0'0'2060'0,"0"0"-1894"16,0 0-126-16,0 0 5 16,0 0 40-16,-2 119-25 0,2-73-2 15,0 4-18-15,0 4 22 16,0 4-12-1,0 4 7-15,0 0-28 16,-2 5 6-16,-2 1-5 0,-1-2-15 16,-1 0 5-16,-2-5-16 15,2-9 9 1,-3-7-13-16,3-6 5 0,-4-9-1 16,4-7-3-16,-1-2-1 15,1-9-9-15,2-4-32 16,4-3-49-16,0-5-54 0,0-2-143 15,0-15-390 1</inkml:trace>
  <inkml:trace contextRef="#ctx0" brushRef="#br2" timeOffset="-158651.3">22028 12011 2280 0,'0'0'218'0,"0"0"-173"0,0 0-25 16,0 0 54-16,0 0-23 15,90 117 11-15,-59-77 12 16,2 4-24-16,3 4 21 15,1 4-27-15,-1 0-15 16,2 2-8-16,0 3 9 16,-2-3-8-1,-3 0 18-15,0-3-22 0,-2-2 3 16,-4-3-21 0,0-3 7-16,-6-8-7 0,-4-7 0 15,-3-8 0-15,-6-8-37 16,-3-5-44-16,-5-7-87 0,0-2-129 15,0-12-1512-15</inkml:trace>
  <inkml:trace contextRef="#ctx0" brushRef="#br2" timeOffset="-158311.39">22633 12055 2046 0,'0'0'690'15,"0"0"-566"-15,0 0-58 0,0 0-48 16,0 0 41-1,-117 141 7 1,88-85-31-16,-2 4 22 16,-2 4-29-16,-4 3 21 15,2-2-25-15,-3 3-7 16,3-2-17-16,1-5 8 0,3-6-8 16,4-12-15-1,3-11-78-15,5-11-130 16,4-16-316-16</inkml:trace>
  <inkml:trace contextRef="#ctx0" brushRef="#br2" timeOffset="-157615.31">21444 10936 2063 0,'0'0'282'16,"0"0"-189"-16,0 0 8 0,-118 47 44 15,78-27-90-15,0 4-44 16,-3 6-11-16,-1 10 8 16,-4 10-16-16,2 8 16 15,-3 10 12-15,0 9-20 0,4 7 8 16,3 20-8-1,9 20 1-15,8 26-2 16,9 9 7 0,14-2-7-16,2-12 2 0,4-12 0 15,23 4 5-15,10-7 32 16,9-7-14-16,-4-23-1 16,1-22-7-16,-10-18-10 15,5-7 5-15,7 5-10 0,11 2-2 16,8 0-9-16,32-4-35 0,-19-19-141 31,-5-14-243-31</inkml:trace>
  <inkml:trace contextRef="#ctx0" brushRef="#br2" timeOffset="-156975.99">22716 11361 2144 0,'0'0'286'15,"0"0"-235"-15,0 0-50 0,0 0 17 16,0 0 38-16,0 0-42 0,0 0 2 15,125 61-3 1,-88-21 61-16,-2 12-14 0,1 12 11 16,3 26-12-1,-3 27 0-15,-2 28-17 0,-10 7 6 16,-10-6 2 0,-10-14-10-16,-4-13-11 15,0-2-14-15,-2-1 9 0,-9-23-15 0,0-17 1 31,0-20-10-31,-5-8-2 0,-6 5-3 0,-7 1-35 32,-22 4-39-32,5-15-63 15,4-19-156-15</inkml:trace>
  <inkml:trace contextRef="#ctx0" brushRef="#br2" timeOffset="-156414.29">23287 10886 2023 0,'0'0'225'16,"0"0"-100"-16,0 0-23 16,0 0 3-16,0 0 28 15,0 0-16-15,123-81-26 16,-98 88-48-16,-3 20-13 16,-5 11 33-16,-3 11 15 15,-7 14-12-15,-7 5-7 16,0 4-33-16,-11 0 1 0,-12-6-20 15,-6-10 4 1,0-10-7-16,0-11-8 16,0-16-9-16,5-12-51 15,4-7-15-15,9-4-53 16,6-18 80-16,5 1 38 0,0 3 7 16,23 11 14-16,8 4-5 15,11 3 9-15,28 23-11 16,-11 3-110-16,-5 2-362 0</inkml:trace>
  <inkml:trace contextRef="#ctx0" brushRef="#br2" timeOffset="-155911.05">23856 12312 2332 0,'0'0'239'15,"0"0"-92"-15,0 0-53 16,160-2-21-16,-102 2-30 16,0 0-22-16,-4 0-21 15,-5 0 0-15,0 0-70 16,-16-5-168-16,-12-2-215 0</inkml:trace>
  <inkml:trace contextRef="#ctx0" brushRef="#br2" timeOffset="-155722.86">24126 12176 2651 0,'0'0'187'0,"0"0"-125"0,-4 117 5 15,4-62 13 1,0-5-41-16,0-2-15 0,0-4-23 16,2-8-1-1,9 0-52-15,-1-11-139 16,0-11-564-16</inkml:trace>
  <inkml:trace contextRef="#ctx0" brushRef="#br2" timeOffset="-154979.39">24728 11614 809 0,'0'0'1338'31,"0"0"-1212"-31,0 0-76 0,60-108 80 0,-31 76 4 16,-1 2-43-1,3 8-46-15,4 4-23 0,-4 7 47 16,0 10-11-16,-2 1 28 16,-2 1-54-16,-3 22-9 15,-4 5-6 1,0 6 29-16,-2 10 14 16,-2 3-19-16,-5 10 1 15,-3 1-5-15,-2 6 6 16,-4 4-25-16,-2 5 14 15,0 0-23-15,0 2 9 16,-2 0-8-16,-10-1-5 0,-3-2 5 16,-6-4-9-1,-3-2 6-15,-8-1-6 0,-5-6 2 16,-8 0 1-16,-4-5-6 16,-2-10 2-16,-5-10-6 15,5-15-12-15,2-19-32 16,9 0-9-16,13-31-34 0,11-13 41 15,14-11 6 1,2 2-7-16,8 4 19 0,17 13 33 16,4 12 1-16,2 19 7 15,1 5 30-15,-1 17 56 16,0 22-21-16,0 5-36 0,0 2 14 16,-2 0-28-1,2-4-4-15,-4-8-6 0,0-5-6 16,-2-9-6-16,0-7-4 15,8-13-38 1,-6 0-98-16,-2 0-161 0</inkml:trace>
  <inkml:trace contextRef="#ctx0" brushRef="#br2" timeOffset="-154857.6">25577 12545 2867 0,'0'0'396'0,"0"0"-337"15,0 0 0-15,0 0 22 0,0 0-53 16,0 0-28-16,0 0-45 16,42-85-121-1,-19 68-279-15</inkml:trace>
  <inkml:trace contextRef="#ctx0" brushRef="#br2" timeOffset="-154240.45">25875 11451 1680 0,'0'0'426'0,"0"0"-283"15,0 0 28-15,0 0-67 0,0 0-52 16,0 0-43-16,0 0 8 16,2-25 63-1,-2 38 1-15,0 12-18 16,0 11-16-16,0 7 25 0,0 10-29 16,-2 7-3-16,0 2-9 15,2 5 7-15,0-3-16 16,18-4-8-1,11-5-9-15,13-11-5 0,10-11-1 0,8-13-26 16,2-13-41 0,21-20-47-16,-16-19-101 15,-13-10-228-15</inkml:trace>
  <inkml:trace contextRef="#ctx0" brushRef="#br2" timeOffset="-153958.84">26348 11580 2608 0,'0'0'231'16,"0"0"-114"-16,-20 125-11 0,13-62-29 15,3 8-13-15,2 1-28 0,0 5 8 16,2-1-5-16,-2 0 8 16,-1 0 3-16,1-4-8 15,0-2-9-15,-1-4-9 16,1-3-4-16,-3-7-20 15,-1-10 14-15,-1-10-14 16,3-10 9 0,-1-12-9-16,1-8 0 15,4-6-9-15,0 0-51 0,0-30-92 0,7-2-87 32,4-6-418-32</inkml:trace>
  <inkml:trace contextRef="#ctx0" brushRef="#br2" timeOffset="-153620.08">26703 11933 2520 0,'0'0'242'15,"0"0"-160"-15,0 0 31 16,0 0-32-16,84 104 4 0,-53-56-13 16,6 5-17-16,-2 3-3 15,3 0-8-15,-1 2 7 16,-3 0-18-16,-3 0 9 16,-2 1-31-16,-2-4-1 15,-3 0-5-15,-1-7-5 16,-4-4 0-16,0-8-16 15,-5-8-37 1,-6-18-53-16,-1-6-100 0,-7-4-361 0</inkml:trace>
  <inkml:trace contextRef="#ctx0" brushRef="#br2" timeOffset="-153394.97">27253 12140 2767 0,'0'0'259'0,"0"0"-107"0,0 0-33 15,-126 116-10-15,83-62-47 16,-2 2-19-16,2 4-17 16,-1 1-9-1,-3-1-7-15,1 0-10 0,1-6 0 16,1-3-33-16,1-8-62 15,11-11-102-15,13-15-410 16</inkml:trace>
  <inkml:trace contextRef="#ctx0" brushRef="#br2" timeOffset="-151433.4">27675 12351 2316 0,'0'0'521'0,"0"0"-400"15,0 0-54-15,0 0-2 16,0 0-43-16,0 0-22 16,0 0-3-16,0 0-71 0,2 0-32 15,7 0-228-15</inkml:trace>
  <inkml:trace contextRef="#ctx0" brushRef="#br2" timeOffset="-150743.15">28045 11717 2705 0,'0'0'242'0,"0"0"-92"0,0 0-35 16,0 0-28-16,160-27-39 15,-109 23-24-15,-2 2-23 16,-2 0 4-16,-9 2-5 15,-3 0-40-15,0 0-68 16,-10 4-137-16,-8 4-395 0</inkml:trace>
  <inkml:trace contextRef="#ctx0" brushRef="#br2" timeOffset="-148742.12">28000 11793 1840 0,'0'0'393'0,"0"0"-203"0,0 0-59 16,0 0-32-16,0 0 0 16,0 0-63-16,0 0-29 15,0-2-6-15,0 2 10 16,0 0 19-16,2 7-5 16,3 11 12-16,-3 12 6 15,0 3 8-15,-2 6-35 16,0-4 3-16,0-3-12 15,0-9-1-15,5-8-6 16,5-9 0-16,4-4 1 0,8-2 0 16,7 0 19-16,7-6-20 15,4-2 5-15,2 6-5 16,3 2 0 0,-5 2 0-16,-2 18 5 0,-5 7-1 15,-2 2-3 1,-6 6 11-16,-5 0-2 0,-5 6 21 15,-5 2-9-15,-8-2 18 16,-2 5-9-16,0 0-10 16,-12 4-2-16,-11-4-7 15,-4-1 15-15,-6-11-18 16,-6-6 9-16,-3-10-14 16,-2-9 6-16,-3-4-9 15,2-5-1-15,5 0-4 16,4 0-7-16,9-12-29 0,7 0-48 15,7-17-58-15,6 4-143 16,3-1-472-16</inkml:trace>
  <inkml:trace contextRef="#ctx0" brushRef="#br2" timeOffset="-147681.78">29241 12186 2644 0,'0'0'230'0,"0"0"-171"0,0 0-17 16,125 0 31-16,-59-4-9 15,5 2-37-15,-3-2-17 16,-3 0-9-16,-9 2-2 16,-9-2-5-16,-11-4-74 15,-14 0-142-15,-13-4-392 0</inkml:trace>
  <inkml:trace contextRef="#ctx0" brushRef="#br2" timeOffset="-147501.78">29580 12089 2694 0,'0'0'180'0,"0"0"-135"15,-9 132 30-15,7-77-12 16,2-1-12-16,0-6-42 15,0-4-4-15,9-8-5 16,13-15-51-16,-1-11-153 16,-4-10-436-16</inkml:trace>
  <inkml:trace contextRef="#ctx0" brushRef="#br2" timeOffset="-147045.75">30188 11636 2663 0,'0'0'175'16,"0"0"-127"-16,0 0 18 15,-15 144 8-15,15-99-37 16,0-3-8-16,9-8-19 0,16-5-4 15,4-12 1 1,11-7-6-16,2-8 8 0,7-2-9 16,-2 3 12-16,-3 2 16 15,-1 4 20-15,-5 11-14 16,-3 3 14-16,-3 5-17 16,-8 7 0-16,-3 2-7 15,-8 6-7-15,-9 3 10 16,-4 6-7-16,0 0 12 15,-17 2-13-15,-10-2-2 16,-4-3-11-16,-7-10-2 16,-5-7-3-16,1-9-1 15,-5-9 0-15,1-10-37 16,3-4-5-16,3-4-38 16,9-24-80-16,2-44-45 15,8 3-110-15,8 2-837 16</inkml:trace>
  <inkml:trace contextRef="#ctx0" brushRef="#br2" timeOffset="-146876.72">30151 11576 2614 0,'0'0'324'0,"0"0"-252"15,0 0-4-15,0 0 11 16,125-10-55-16,-78 4-11 15,-1-2-13-15,-3-1-5 16,9-5-90-16,-13-1-127 16,-5-2-381-16</inkml:trace>
  <inkml:trace contextRef="#ctx0" brushRef="#br2" timeOffset="-146502.58">31007 11004 2402 0,'0'0'266'16,"0"0"-126"-16,0 0 1 15,0 0-15-15,94 115-7 0,-85-54-39 16,-9 6-27-16,0 4-18 15,-18-3-19-15,-11-8 3 16,-3-12-13-16,-1-12 2 0,0-16-8 16,4-15-26-1,2-5-34-15,7-3-11 16,9-17 29-16,8-1 37 16,3 4 5-16,19 3 0 15,16 6 24-15,7 4-20 16,8 4 6-16,-4 0-10 15,-3 0 0-15,-10 0-25 16,-6 8-60-16,-10 1-78 0,-7-4-334 0</inkml:trace>
  <inkml:trace contextRef="#ctx0" brushRef="#br2" timeOffset="-129753.68">16560 5450 1409 0,'0'0'393'16,"0"0"-269"-16,0 0-88 0,0 0 35 15,0 0 36-15,0-2-43 16,0 2-21-16,0 0 23 15,0 0 15-15,0 0-6 16,0-2-46-16,0 2 17 16,-5-2 19-16,-1 2-28 15,-3-2 12-15,0 1-5 16,-5-2 2-16,4 3-32 0,-4-2 14 16,-1 2-12-16,1 0 12 15,-1 0-27-15,1 0 5 16,-1 0-5-16,1 0-1 15,-1 0 1-15,-2 5 0 16,0-2 6-16,1 1-6 16,-1 1 1-16,1-2 0 15,3 1 6-15,1 0-3 0,1-1 0 16,3 0-4-16,-4 1 0 16,3 1 0-1,1-2 6-15,-1 3-10 16,-1-2 8-16,2 3 1 15,-1-2-5-15,0 4 9 16,-2-2-10-16,0 3-1 0,1 2 1 0,0 3 0 31,-1-1-1-31,-1-2 7 16,1 1-9-16,3-3 10 16,-2 2-5-16,1-1-1 0,1-1 4 15,0 1 1 1,0 2-1-16,-1 1-5 0,3 1 6 15,-4 4-11 1,3-1 10-16,1 0 1 0,2 2-6 16,-3 2 10-16,2-2-9 15,1 2 10-15,-1-2-1 16,3 0-10-16,0 0 17 16,2 1-17-16,0-1 14 0,0 1-14 15,0 4 4 1,0 1-4-16,4 2 0 0,5-3 0 15,5 4 1-15,-3-5 6 16,3-1-6-16,-2 1-1 16,5-1 4-16,-4-3-2 15,3-3 3-15,-1 0-3 16,3 1-1-16,-3-4 0 16,3 2 4-16,0-2-4 0,2-1-1 15,0-3 5-15,2-3 0 16,3-3-5-1,-1-4 9-15,3 0-8 0,-2 0 12 16,2-11-12 0,-4-1 3-16,0 1-4 15,-3-1 0-15,-2 3-2 0,2 0 7 16,-4 1-4-16,1-1 0 16,0-6-2-1,-7 1 2-15,1-3 3 0,-3-6-4 0,-2-1 0 16,-4-2 5-1,-2-3-5-15,0 0 14 16,0 0-14-16,0 2 14 16,0-4-14-16,0 1 10 15,-2 2-10-15,0 1 5 16,-2-2 4-16,1 5-5 0,0 2 13 16,3 2-17-16,-2 4 22 15,2-3-14-15,-2 4 9 16,2-2-16-16,0 0-1 15,-2 0 1 1,2 2-1-16,0-1 0 16,0 2 3-16,0 0-7 15,0 1 8-15,0 3-6 0,0 5 2 16,0-2 0-16,0 1 0 16,0 1 0-16,0-3 0 0,2 0-11 15,2-1 11 1,2 1 0-16,-2 2 2 15,-2 3 3-15,0 0-6 16,0 1 2-16,-2 2-1 16,0 0 0-16,2 0 0 15,-2 0 0-15,0 0-7 16,0 0 5-16,3 0 4 16,-3 0-7-16,2 0 10 15,0 0-10-15,2 0 3 16,2 0 2-16,-2 10 5 15,-2 11 6-15,2 9 9 0,-2 7-19 16,-2 8 11 0,3 5-11-16,-3 1 7 0,0 4-8 15,4-3 0-15,0 0 1 16,4-1 5-16,3-4-5 16,1 1 3-16,9-1 1 15,1-4-4-15,5 0 28 16,4-5-18-16,7-3 15 15,2-9-4-15,3-9 13 0,-1-7 2 16,-2-7-1-16,-2-3 2 16,-2-5-16-16,-5-15 21 15,-2-6-24-15,-6-2 3 16,-6 0-22-16,-3 4 9 16,-6 2-5-16,-3 3 1 15,-3 6-5-15,0 6-28 16,-2 4-14-16,0 3-67 15,-2 14-25-15,-13 7-303 16</inkml:trace>
  <inkml:trace contextRef="#ctx0" brushRef="#br2" timeOffset="-119248.83">3094 8065 1674 0,'0'0'467'0,"0"0"-327"16,0 0 11-16,0 0-53 15,0 0-21-15,0 0-44 16,-69-22 6-16,51 18 1 0,-3 2 3 16,-3 0-21-16,0 2-21 15,-3 0 35-15,0 0-20 16,-2 0 6-1,0 0-14-15,0 0 2 16,2 0 0-16,0 2-4 0,0 4-5 16,1 0 7-1,2 2 2-15,-1 1-9 16,2 6 6-16,4 1-6 0,1 2 5 0,0 3-4 16,2 2 5-16,3 3-7 31,0 4 0-31,2 0 0 0,1 0 0 15,4 1 1 1,1-1 4-16,3 2 12 0,0 2-15 16,2 0 4-1,0 4 1-15,0-1 0 16,0 2-6-16,0-3 4 0,4 0-4 16,5-4 0-16,1 0 0 15,-2-3 6-15,3 0-10 16,1 0 8-16,3-1 0 15,1-1 2-15,1 5 0 16,4-6-7-16,-1-1 1 16,2-1 8-16,0-4-8 15,3-2 0-15,0-1-1 16,-2-4 5-16,4-3-5 16,0 1 5-16,0-6-5 15,2-2 0-15,-2-3-1 16,0 0 2-16,0 0 0 15,-1-3 7-15,-2-7-8 0,1-2 1 16,0 0-2-16,-3 0 2 16,3-4-1-16,-6-4 2 15,4-4-2-15,-3-6 24 16,-3-3-24-16,2-2 9 16,-6-3-8-16,-2-2 11 15,-4-2-12-15,-3-4 5 16,-2-3-5-16,-2 1 0 0,0-3 1 15,0 0 0 1,0-2-1-16,-6 6 6 0,2 1-10 16,-2 4 10-16,2 10-7 15,0 7 2-15,1 11 3 16,1 7 2-16,2 4 2 16,-2 3 8-16,2 0-15 15,0 12 5-15,0 16-5 16,0 11-1-16,0 6 6 15,9 9-7-15,5 9 2 16,3 4 19-16,3 6 7 0,5 2-6 16,4-5 6-1,2-6-21-15,5-8 12 16,-1-12-14-16,3-12 14 0,-2-8-11 16,0-10-2-16,-3-10 2 15,-4-4-6-15,-4 0-2 16,-6-11-3-16,0-14-48 15,-2-8-42-15,-5-20-80 16,-6 7-258-16,-4 2-1904 0</inkml:trace>
  <inkml:trace contextRef="#ctx0" brushRef="#br2" timeOffset="-118447.6">3653 7379 1723 0,'0'0'284'16,"0"0"-148"-1,0 0-41-15,0 0-46 16,0 0 36-16,0 0-8 16,0 0-36-16,-2-109 25 15,4 102-14-15,2 1 27 0,4-1-10 16,0 2-39 0,3-4-4-16,3 0-5 0,1 1 11 15,3-2-8-15,3 4 1 16,0 2-13-16,4 2 7 15,0 2-3-15,-1 0 6 16,-4 0-4-16,0 10-2 16,-2 7 22-16,-5 6 6 0,1 5 7 15,-5 5-21 1,-5 8 9-16,-2 5-7 0,-2 4 0 16,0 2-5-16,-6 3-7 15,-12-3-3-15,-7-2-8 16,-6-4 0-16,-7-6-9 15,-4-8 4-15,-3-6-4 16,1-8-6-16,3-7-29 16,6-11-9-16,8 0 5 15,9 0-10-15,7-15 6 16,9-2 11-16,2 0 31 16,0 5-5-16,13 2 6 0,12 8 0 15,4 2 0-15,5 4 16 16,1 20 19-16,7 6 3 15,1 4-11 1,-1-2-6-16,-2-2-20 0,-4-2 4 16,-7-2-4-16,-3-3-2 15,-3-1-43-15,-3-4-46 16,3-6-80-16,-6-2-269 16,-3-8-1163-16</inkml:trace>
  <inkml:trace contextRef="#ctx0" brushRef="#br2" timeOffset="-118083.13">4143 7881 2030 0,'0'0'279'0,"0"0"-164"0,0 0 16 0,0 0-5 15,0 0-9-15,0 0-57 16,120 105 2-16,-87-66-15 16,2 5 0-16,1 2-6 15,-3 2-12 1,2 4 7-16,-3-2-3 0,-1 0-2 16,0-1-20-16,-2-6 16 15,0 3-17-15,-2-5 5 16,-2-3-2-1,-6-1-3-15,1-5-4 0,-6-2-5 16,-1-7 2-16,-6-2-3 16,-1-10-1-16,-3-4-72 0,-3-7-60 15,0 0-36 1,0-4-316-16</inkml:trace>
  <inkml:trace contextRef="#ctx0" brushRef="#br2" timeOffset="-117711.52">4778 8047 2300 0,'0'0'296'16,"0"0"-109"-16,0 0-81 15,0 0-18-15,0 0-27 16,0 0-30-16,-110 123 22 16,87-88-4-16,-4 5 13 0,-2 3-28 0,-2 1 11 15,-5 2-21-15,1 0-11 16,-3 4-8-16,2-2-5 31,-2 2 2-31,5-2-1 16,0-4-2-16,3-3 1 15,8-10-11-15,5-6-53 0,7-16-65 16,4-4-121-16,6-5-659 16</inkml:trace>
  <inkml:trace contextRef="#ctx0" brushRef="#br2" timeOffset="-117041.41">4915 7293 2007 0,'0'0'356'0,"0"0"-217"16,0 0-28-16,0 0 2 16,0 0-43-16,0 0 0 15,0 0-18-15,141-58 5 16,-115 58 2-16,3 10 25 15,-3 15-11-15,1 8-9 0,-6 9-5 16,-4 8-13-16,-7 7-9 16,-10 1-4-16,0-1-7 15,-5 0-12 1,-17-4 1-16,-7-12-13 0,-7-7 10 16,-5-12-12-16,2-12-16 15,1-10-41-15,9 0-22 16,6-16 28-16,10-3 15 15,11-1 29-15,2 9 7 16,9 5 9-16,20 6-5 16,6 0 18-16,5 0-22 15,5 14 4-15,-1 4-4 0,2-1 0 16,-2 4-48-16,22 13-83 0,-12-6-13 31,0-4-410-31</inkml:trace>
  <inkml:trace contextRef="#ctx0" brushRef="#br2" timeOffset="-116514.15">5538 8422 1492 0,'0'0'986'16,"0"0"-837"-16,0 0-80 16,0 0 88-16,0 0-37 15,0 0-8-15,131 11-48 16,-87-5-7-16,1-5-15 16,1 0-12-16,1-1-20 15,-3 3-5-15,-3-3-5 16,-3 2-3-16,-5-2-17 0,-8 0-75 15,-8 0-85 1,-9 0-269-16</inkml:trace>
  <inkml:trace contextRef="#ctx0" brushRef="#br2" timeOffset="-116287.23">5839 8252 2544 0,'0'0'277'0,"0"0"-138"15,0 124-20-15,0-64-28 0,0 1-41 0,6-1-27 16,0-7-12-16,-1-4-10 0,1-12-1 31,-4-4-2-31,0-9-100 16,1-10-117-16,-3-6-611 0</inkml:trace>
  <inkml:trace contextRef="#ctx0" brushRef="#br2" timeOffset="-114810.95">7456 8185 1836 0,'0'0'307'16,"0"0"-201"-16,0 0 17 0,0 0-21 15,0 0-13-15,0 0-44 16,0 0-24-16,-107-56-7 16,82 54-13-16,-2 2 13 15,1 0-13-15,0 0 46 16,-1 0-41-16,0 9 7 16,2 2-13-16,3 3 2 15,2 2 3-15,4 4 1 16,1 4 8-16,3 4-14 0,6 5 17 15,-1 3-3 1,5 6 9-16,2 4 14 16,0 1 17-16,0 8-25 15,7-1-1-15,13-1-2 0,7-2-12 16,8 0 3 0,7-7-12-16,8-6 11 0,2-9 12 15,4-12 13-15,-2-13 21 0,-4-4-10 16,-6-16-25-16,-7-23-8 15,-6-15-1 1,-4-11-13 0,-8-7 0-16,-9 0-4 15,-5 3-1-15,-5 11-18 0,0 14 17 16,0 16 1-16,-11 16 1 16,0 12 9-16,2 8-9 15,6 28 10-15,3 16 0 16,0 12 19-16,8 8-14 15,11 0 2-15,6-7-14 16,2-10-2-16,2-8-1 16,-2-10-2-16,-6-10-12 0,0-10-47 15,-5-12-65-15,-1-15-70 16,-3-18-48-16,-6-10-166 16</inkml:trace>
  <inkml:trace contextRef="#ctx0" brushRef="#br2" timeOffset="-114201.98">7931 7668 2161 0,'0'0'284'16,"0"0"-223"-16,0 0-5 16,0 0-6-16,0 0 6 15,0 0 34-15,0 0-19 16,72 128-19-16,-64-92-14 0,1 2-8 16,-3 8 9-16,0 5-4 15,-4 5 3-15,-2 4-15 16,2-2 12-1,-2-2-17-15,0-4 10 0,0-3-6 16,0-5-2-16,0-4-5 16,0 0 5-16,0-4-5 15,0 3-6-15,0-4 5 16,-4 2-8-16,0-2 10 16,2-1-15-16,0-1 10 15,2-4-11-15,0 0 4 16,0-2-4-1,0-6 0-15,10 1-1 0,1-5 2 16,5-2 4-16,-1-3-4 16,3-4 6-16,1-4-7 15,4-4 13-15,2 0-4 0,1-15 3 16,1-11-4 0,-3-11-4-16,3-7 6 15,-5-4-10-15,-1-5-3 0,-8 1 3 16,-2 3 2-16,-8 0-1 0,-3 7-1 15,0 4 2 1,-23 1-2-16,-8 9-17 16,-7 6-16-1,0 13-4-15,-2 9-32 0,4 12-17 16,10 14-92-16,7 2-152 16</inkml:trace>
  <inkml:trace contextRef="#ctx0" brushRef="#br2" timeOffset="-113736.29">8582 8089 2189 0,'0'0'431'0,"0"0"-283"0,0 0-120 31,0 0 66-31,0 0-42 0,0 0 9 16,125 79-26-16,-81-48 8 0,3 5 10 16,7 8-6-16,1 7-7 15,1 2-17 1,-3 4-9-16,-1 0-14 16,-8-6 6-16,-8-5-6 15,-7-5 0-15,-7-8 0 16,-6-3 0-1,-5-4 0-15,-4-3 0 0,-3-7 0 16,-4-9-67-16,0-2-91 0,0-5-270 0</inkml:trace>
  <inkml:trace contextRef="#ctx0" brushRef="#br2" timeOffset="-113468.25">9170 8245 2603 0,'0'0'304'0,"0"0"-173"16,0 0-16-16,-77 111-17 15,46-69-53-15,-4 1-8 16,0 6-23-16,-3 1-1 16,0 0-12-16,3-4-1 0,4-4-12 15,4-3-75-15,6-12-129 16,11-8-653-16</inkml:trace>
  <inkml:trace contextRef="#ctx0" brushRef="#br2" timeOffset="-112903.85">9824 8486 2192 0,'0'0'231'16,"0"0"-82"-16,0 0 29 0,0 0-47 15,124-1-44-15,-79 1-15 16,0 0-32-16,1 0-6 16,-1 0-22-1,-5 0 1-15,-5 0-13 16,-8 0-1-16,-6 0-88 15,-8 0-100-15,-11 0-360 0</inkml:trace>
  <inkml:trace contextRef="#ctx0" brushRef="#br2" timeOffset="-112703.2">10090 8342 2751 0,'0'0'203'16,"0"0"-107"0,-2 122 1-16,2-70-43 0,0-4-29 15,8-2-25-15,3-4 0 16,4 6-6 0,-4-9-98-16,-2-8-199 0</inkml:trace>
  <inkml:trace contextRef="#ctx0" brushRef="#br2" timeOffset="-111570.02">11671 8175 1657 0,'0'0'462'15,"0"0"-211"-15,0 0-142 0,0 0-24 16,0 0 3-16,0 0 39 16,0 0-59-16,-51-51-22 15,33 46 13-15,1-3-27 16,-1 1-2-16,-3 4-12 16,4-1 6-16,-1 0-2 15,0 1 1-15,-2 3-1 16,2 0-10-16,1 0-1 15,-2 0-6-15,2 0 5 0,-3 5-9 16,1 4 5 0,2 6-1-16,-1-1-6 0,3 4 1 15,-1 1 0 1,3 2 0-16,1-1 0 0,1 4 0 16,3 1 1-16,0 1-1 15,4 2 7-15,2 2-5 16,0 2-2-16,2 6 14 15,0 1-2-15,0 5 0 16,0-3-1-16,2-1-10 16,9-1 10-16,0-6-7 15,4-1 10-15,4-3-6 16,1 0 12-16,5-2-1 16,4-1-3-16,4-4-5 15,0-6-10-15,5-4 14 0,0-8-15 16,-1-4 9-16,0 0-5 15,-2-22 5-15,1-14-6 16,-7-14 3-16,-2-11-6 16,-8-9-1-16,-5-4-12 15,-5 2-16-15,-7 5 10 16,-2 12 19-16,0 16 12 16,0 17-5-16,0 15 39 15,-2 7 8-15,2 3-34 0,0 28-20 16,4 12-1-16,12 8 1 15,7 2 0 1,2 0-1-16,4-7 5 0,3-6-8 16,4-5-19-16,13-8-81 15,-6-6-102-15,-8-10-282 0</inkml:trace>
  <inkml:trace contextRef="#ctx0" brushRef="#br2" timeOffset="-111004.65">12771 8175 2071 0,'0'0'293'0,"0"0"-143"0,0 0 32 16,0 0-34-16,0 0-39 16,-123-24-55-16,84 24 9 15,2 0-26-15,-3 0 20 16,0 17-11-1,4 2-1-15,0 9-22 0,7 9-12 16,0 2-5-16,4 7-1 16,6 3 6-16,3 1-11 15,7 0 15 1,5-4-8-16,4-2 12 0,0-5-8 16,9-4 1-16,15-4-7 15,10-5 6-15,5-2 6 16,9-4-9-16,5-4 6 0,2-6-13 15,1-5-2 1,12-5-68-16,-13 0-171 16,-12-1-668-16</inkml:trace>
  <inkml:trace contextRef="#ctx0" brushRef="#br2" timeOffset="-110395.49">13610 8468 2231 0,'0'0'308'16,"0"0"-64"-16,0 0-83 15,0 0-61-15,148-3-10 0,-95-2-24 16,1-5-37-16,2 0-16 16,-8 0-4-16,-2 2-9 15,-11 2-12-15,-6 2-56 16,-16 4-61-16,-7 6-69 15,-6 8-124-15</inkml:trace>
  <inkml:trace contextRef="#ctx0" brushRef="#br2" timeOffset="-110127.58">13678 8736 2751 0,'0'0'260'16,"0"0"-195"-16,0 0 70 16,0 0-49-16,138 0-31 15,-82 0-22-15,4 0-7 16,0 0-22-16,-2-7 2 0,-4-1-6 15,-4-2-33 1,13-5-77-16,-16 1-131 0,-7 3-509 16</inkml:trace>
  <inkml:trace contextRef="#ctx0" brushRef="#br2" timeOffset="-109437.14">15062 7990 2420 0,'0'0'343'0,"0"0"-213"16,0 0-45-16,0 0-6 15,-114 105-42-15,94-57-26 0,4 10 8 16,3 8-8-16,9 11 16 16,4 3 0-16,0 4 8 15,22-2-11-15,18-4-16 16,16-10 8-16,15-13 6 16,12-18 12-16,8-14-1 15,3-21 11-15,2-4-11 16,-5-35-3-16,-6-24-6 15,-5-28-7-15,-20-1-1 0,-17-6-7 16,-24-1 2-16,-19 16-7 16,-27-8-4-16,-42 0-3 15,-44-1-44-15,-34 19-63 16,6 23-23-16,8 43-89 16,46 5-309-16,38 27 136 15</inkml:trace>
  <inkml:trace contextRef="#ctx0" brushRef="#br2" timeOffset="-108849.4">14717 5916 1437 0,'0'0'1286'0,"0"0"-1145"16,0 0-58-16,0 0 11 16,0 0-23-16,0 0-8 15,0 0-9-15,129 58-15 16,-107-73-13-16,-7-5-9 0,-7 1 2 15,-8-1-14-15,0 6 6 16,-16 3-11-16,-7 7 0 16,4 4-38-16,-2 4-72 15,11 12-98-15,4 0-280 0</inkml:trace>
  <inkml:trace contextRef="#ctx0" brushRef="#br2" timeOffset="-108173.84">15969 4738 1933 0,'0'0'286'16,"0"0"-180"-16,0 0-29 0,0 0-19 16,-127 60-30-16,96-24 12 15,2 11-24-15,-2 9-4 16,2 7-11-16,0 12-1 16,0 21 10-16,4 26 7 15,6 21-4-15,5 12-12 16,12-5 23-16,2-8 16 15,0-8 35-15,20 1-41 16,15-7 4 0,10-9 5-16,4-21-4 0,-3-22-7 0,-5-20-10 15,-3-8-5-15,4 6-17 0,18 17 0 16,-9-12-102 0,-13-13-387-16</inkml:trace>
  <inkml:trace contextRef="#ctx0" brushRef="#br2" timeOffset="-107568.24">16997 4879 1727 0,'0'0'206'0,"0"0"-87"16,0 0 74-16,0 0-71 15,0 0-18-15,116 90-54 0,-85-51-23 16,3 6 13 0,1 9-1-16,0 10 54 15,1 8-14-15,0 27-19 16,2 23-25-16,-7 24 0 0,-6 9-15 15,-12-11 11 1,-9-12-21-16,-4-17 9 0,0-3-3 16,-15-3 1-16,-5-19-9 15,2-16-2 1,-2-18-6-16,-2-4-4 0,-20 24-73 16,1-10-180-16,-1-8-874 15</inkml:trace>
  <inkml:trace contextRef="#ctx0" brushRef="#br3" timeOffset="-100192.95">16497 4574 2526 0,'0'0'264'0,"0"0"-188"15,0 0-33-15,0 0 31 16,-152-125 19-16,100 89-47 16,-9 0-1-16,-8 1-11 15,-9 2 18-15,-9 3-8 16,-6 4-13-16,-5 4-12 16,-1 4-13-16,1 4 8 15,-2 4-14-15,0 8 10 0,-20 2-9 16,-21 5 19-16,12 16-19 15,15 4 13-15,18-2-8 16,18 0 13-16,-6 2 2 16,-13 8-6-16,6 0 5 15,1 4-17-15,7 2 16 16,-2 6-13-16,6 1 7 16,6-1-12-16,9 4 5 15,8-5-5-15,6-2-1 0,6-3 2 16,6-8 3-1,7-2-5-15,4-8 1 0,7-3 0 16,4-6 4-16,7-3-10 16,5-6 1-16,4-1-50 15,0-2-60-15,0 0-108 16,6-2-189-16,6-10 88 16</inkml:trace>
  <inkml:trace contextRef="#ctx0" brushRef="#br3" timeOffset="-99825.97">13830 4448 2397 0,'0'0'341'0,"0"0"-221"0,0 0-69 15,0 0-19-15,-112 112 6 16,81-66-15-16,-1 2 0 15,-1 3-16-15,2-6 3 16,2 0-3-16,4-6 10 16,5-2-2-16,5-5-14 15,5-3 10-15,8 0-10 16,2-5-2-16,0-2 8 0,18-6-7 16,11-2 1-1,9-5 20-15,9-6-14 16,9-3 8-16,4-3 24 0,5-16-10 0,1-3-8 15,-1 0-19 1,-5 0-2-16,-4 6-4 0,-2 1-42 31,10 6-69-31,-11 2-105 16,-8 4-385-16</inkml:trace>
  <inkml:trace contextRef="#ctx0" brushRef="#br3" timeOffset="-98993.09">16542 4050 2020 0,'0'0'348'0,"0"0"-174"15,0 0 50-15,0 0-82 0,0 0-4 16,0 0-48-16,0 0-17 16,-147-44-24-16,105 30-5 15,-5-4 1-15,-7-1 0 16,-6-4-7-16,-9 0-11 16,-12 0 8-16,-25 0-13 15,-25 2 7 1,-25 1-15-16,-6 0 4 0,15 2-14 15,16 0 5-15,15 1-3 16,0 2 7-16,3 1-1 16,12 2-9-16,17 2 10 15,14 0-1-15,1 2 12 16,-33-2-15-16,-32-3 6 16,-35 4-13-16,-1 0 4 15,14 3 4-15,15 2-10 16,17 2 5-16,-8 2-4 15,-4 0 5-15,-4 8-6 0,-1 10 0 16,1 6-3-16,-2 7 3 16,-4 3 0-16,-1 2 1 0,-4 6-1 15,3 1 4 1,11 3-4-16,4 3 4 16,11-1 1-16,20-4 0 15,15-3 1-15,18-5-6 0,4 0-1 16,-7 6 1-1,-5 3 0-15,-2 4-5 16,15-9 12-16,10-5-7 16,14-9 2-16,9-6-4 15,7-3 1-15,4 2 1 16,2-4-5-16,2 3 1 16,1 2 3-16,1-1-16 15,3-1-12-15,4-2-33 0,1 0 3 16,2-2-47-16,4-5-25 15,0-2-77-15,0-5-79 16,2-2-113-16</inkml:trace>
  <inkml:trace contextRef="#ctx0" brushRef="#br3" timeOffset="-98656.29">11005 4131 2509 0,'0'0'221'16,"0"0"-129"0,0 0-37-16,0 0 22 0,-118 94-28 15,85-48-7-15,-6 6-7 16,1 4 1-16,-1 4-5 16,-2 3-18-16,3-5 5 15,3-2-17-15,1-6 4 16,7-4-4-16,3-9-1 15,7-11 9-15,5-9 5 0,12-7-7 16,0-7 2-16,16-3-6 16,24 0-2-16,13-21 17 15,16-11 0 1,12-3-9-16,4-8-3 16,3 3-6-16,1 2 0 0,-4 6-44 15,33 0-73 1,-22 7-105-16,-11 6-284 0</inkml:trace>
  <inkml:trace contextRef="#ctx0" brushRef="#br3" timeOffset="-97584.99">13998 3349 1388 0,'0'0'1038'16,"0"0"-857"-16,0 0 4 0,0 0-56 15,0 0-28-15,0 0-39 16,0 0-23-1,-106 0-28-15,67 0 0 0,-5 0 15 16,-5 0 16-16,-4 1-4 16,-5-1-12-1,-2 2 24-15,-3 1-19 16,-4-2 12-16,0 3-25 16,-2-1 15-1,3-3-9-15,-2 0-1 0,3 0-6 16,5 0-3-16,0-7 8 15,-5-7-9-15,-1-2 3 16,-13 0-10-16,-23-2 9 16,-33 4-15-16,-42 4 9 15,-10 6-8-15,-1 4 7 16,13 0-3-16,9 0 2 16,-2 0 9-16,-11 0-11 15,-4 9-1-15,-16 5-1 0,-3 4-6 16,-5 5 4-16,2 5-1 15,3 8 5-15,-4 11-5 16,-9 7 1-16,1 8-1 16,-2 1 0-16,6 0 0 15,8-1 5-15,5-3-4 16,19-1 4-16,14-2-5 0,14-2 11 16,7 1 3-1,10 1-14-15,23-8 5 0,21-9-4 16,24-8 2-1,9-1-2-15,-4 2 6 0,0 3-7 16,-2-1 7 0,11-5-7-16,12-2 0 0,11-8-1 15,10-3 1-15,2-3-4 16,8-1 2-16,-3 1 2 16,1 2-6-16,-3 3 6 15,-2 4-9-15,-5 0-2 16,-1-1-2-16,-3 2 8 0,0-2 5 15,-1 0 0-15,0-3-5 16,5-2 10-16,3-6-3 16,3-2 2-16,3-4-2 15,5-2-2-15,1-2 1 16,0 0-1 0,3 0 1-16,2 0-2 0,0 0-6 15,0 0 1 1,0 0-36-16,0 0-13 0,0 0-15 0,0 0 4 15,0 0 1 1,0 0 13-16,7-6-55 0,6-4-77 16,-2 2-143-16,-1 0-1701 15</inkml:trace>
  <inkml:trace contextRef="#ctx0" brushRef="#br3" timeOffset="-97221.58">7091 4233 2408 0,'0'0'390'15,"0"0"-244"-15,0 0-124 0,0 0-5 16,-143 98 10-1,100-41 1-15,3 8 7 16,0 3-4-16,7-2 2 16,4-5-16-16,9-11-3 0,9-12-14 15,9-6 7-15,2-8-7 16,0-6 0-16,19-4 1 16,12-5 0-16,10-8 13 15,7-1-5-15,8-3 13 16,7-21-3-16,3-5 0 15,4-3-19-15,-5-2 4 16,-3 4-4-16,-6 7-43 16,13 9-69-16,-15 5-100 15,-6 7-288-15</inkml:trace>
  <inkml:trace contextRef="#ctx0" brushRef="#br3" timeOffset="-95980.14">12617 3214 141 0,'0'0'2077'0,"0"0"-1797"0,0 0-152 16,-123-12 47-16,70 2-69 15,-12-2 1-15,-7 0-20 16,-8-2-35-16,-7 2 15 15,-6-5-23-15,-5 0 0 16,-20-10-16-16,-27-4 8 16,-27-3-1-16,-13 2-5 15,4 10 1 1,7 6-16-16,7 9 10 0,-7 3-2 0,-4 4 17 16,-5 0-23-1,-6 0 3-15,-5 11-4 16,-7 5-4-16,5 2-4 15,0 4 1-15,-2 6 27 16,-3 2-19-16,-2 8-3 16,9 3-14-16,11 5 20 15,7 3 3-15,4 1-1 16,5 0-17-16,14 0-5 0,10 1 4 16,0-3-3-16,-1 6 13 15,-8 1-14-15,5 6 12 16,24-11-12-16,27-11 0 15,-7 3 0-15,22-9 4 16,-4 1-4-16,-9 7-7 16,20-12 6-16,-8 8 2 15,-7 5-3-15,6 3 6 0,0 1-8 16,6 4 2-16,-1-2 2 16,4 1 1-16,5-8-1 15,6-1 0 1,3-5 0-16,2-3 1 0,5-5-1 15,4 1 1-15,1-2 7 16,4-1-14-16,0 3 6 16,1 0 0-16,4-1-3 15,1 2 3-15,4-5-1 16,6-2 2-16,-2-4-5 16,6-2 8-16,-1-4-8 15,0 0-1-15,1 0-1 0,2-2-12 16,0 0-9-16,-3-1-17 15,4-2 1-15,2 0 7 16,5-4-71-16,5 1-33 16,1-4-77-16,4 0-181 15,-2 0-24-15</inkml:trace>
  <inkml:trace contextRef="#ctx0" brushRef="#br3" timeOffset="-95659.03">4689 4572 1614 0,'0'0'548'0,"0"0"-312"0,0 0-86 15,0 0 8-15,0 0-30 16,0 0-37-16,0 0-43 0,-133 99-25 16,116-64-7-1,-2 1 11-15,5-3 1 16,6-6 5-1,3-5-9-15,5-1-17 0,0-8-2 16,0-3 1-16,7-1-6 16,13-4 0-16,7-1 0 15,9-4 0-15,8 0 0 0,10-7 9 16,6-14-8 0,6-1 8-16,6-4-9 0,-1 4 0 15,-2 4-1 1,16 18-57-16,-20 0-162 0,-9 0-1141 15</inkml:trace>
  <inkml:trace contextRef="#ctx0" brushRef="#br0" timeOffset="-66055.54">17215 7592 1777 0,'0'0'340'0,"0"0"-198"16,0 0-110-16,0 0 85 0,0 0-57 15,0 0 8-15,0 0 40 16,0 0 32-16,-2 0-57 16,2 0-40-16,-2 0 11 15,2 0-28-15,0 0 14 16,0 0-24 0,-2 7 1-16,2 9-17 15,0 11 8-15,0 9-8 0,0 10 1 16,0 4-1-16,0 4 6 31,0 3 0-31,0-3 2 0,0 0 14 0,0-8-10 0,0-4 2 16,0-6-1-1,0-8 0-15,0-3 10 16,6-8-10-16,1-1 14 0,2-2-7 16,4-2 11-16,3-1-15 31,6-6 12-31,0-1-13 15,5-4 4-15,2 0-6 16,2 0-3-16,-2-7-6 16,-2-4-2-16,-2 1-4 15,-6 0-8-15,0 2-17 0,-6 2-59 16,7-2-40 0,-7 4-110-16,-1 1-270 0</inkml:trace>
  <inkml:trace contextRef="#ctx0" brushRef="#br0" timeOffset="-65690.58">17703 7678 2598 0,'0'0'227'0,"0"0"-101"16,0 0-76-16,0 0-26 15,0 0 5-15,0 0 9 16,-6 150 6-16,6-93-15 16,0 5 36-16,0 4-8 15,0 8 7-15,-7 2-18 16,-2 3 1-16,2-1-1 16,1 0-24-16,1-6 12 0,-1-2-18 15,2-7 14-15,-2-7-26 16,6-8 9-16,0-8-13 15,0-6 0-15,0-8 0 16,0-2 2-16,0-6-2 16,0-2 4-16,0-2-4 15,0-7 1-15,0 0-2 16,0-5-44-16,0-2-60 16,0-2-64-16,0-14-167 0,0-4-481 15</inkml:trace>
  <inkml:trace contextRef="#ctx0" brushRef="#br0" timeOffset="-61717.71">17103 7328 1663 0,'0'0'222'0,"0"0"-111"16,0 0-100-16,0 0 64 0,0 0 41 15,0 0-5-15,-120 81-66 16,101-61-10-16,-2 6-17 16,2 2 18-16,-2 6-12 15,1 5-23-15,3 4 16 16,-2 6-16-16,1 3 6 15,1 4-6-15,1 2 10 0,3 5 18 32,1 5 1-32,4 7-2 0,1 6 5 15,1 7 31-15,3 5-48 16,1 1 17-16,2-2-22 0,0 0 17 16,7-2-17-16,10-5 17 15,6-4-1 1,1-4-11-16,3-6 0 0,-2-10-14 15,2-4-1 1,-1-8 4-16,-2-6 8 0,1-5-13 16,2-6-6-1,0-6 1-15,15-18-61 16,-7-5-148-16,-4-3-245 0</inkml:trace>
  <inkml:trace contextRef="#ctx0" brushRef="#br0" timeOffset="-61153.06">18071 7321 1634 0,'0'0'268'0,"0"0"-144"16,0 0-50-16,0 0 64 15,0 0-42-15,78 108-48 16,-60-73 32-16,2 4-40 16,0 8 34-16,-2 5-33 15,0 6 40-15,-3 4-8 16,-3 4-9-16,-1 6-40 15,-2 4 4-15,-2 1-10 16,-3 3 7 0,0 0 27-16,-2 4-17 0,-2 1 11 15,0 0-30-15,0 4 10 16,0-1-25-16,-8 1 7 0,-13 0-8 16,-1-2 0-1,-4-7 0-15,-3-5 3 0,0-12-8 16,-12 0-50-16,6-19-90 15,3-12-227-15</inkml:trace>
  <inkml:trace contextRef="#ctx0" brushRef="#br0" timeOffset="-60529.16">16382 8468 2408 0,'0'0'268'16,"0"0"-172"-16,0 0-37 0,0 0-9 15,9 116-28 1,15-102 6-16,3-9 0 0,0-5 41 16,-5 0-15-16,-4-17 17 15,-12-3-8-15,-6-1-13 16,0 0-23-16,-11 3-2 16,-13 9-12-16,-5 6-13 15,0 3-15-15,4 5-48 0,6 22-44 16,5-3-103-1,7-2-481-15</inkml:trace>
  <inkml:trace contextRef="#ctx0" brushRef="#br0" timeOffset="-56641.05">2534 10124 1674 0,'0'0'392'16,"0"0"-210"-16,0 0-14 15,0 0-54-15,0 0 26 16,0 0-16-16,0 0-70 15,0-58 13-15,0 58-32 16,0 0 4-16,0 0-18 16,0 0-5-16,0 6-1 15,0 12-11-15,3 9 10 0,1 6-14 16,0 11 14-16,-2 6-14 16,1 7 14-1,-3 5-4-15,0 5-9 0,0-2 0 16,-3 0 3-16,-5-7-4 15,-2-4 5-15,2-8-5 16,1-4 0-16,-1-4 17 16,0-4-6-16,2-6 15 15,1-3-11-15,3-8-2 0,0-5 1 16,2-4-9 0,0-4 5-16,0 0-10 15,0 1 7-15,2-1-6 16,11-3 20-16,3 2-11 15,4-2 14-15,2-1 0 16,5 0-6-16,2 0 2 0,-2 0-16 16,2 0 8-16,0 0-11 15,-2-1 6-15,0-6-3 16,-4 3-6-16,2 0 3 16,0 2-1-16,-3 2 0 15,0 0-39-15,7 0-56 16,-7 0-93-16,-3 0-260 15</inkml:trace>
  <inkml:trace contextRef="#ctx0" brushRef="#br0" timeOffset="-56214.38">3038 10275 2395 0,'0'0'274'16,"0"0"-94"-16,0 0-33 0,0 0-45 15,0 0-45-15,0 0-22 0,0 0-12 32,-31 2-22-32,28 32 9 15,3 8-10-15,-2 12 25 0,2 10-5 16,-2 4 10-16,-2 7-3 0,-1 3 6 31,0 0-13-31,-1 3 3 16,1 3-1-16,1-2-13 15,2 2 7-15,2-3-16 16,0-2 7-16,0-5-7 0,0-5 0 16,0-8 1-1,0-4 0-15,0-10-1 16,0-6 0-16,2-9 0 15,0-7 1-15,0-10-6 16,1-3-17-16,-1-8-54 0,2-4-107 16,0-8-99-16,-1-10-303 0</inkml:trace>
  <inkml:trace contextRef="#ctx0" brushRef="#br0" timeOffset="-55214.24">3929 10793 1754 0,'0'0'458'16,"0"0"-264"-16,0 0-118 0,0 0 5 15,0 0-30-15,0 0 9 16,0 0 28-16,0-19-19 15,-2 12-13-15,-9-2-3 16,-5 3 10-16,-3-2-25 16,-6 2 14-16,-4 3-22 15,-2 0-2-15,-3 1-26 16,1 2 15-16,2 0 2 16,0 0-8-16,2 8-8 15,0 6 2 1,4 4-5-16,0 2 2 0,6 0 2 0,-2 4 0 15,5 2-8 1,-1 2 4-16,1 5-1 16,3 4 1-16,2 6 0 0,-1 4 8 15,6 8-7-15,2 3 14 16,2 0-5-16,2 0 9 16,0-2-19-1,0-3 5-15,12-5-5 0,7-6 1 16,5-4 4-16,4-4-5 15,7-2 19-15,2-6-8 16,5-4 13-16,4-3-18 16,-2-7 16-16,-1-3-18 15,-1-5 0-15,-7-4 0 16,-2 0-3-16,-4-5 7 16,-4-20-8-16,-2-16 13 15,-4-14-12-15,-3-15 3 16,-3-13-4-16,-1-9 0 15,-6 0-17-15,1 5 9 16,-3 12 8-16,-2 17 0 16,4 17-4-16,-4 19 9 15,0 14-2-15,-2 8 1 16,2 3 16-16,0 22-13 0,3 15 4 16,-1 11-2-1,7 9 6-15,0 2 5 0,4 0-4 16,2-6 9-16,3-10-25 15,2-8 10-15,2-11-4 16,3-10-10-16,-2-4 4 16,0-5-23-16,-6-7-46 15,6-1-65-15,-7 0-121 16,-7-8-391-16</inkml:trace>
  <inkml:trace contextRef="#ctx0" brushRef="#br0" timeOffset="-54548.61">4263 10089 1719 0,'0'0'419'16,"0"0"-277"-16,0 0-30 0,0 0-26 15,0 0-24-15,0 0-10 0,0 0 0 16,95-90 36 0,-78 88-16-16,4 2 10 15,1 0-9-15,0 5 0 0,0 15-5 16,-1 6 3-16,-2 8-4 15,-1 2-20-15,-5 6 3 16,-3 5-16 0,-8 2 5-16,-2 2-21 15,0 2 4-15,-12-2-18 16,-9-3 0-16,-8-8-4 16,-5-10-23-16,-2-11-37 0,0-16-60 15,5-3-21-15,6-1 24 16,10-15 81-1,11 1 36-15,4 3 15 16,0 4 25-16,25 8 21 0,6 0 12 16,4 0-20-16,5 12 1 15,0 6-36 1,-1 3 3-16,-4-2-21 16,-1 2 0-16,3 13-15 0,-8-6-103 15,-4 0-175-15</inkml:trace>
  <inkml:trace contextRef="#ctx0" brushRef="#br0" timeOffset="-54013.08">4846 10894 2225 0,'0'0'240'15,"0"0"-129"-15,0 0 22 0,0 0-32 16,0 0-51-16,0 0-3 16,0 0 2-16,77 18-4 15,-45 14 13-15,3 9-4 16,6 4-17-16,1 12 4 15,1 1-3-15,1 4 10 16,-4 0-15-16,-5-3 6 16,0-8-19-16,-6-4 3 15,-3-9-22-15,-4-5 3 16,-4-4-3-16,-3-5-1 16,-3-5 0-16,-7-6-15 15,-3-5-40-15,-2-8-84 16,-2-1-124-16,-12-16-2197 0</inkml:trace>
  <inkml:trace contextRef="#ctx0" brushRef="#br0" timeOffset="-53719.01">5363 10863 2432 0,'0'0'333'0,"0"0"-229"16,0 0 18-16,0 0-19 0,-83 136-29 16,61-94-20-16,-3 2 6 15,-1 6-10-15,-6 4-7 16,-1 0-13-16,-1 3-7 15,-1-3-4-15,2-3-17 16,1-5 3-16,6-3-5 16,3-7-1-16,6-8-51 15,10 0-44-15,2-8-131 16,5-4-360-16</inkml:trace>
  <inkml:trace contextRef="#ctx0" brushRef="#br0" timeOffset="-53023.72">5808 10043 2034 0,'0'0'257'16,"0"0"-28"-16,0 0-25 0,0 0-83 0,0 0-25 15,0 0-7 1,135 93 20-16,-114-51-38 16,-3 9-5-16,-7 2-17 15,-8 8-2-15,-3 1-11 16,-5-2-23-16,-14-10 4 15,-6-8-17-15,-2-14 0 16,-4-9-4-16,2-13-31 0,0-6-27 16,2 0-22-16,8-14-7 15,7-9 32-15,8 1 49 16,4 5 10-16,0 5 29 16,22 5-15-1,5 7 20-15,4 0-25 0,7 16-1 16,16 10-8-16,-8-3-65 15,-3-6-325-15</inkml:trace>
  <inkml:trace contextRef="#ctx0" brushRef="#br0" timeOffset="-52439.04">6275 11284 2129 0,'0'0'327'15,"0"0"-72"-15,0 0-99 16,0 0-19-16,140-7-52 16,-89 3-30-16,1 0-19 15,-2 2-23-15,-4 2-10 16,-7 0 2-16,-7 0-10 0,-6 0-52 16,-10 0-81-16,-7 5-191 15</inkml:trace>
  <inkml:trace contextRef="#ctx0" brushRef="#br0" timeOffset="-52231.61">6562 11076 2766 0,'0'0'186'0,"0"0"-113"15,0 129-5-15,0-74-30 16,0-4-24-16,6-2-14 16,6 7 0-16,-5-14-89 0,-3-10-219 15</inkml:trace>
  <inkml:trace contextRef="#ctx0" brushRef="#br0" timeOffset="-51172.98">7561 10599 2179 0,'0'0'338'15,"0"0"-246"-15,0 0 48 0,0 0-19 16,0 0-18-16,0 0-62 16,0 0-31-16,0-9-6 15,0 25 1-15,2 6 4 0,-2 7 1 16,0 3 4-1,0 7-14-15,0 0 10 0,0 1-5 16,0 4 11-16,0-5-15 16,-2 3 10-16,0-2 5 15,-1-1-6 1,3-6 21-16,0-1-21 0,3-1 5 16,13-2-10-16,3 0 9 15,1-1-6-15,5-2 7 16,-3-6-5-1,0-2 2-15,1-8-5 16,-4-4-1-16,2-6 6 0,-1 0-10 16,-3 0 12-16,6-8-14 15,-3-4 0-15,0-3-45 16,12-12-44-16,-11 3-83 0,0 2-258 16</inkml:trace>
  <inkml:trace contextRef="#ctx0" brushRef="#br0" timeOffset="-50876.91">7964 10744 2413 0,'0'0'308'0,"0"0"-144"15,0 0-59-15,0 0-37 16,0 0-20-16,0 0-15 15,-24 114 10-15,24-68-3 16,0 8 14-16,0 5-9 16,0 7 7-16,0-1-16 15,0 6 1-15,0-3-13 0,0-1-4 16,0-3-4-16,0-8-6 16,0-7 3-1,0-6-9-15,0-8-3 16,0-12 4-16,0-7-10 0,0-8-15 15,0-6-56-15,4-2-71 16,5-14-128-16,0-7-60 16</inkml:trace>
  <inkml:trace contextRef="#ctx0" brushRef="#br0" timeOffset="-50177.05">8813 10885 1748 0,'0'0'339'15,"0"0"-204"-15,0 0 14 0,0 0-49 16,0 0-32-16,0 0-13 15,0 0 82-15,-15-34-38 16,3 27-40 0,-5 2 10-16,-3-2-28 15,-3 3 2-15,-3 4 0 0,-5 0-3 16,-3 0-20 0,0 8-1-16,-1 12 3 15,2 6-4-15,1 9 4 0,6 6-3 0,1 9 4 31,5 9-13-31,7 5 23 0,4 5-19 16,9-2 13 0,0-1-10-16,4-3-2 0,21-9-8 15,6-10-7-15,11-9 13 16,7-18-13 0,7-15 19-16,2-2-12 0,-2-26 13 15,-5-20-14 1,-10-14-3-16,-12-9-3 0,-12-1-30 15,-13 4-2 1,-4 10 1-16,0 18 31 0,-2 14 0 16,-4 20 25-16,1 4 8 15,5 28-16-15,0 16-17 16,15 9 0-16,17 0 0 16,6-2-1-16,6-14-11 15,17-11-128-15,-14-9-115 0,-10-14-415 16</inkml:trace>
  <inkml:trace contextRef="#ctx0" brushRef="#br0" timeOffset="-48675.64">10149 10880 2287 0,'0'0'405'0,"0"0"-297"16,0 0-96-16,0 0 21 15,0 0-17-15,82 113 16 16,-46-71-8-16,5 1 15 15,-2 1-2-15,1 5 40 16,1-3-2-16,-6 2-24 16,-1-2-7-16,-3 3-30 15,-2-4-3-15,-4 1-10 16,-4-3 3-16,0-5-4 0,-3-6-45 16,-3-10-99-1,-1-7-96-15,-8-15-442 0</inkml:trace>
  <inkml:trace contextRef="#ctx0" brushRef="#br0" timeOffset="-48413">10682 11047 2455 0,'0'0'388'15,"0"0"-241"-15,0 0-36 16,-98 118 13-16,65-76-47 16,1 4-50-16,-4 1 4 15,0-1-22-15,3 1 2 16,-2-1-11-16,-1 0 4 16,3-2-4-16,4-9-19 15,8-7-39 1,21-14-62-16,0-7-54 0,2-7-407 0</inkml:trace>
  <inkml:trace contextRef="#ctx0" brushRef="#br0" timeOffset="-47903.93">11141 11279 2309 0,'0'0'203'0,"0"0"-63"15,0 0 31-15,0 0-62 16,138 0-8-16,-87 0-34 16,5 0-28-16,0 0-25 15,-2-2-5-15,-6-3-9 16,1-6-56-16,-13 1-67 15,-16 2-182-15</inkml:trace>
  <inkml:trace contextRef="#ctx0" brushRef="#br0" timeOffset="-47706.82">11448 11030 2868 0,'0'0'245'0,"0"0"-183"16,0 0 4-16,0 152-27 0,0-94-10 16,0 3-29-16,2-2 2 15,8-7-2-15,3 0-31 16,-4-14-113-16,0-14-298 0</inkml:trace>
  <inkml:trace contextRef="#ctx0" brushRef="#br0" timeOffset="-47106.86">12273 10555 2224 0,'0'0'309'0,"0"0"-233"0,0 0 29 15,0 0-18 1,0 0-12-16,0 0-26 16,0 0 2-16,2 137 1 15,-2-94-3-15,0 4-2 0,0 1-3 16,0 0-5-16,2 0-31 16,8 1 20-16,5-6-22 15,5-2 8-15,7-4-14 16,4-8 0-16,1-7 0 0,1-8 1 15,0-7-1 1,1-7-57-16,11-32-49 16,-12-5-108-16,-4-5-280 0</inkml:trace>
  <inkml:trace contextRef="#ctx0" brushRef="#br0" timeOffset="-46838.33">12690 10648 2635 0,'0'0'284'16,"0"0"-171"-16,0 0 0 16,-11 136-24-16,11-78-23 15,0 4-33-15,0 2 12 16,0 3-8-16,5-3 12 16,-3 0-21-16,-2-1 4 15,2-2-9 1,-2 3-13-16,0-1 5 0,0-3-15 15,0-4 3 1,0-6 3-16,0-12-12 0,0-14 1 0,0-14-70 16,9-15-117-1,7-24-184-15,1-7-454 16</inkml:trace>
  <inkml:trace contextRef="#ctx0" brushRef="#br0" timeOffset="-46203.58">13622 10894 2105 0,'0'0'336'0,"0"0"-186"16,0 0 53-16,0 0-41 15,0 0-79-15,-141-31-19 16,102 28-4-16,-4 3-17 16,-4 0 5-16,2 4-19 15,3 18 17-15,2 13-24 16,2 11 9-16,7 12-11 15,5 13-11-15,7 6 5 16,13 1-3-16,6-1 11 16,2-7-15-16,25-12 13 15,13-12-19-15,11-18 19 16,7-20-16-16,5-8 8 0,-1-30 3 16,-6-24-10-16,-12-14-5 15,-10-8-53-15,-16 5 15 16,-12 12 16-1,-6 18 22-15,0 21 11 0,0 18 55 16,0 4-2-16,0 36-41 16,0 19-23-16,15 6-6 15,10 2-1-15,11-7-74 16,36-12-85-16,-10-16-264 16,-4-12-1996-16</inkml:trace>
  <inkml:trace contextRef="#ctx0" brushRef="#br0" timeOffset="-45571.74">14563 10868 2179 0,'0'0'306'16,"0"0"-125"-16,0 0 21 0,0 0-42 15,0 0-75-15,-118-17-6 16,82 17-31-16,1 9 6 0,-6 11-24 16,1 12 4-16,0 9-18 15,-1 7-2-15,6 10-5 32,6 5 0-32,6 4 15 0,10 1-17 15,9 0 16-15,4-3-2 16,0-9 14-16,22-8-25 15,10-10 3-15,5-10-6 16,3-8 2-16,2-6 5 16,3-7-13-16,-5-7 1 0,-1 0-2 0,11 0-66 31,-7-12-103-31,-7-1-371 0</inkml:trace>
  <inkml:trace contextRef="#ctx0" brushRef="#br0" timeOffset="-44665.68">15405 11122 1748 0,'0'0'226'0,"0"0"-3"0,0 0 10 15,0 0-109-15,0 0 12 16,0 0 26-16,0 0-46 16,143-21-17-16,-100 16-5 15,5-6-27-15,4 2-27 16,-1 4-16-16,0-2-23 16,-6 7 6-16,-7-3-7 0,-9 3-4 15,-14 0-91-15,-8 3-49 16,-7 9-151-16</inkml:trace>
  <inkml:trace contextRef="#ctx0" brushRef="#br0" timeOffset="-44418">15492 11434 2761 0,'0'0'320'16,"0"0"-239"-16,0 0 6 15,0 0-1-15,122 14-41 16,-83-12-12-16,1-2-33 16,0 0 10-16,3 0-10 0,17 0-54 15,-10-4-103-15,-7-8-297 16</inkml:trace>
  <inkml:trace contextRef="#ctx0" brushRef="#br0" timeOffset="-43666.82">16814 10764 2274 0,'0'0'290'0,"0"0"-119"0,0 0-101 16,0 0 23-16,0 0-48 15,-112 138 5 1,99-76 1-16,9 11 22 0,4 9-34 16,9 4 26-1,28-4-4-15,19-9-18 0,33-17-10 16,38-30-11-1,34-26 15-15,-8-38 2 16,-29-19 26-16,-45-3-31 0,-33 6 0 16,-9-11-14-16,-12-7 0 15,-19-9-11-15,-14 5 3 16,-62 1-7-16,-43 9-5 16,-34 17-11-16,4 21-41 15,29 22-39-15,20 23-47 16,46 15-74-16,7 9-172 15</inkml:trace>
  <inkml:trace contextRef="#ctx0" brushRef="#br1" timeOffset="-35527.15">7326 9639 1519 0,'0'0'341'0,"0"0"-191"0,0 0-47 16,0 0-1-16,0 0-63 0,0 0-6 0,0 0-7 31,-4-42 38-31,4 38 6 0,0 1-39 0,0 2 6 31,0-5-10-31,0 1-3 16,7-4-4-16,4 1 88 15,0-2-75-15,3-2-16 16,-1 0 8-16,3 2-10 16,1-1-4-16,2 4-3 15,-2 2 20-15,-1 1-18 0,-3 3 16 16,3 1-26-16,-5 0 8 16,3 0-6-16,-4 0 2 15,1 0 3-15,1 1-6 16,-1 8 13-16,-3-2-14 15,4 2 14-15,-5 1-14 16,1 2 7-16,-1 2-6 16,0-1 3-16,-3 4 1 0,1 1 3 15,-1 0 9-15,-2 1-15 16,-2 2 19 0,0-1-21-16,2 0 10 0,-2 2-5 15,0-3-3-15,0 0-2 16,0 1 6-16,0-1-1 15,0-1 0-15,0-2 7 16,0 0-11-16,0-1 9 16,0 2-9-16,0-2 6 15,0 2-6-15,0-1 4 16,0 2-5-16,-2 2 8 0,-4-2 8 16,-1-1-16-16,-2 2 10 15,2-3-10-15,-1 0 10 16,1 0-5-16,1 0-3 15,-4-4-2-15,1 0 6 16,1 0-2-16,-2-2 7 16,-1-2 7-16,3 3-5 15,-4-4 6-15,-1 3-13 16,-1-1 3-16,1 0-4 0,0-1-4 16,-1 0-1-1,1 1-1-15,2-4 1 0,-2-2 0 16,1-1 0-1,-1-2-2-15,2 0 1 0,-1 0-10 16,2 0 7-16,3 0-18 16,5-5 1-16,0-7 8 15,2-6 6-15,0-2 0 16,0-4-7-16,8 1 14 0,5 0 0 16,1 3-8-16,1 4 3 31,4 3 5-31,-4 4-11 0,1 7 6 0,-1 2 5 15,1 2 0-15,1 20 32 16,2 6 23-16,-1 5 7 16,-1 0-13-1,1-2 7-15,-1-4-36 0,2-4 4 16,-6-7-16 0,1-5-4-16,-1-4-4 0,-4-4-1 15,2-3-15 1,7 0-79-16,-5-14-65 0,3-4-300 0</inkml:trace>
  <inkml:trace contextRef="#ctx0" brushRef="#br1" timeOffset="-35341.2">7947 10022 2254 0,'0'0'699'16,"0"0"-576"-16,0 0-76 15,0 0 5-15,0 0-46 16,0 0-6-16,0 0-158 0,-14-20-459 0</inkml:trace>
  <inkml:trace contextRef="#ctx0" brushRef="#br1" timeOffset="-32489.53">9121 9765 1261 0,'0'0'507'0,"0"0"-342"16,0 0 79-16,0 0-103 16,0 0-26-16,0 0-57 15,0 0-26-15,-13-22-12 16,4 19-3-16,0-2 17 16,-4 3-14-16,0-2 12 15,-1 1-18-15,-1 3 41 16,-1 0-6-16,-3 0-14 15,4 0-35-15,-3 0 0 16,1 0 3-16,1 0-2 16,1 3 7-16,-2 3-8 0,5 2 13 15,0 2-12-15,1 0 9 16,0 1-5-16,2 1-4 16,2-2 17-16,3 1-5 15,-1 1 1-15,3 1-13 16,2 1 22-16,-2 1-16 15,2 2 21-15,0 0-11 16,0 2 22-16,0 3-6 0,0 0 5 16,7 2 12-1,9 2-32-15,1-2 8 16,3 0-18-16,5-2 5 16,1-6-4-16,3-4 10 0,0-5 3 15,0-7 7 1,-2 0-9-16,-2-17-6 0,-3-10 4 15,-2-4-17 1,-7-8-2-16,-2 4-4 0,-4 3-6 16,-2 7 5-16,-5 10 6 15,2 9 4-15,-2 6 6 16,0 0 18-16,2 0-12 16,-2 14-5-16,5 4-10 0,1 3-2 15,3 4-1 1,3-4 2-16,0-7-1 0,5 1-3 15,-4-5-22-15,3-3-68 16,-3-4-113-16,-7-3-471 0</inkml:trace>
  <inkml:trace contextRef="#ctx0" brushRef="#br1" timeOffset="-21212.39">8352 9483 1627 0,'0'0'234'0,"0"0"-114"15,0 0 49-15,0 0-78 16,0 0-34-16,0 0 33 0,0 0-23 16,29-40-28-16,-23 37-37 15,4 2 31-15,1 1-19 16,2 0 9-16,1 0-22 15,3 0 6-15,1 0-7 16,0 4 7-16,0 3-6 16,0 3 5-16,-1 2 14 15,-1 2-20-15,-5 1 38 16,1 1-10-16,-3 4 32 0,-5 0-31 16,2 4 11-16,-1 5-21 15,0 0-3 1,-3 5-5-16,0 0-1 15,-2 1 4-15,0-3 2 0,0 1 33 16,0 2-22-16,-4-1 14 16,-8 4-29-16,1-2 2 15,-5-1-9-15,-3 2 4 16,-6-4 1-16,-2-4-10 16,-6-3 14-16,-3-4-13 15,-4-7 9 1,2-8-10-16,0-5-4 0,3-2-10 15,6 0 2-15,4-12-16 16,7-10-30-16,7-2-3 0,5-2 2 16,6-3 33-16,0 6 12 15,10 2 7 1,11 12 14-16,1 9-4 16,0 0 11-16,5 21 16 0,2 11 19 15,0 5-5-15,0 1-1 16,0-4-17-16,-2-8-1 15,-3-6-24 1,-2-6 1-16,-2-7-2 16,1-7-47-16,-6-4-115 0,-5-11-217 15</inkml:trace>
  <inkml:trace contextRef="#ctx0" brushRef="#br1" timeOffset="-17843.52">25933 12467 2297 0,'0'0'283'16,"0"0"-185"-16,0 0-23 0,0 0-47 16,0 0 25-1,0 0-28 1,0 129-6-16,0-78-8 0,-2 2 7 0,0 2 14 16,2-1-7-16,0 1 1 15,0-6-19-15,2-3 14 16,8-3-21-16,0-7 4 15,1-6-4-15,1-6 0 16,-3-8-1-16,-3-3 1 16,-2-8 0-16,1-3-5 15,0-2 4-15,6 0 2 0,2 0 4 16,7 0 0-16,9-4-5 16,9-6 8-16,5 2 1 15,7 3-3-15,6-2-5 16,4 3-1-16,3 3 0 15,1-4 10-15,4 1-9 16,-1-1 7-16,1 0-8 16,1-1 22-16,-1-3 1 15,1 4 0-15,0-2 2 0,-5 2-9 16,1 1 14-16,-5 2-15 16,-6 2 6-16,-5 0-20 15,-7 0 7-15,-4 0-8 16,-7 6 4-16,-6-1-4 15,-5-2 1-15,-7-1-2 16,-4-2 5-16,-4 0-1 16,-1 0 1-16,-4 0 9 15,0-14 2-15,0 0 6 16,0-2-21-16,0 2 10 16,0-2 4-16,0-4-14 0,0-4 0 15,0-6 5-15,0-5-1 16,0-7-3-16,0 0-2 15,0 0-1-15,0 3 1 16,0 4 1-16,0 9-20 16,0 8-11-16,0 10-67 15,-9 5-132-15,-9 3-2369 0</inkml:trace>
  <inkml:trace contextRef="#ctx0" brushRef="#br1" timeOffset="-2659.36">9469 9694 1933 0,'0'0'189'0,"0"0"-116"15,0 0-34-15,0 0 38 16,0 0 16-16,0 0 5 0,0 0 36 16,-11-58-3-16,11 58-30 0,0 0-43 15,0 0-19 1,0 0-38 0,9 7 23-16,8 7-8 15,6 6 3-15,4 6-12 0,-1 6 11 16,6 5 4-1,-3-2-13-15,0 4 4 16,-3-4-12-16,-1 0 18 0,-5-5 1 16,0 0 2-16,-5-7-22 15,-3 2 5-15,-1-6 5 16,-5-5-10 0,-2-2 0-16,2-5-46 0,-2-7-54 15,-2 0-121-15,0-10-154 0</inkml:trace>
  <inkml:trace contextRef="#ctx0" brushRef="#br1" timeOffset="-2428.96">9832 9682 2404 0,'0'0'329'0,"0"0"-147"15,0 0-61-15,0 0 4 16,0 0-78-16,-97 104-34 16,72-72-3-16,-2 6 5 0,-2-1-10 15,-2 2 8-15,2-1-13 16,-2-4 0-16,4-2-17 16,-4 6-58-16,4-8-119 15,4-6-336-15</inkml:trace>
  <inkml:trace contextRef="#ctx0" brushRef="#br1" timeOffset="-1591.47">10242 9914 2386 0,'0'0'321'15,"0"0"-164"-15,0 0-38 16,0 0-39-16,0 0-62 0,0 0-18 16,0 0 5-1,-4 0-12-15,4 0 1 0,0 0-15 16,0 0-166-16,0 4-411 0</inkml:trace>
  <inkml:trace contextRef="#ctx0" brushRef="#br1" timeOffset="841.6">10628 9439 1845 0,'0'0'380'0,"0"0"-255"15,0 0-3-15,0 0-33 16,0 0-63-16,0 0-23 16,0 0 4-16,14 96 33 0,-5-53 38 15,-1 3-17-15,4 10-8 16,-6 6-2-16,1-1-18 16,-3 4-3-16,1-3 2 15,-5-4-2-15,0-6-4 16,0-6-14-1,0-8 5-15,0-3-16 0,-5-9 11 16,1-8-12-16,2-9 0 16,2-4-4-16,0-3 3 15,0-2 0-15,0 2-7 16,0 1 8-16,15 2 4 0,7-1 17 16,7-1-13-1,5-3 29-15,1 0-5 0,6-10-2 16,-3-13-4-16,-3-9-5 15,-4-7-8-15,-8-3-9 16,-12 4 5-16,-11 2-9 16,0 5 7-16,-20 10-7 15,-16 8-1-15,-6 12-25 0,-2 1-33 16,1 6-23-16,5 18-24 16,7 22-59-16,11-8-91 15,4-1-254-15</inkml:trace>
  <inkml:trace contextRef="#ctx0" brushRef="#br0" timeOffset="3848.49">9460 10626 2137 0,'0'0'292'31,"0"0"-184"-31,0 0 11 0,0 0-37 16,0 0-55 0,0 0-27-16,0 0 0 15,0-2 0-15,0 14 62 0,5 7 32 16,1 6-67-16,1 7-5 16,-1 5-21-16,2 4 10 15,-4 1-10-15,0 3 0 16,1 0 5-16,-5 1-6 15,2 1 8-15,-2-1-8 16,2 0 14-16,-2-2-14 16,2-1 0-16,-2 1 3 15,2-5-3-15,0-1 0 16,-2-6 0-16,0-1 0 16,0-9 0-16,0-4 0 15,0-2 1-15,0-4 8 16,0-2-9-16,0-1 7 0,-4 0-6 15,0 2-1-15,-1 1 0 16,3-3 0-16,0 3-1 16,2-1-8-16,0-4 7 15,0 0 4-15,0 0-8 16,0-2 7-16,4 0-1 16,7-1 0-16,1-2 0 15,3-2 11-15,3 0 2 16,7 0 4-16,4-8-3 0,4-16 33 15,7-10-17 1,0-8 3-16,1-6-20 0,-8-2 1 16,-8 4-9-1,-12 5-1-15,-11 7 2 0,-2 9-5 16,-13 5 7 0,-16 11-8-16,-4 4-5 0,-4 5-65 15,-1 11-61 1,7 13-161-16,9 0-1646 0</inkml:trace>
  <inkml:trace contextRef="#ctx0" brushRef="#br1" timeOffset="8182.35">8105 9726 1700 0,'0'0'355'0,"0"0"-204"16,0 0-24-16,0 0-13 15,0 0-8-15,0 0-53 16,0 0 10-16,-25 0-20 16,25 0 4-16,0 0-2 15,0 21-36-15,0 9 2 16,0 8-10-16,0 8 7 16,0 9-8-16,0 1 4 0,0-2-4 15,0-2 0 1,0-6 0-16,-2-8 1 0,0-6 9 15,-3-7-9-15,3-9 6 16,-2-4-7-16,0-6-2 16,-2-3 1-16,2-1-7 15,2-2 3-15,0 3 5 16,2-3-1 0,0 0 1-16,0 2-1 0,0-2-7 0,0 2 8 15,0-2-22 1,0 2 22-16,0-1 0 15,8-1 6-15,4 2 19 0,-1-2 3 16,5 0 23 0,3 0-14-16,2 0-5 15,3 0-23-15,1-2 12 16,1 1-11-16,1 1 8 0,2 0 4 16,0 0 9-16,2 0-17 15,-2 0-2-15,0 0 22 16,-2 0-22-16,-2 0 7 15,-1 0-18-15,-2 0 19 16,3-2-4-16,-1-2 2 0,-1 1-3 16,2 3-3-1,-4 0 3-15,2 0-14 0,-1 0 13 16,3 0-13 0,-1 0 7-16,3 0-4 15,0 0-1-15,2 0 1 16,2 0 4-16,0-2 1 0,0 0-8 15,0 2 15-15,0 0-10 16,1 0 11-16,-3 0-17 16,2 0 9-16,-4 0-9 15,0 0 1-15,-5 0 6 16,3 0-6-16,-4 0 9 16,2-1-10-16,2-1 10 15,-1 2-10-15,0 0 15 16,3 0-14-16,0 0 4 0,0 0-5 15,-3 0 0-15,3 0 0 16,-4 0 0 0,-2 0 2-16,0 0-1 15,-1 0 3-15,-3 0-2 0,4 0 4 16,-4 0-6 0,4 0 9-16,1 2-2 15,1 1-3-15,0 2 0 16,0-3-3-16,-1 2 4 0,-2-4-5 15,-2 1 3 1,0-1 3-16,-5 0-6 0,1 0 0 16,-3 0 0-1,0 2-1-15,1 1 1 0,-2-1 0 16,1 0 0-16,3 2 4 16,-1-3-4-16,3 2 1 15,-5-3-1-15,3 2 0 16,-3 0 0-16,-3 0 0 15,4-2 0-15,-3 2 0 0,-3-2-1 16,3 0 4 0,0 0-1-16,-2 0 2 0,1 0 0 15,-1 0-4-15,-2 0 0 16,2 0 1-16,-5-2-1 16,2-7 8-16,0 2-8 15,1-7 8-15,-3-3-4 16,3-3 4-16,-3-1-8 15,-2-1-1-15,0-3 1 16,0 1 0-16,0 0-5 16,0 2 5-16,0 5-2 15,0 0-22-15,0 5-24 0,0 12-49 16,0 0-49-16,0 16-329 16</inkml:trace>
  <inkml:trace contextRef="#ctx0" brushRef="#br1" timeOffset="14857.91">10499 10024 1687 0,'0'0'266'0,"0"0"-186"15,0 0-79-15,0 0 22 0,0 0-22 0,0 0 82 32,0 50 24-32,0-30-19 0,2 1-30 15,0 2 20-15,0-1-57 16,1 0-9-16,-1 1 0 15,0-4-11-15,0-3 3 0,-2-2 6 16,0-1 10 0,0-5 0-16,0-1 41 15,0 0 2-15,0 3-32 16,0-2-3-16,-2 1-14 16,2 1-8-16,0-1 0 15,0 1-11-15,0-2 12 0,0-1-11 16,0-2 12-1,4-1-8-15,-1-1 0 0,0-1 1 16,-1 1 5-16,0-1 11 16,-2 0 20-16,2-2-16 15,2 2-1 1,3-2-20-16,1 0 14 0,2 0 32 16,3 0-3-16,1 0-25 15,3 0-13-15,1 0 0 16,2 0-4-16,0 0 3 15,3 0 0-15,1 0 8 16,-2 0-11-16,1 0 2 16,-1 0-2-16,3 0 12 0,-4 0 19 15,4 0 6-15,0 0-5 16,0 0-19 0,1 0 1-16,1-4-15 0,2 2 12 15,0 2-12 1,-1 0 6-16,1 0-5 0,-2 0 4 15,-2 0-1-15,-3 0-4 16,1 0 13-16,-4 0-13 16,0 0 15-16,-2 0-15 15,-3 0 13-15,-1 0-13 16,1 0 4-16,-6 0-3 16,1 0 3-16,-2 0 0 0,-2 0-3 15,-3 0 7 1,0 0-8-16,-2 0 6 0,2 0-2 15,-2 0-5-15,0 0 1 16,2 0 0-16,-2 0 0 16,0 0 0-16,0-3 11 15,0-2-6 1,0-4 5-16,3-8-3 0,-1-3 5 16,0-6-12-1,0-1 4-15,0 1-4 0,0 3-3 0,0 5 3 16,2 5-16-16,-2 9-65 15,0 4-109-15,-2 0-309 16</inkml:trace>
  <inkml:trace contextRef="#ctx0" brushRef="#br1" timeOffset="23029.6">27795 12651 2241 0,'0'0'202'0,"0"0"-99"16,0 0 27-16,0 0-10 15,0 0-61-15,0 0-41 16,-12 44-17-16,12-20-1 15,0 4 0-15,0 2 0 16,0 4 11-16,0 5-10 16,0-3 19-16,0 1-19 15,0-2 22-15,3-5-22 16,-1-6-1-16,-2-7 0 0,2-8 1 16,-2-4-1-16,3-5-7 15,1 0-1-15,3 0 8 16,4 0 37-16,5 0-11 15,1 0-3-15,6 0-22 16,3 0 20-16,8 0-7 16,1 7 3-16,8 1 1 15,1 0 2-15,6 1 3 16,-2-4-4-16,4-5 15 16,-1 0-16-16,-2 0 9 15,-2 0-17-15,-5 0 12 16,-3-5-9-16,-6-4 1 0,-4 1 3 15,-5-2-12-15,-2 0 18 0,-4 1-19 16,-2 0 17-16,-2 1-20 16,-4 2 4-1,1 2-4-15,1 2 4 0,-1-1-5 16,-3 2 1-16,2 1 5 16,-6 0-2-16,-2-2-2 15,-2 0 2-15,0-2 23 16,0-2-17-16,0-5 8 0,0-1 4 15,-2-1-16 1,-2-1-6-16,-3-2 0 16,4 0-5-1,3-6-97-15,0 3-97 0,3 6-346 16</inkml:trace>
  <inkml:trace contextRef="#ctx0" brushRef="#br1" timeOffset="24121.5">30124 12605 2060 0,'0'0'192'16,"0"0"-139"-16,0 0 32 16,0 0-6-16,0 124-15 15,0-90 12-15,0 0-25 16,0 2 25-16,5-4-36 16,0-1-8-16,-3-4-16 0,2 0-5 15,0-6-10-15,-1-4 6 16,1-8-6-16,-2-4-1 15,5-5 5-15,2 0 19 16,4 0 7-16,5-6-16 16,5-5 0-16,1 2-14 15,7 1 12-15,3-1-2 16,6 4-5 0,2 1 7-16,1 2-1 0,-1 2 7 15,-2 0-13-15,-4 0 3 16,-5 0-8-16,-5-2 5 15,-6 2 5-15,-3-2 4 0,-9 2-3 16,-4 0-8-16,-1-3 9 16,-3 3-4-1,0-2 22-15,0-3-3 16,0-7 11-16,4-5-12 16,0-5-2-16,6 1-25 15,-4-2 4-15,3 3-4 0,1 5-6 16,0 0 5-1,-1 3-2-15,3 2-5 0,-6 10-93 0,-4 0-84 16,-2 0-433-16</inkml:trace>
  <inkml:trace contextRef="#ctx0" brushRef="#br2" timeOffset="36277.07">2082 12784 2052 0,'0'0'432'16,"0"0"-289"-16,0 0-52 15,0 0-7-15,0 0-53 0,0 0-8 16,0 0-12-16,24 23 28 15,-19-2 23-15,-1 6-16 16,-2 11 0-16,1 8-7 16,-3 11-7-16,0 5-27 15,0 4 9 1,0 3-8-16,-7-8 2 16,-2-3-7-16,2-10 3 15,3-4 6-15,2-15-9 0,2-3 3 16,0-9-3-1,0-4 5-15,2-5-1 0,9-2 11 0,2-1 3 32,3 0 4-32,2-1 7 15,2-1 5-15,4 0 8 16,1-1-7-16,1-2 12 0,3 0-21 16,1 0 0-16,-1 0-6 0,-3-2-11 15,-1-1-3-15,-3-2-7 16,-4 1 3-1,-3 1-3-15,-1-2 0 0,-5 1-34 16,1 1-26 0,2-5-71-16,-1-1-90 0,-5-1-290 15</inkml:trace>
  <inkml:trace contextRef="#ctx0" brushRef="#br2" timeOffset="36623.95">2566 12867 2354 0,'0'0'514'0,"0"0"-349"16,0 0-48-16,0 0-43 16,0 0-45-16,0 0-20 15,0 0 21-15,-32 141 12 16,25-81 17-16,1 8-5 15,-1 8 1-15,3 5-21 16,0 1-2-16,-2 0-14 16,6-5-5-16,0-2-3 15,0-7-9-15,0-5 8 16,0-5-9-16,6-5 9 16,2-4-8-16,1-5 5 15,-3-8-6-15,4-8-1 16,-4-10-6-16,-1-7-40 0,1-10-27 15,-2-1-73-15,4-17-45 16,-2-15-78 0,1-4-403-16</inkml:trace>
  <inkml:trace contextRef="#ctx0" brushRef="#br2" timeOffset="37388.75">3430 13142 2076 0,'0'0'314'16,"0"0"-177"-16,0 0 15 15,0 0-27-15,0 0-33 0,0 0-20 16,0 0 3-16,-51-9-6 16,22 6-2-16,-7 1-23 15,-2 2-11-15,-1 0-11 16,0 5-8-16,1 9-6 16,5 5-2-16,0 6 4 15,4 6-9-15,4 10 2 16,6 7 3-16,2 8-6 15,7 10 0-15,2 9 17 16,8 6 11-16,0 3 2 16,10-3 1-16,17-10-17 15,4-13 3-15,4-19-10 0,7-13 10 16,3-16-12 0,4-10 12-16,0-10 6 15,-2-26-6-15,-5-16-6 0,-4-15-11 16,-7-5 0-1,-6-2-6-15,-10 5-1 0,-3 8-12 0,-8 15 15 16,-4 14-13 0,0 11 11-1,0 14 6-15,0 7 0 16,0 2 0-16,0 26-8 0,0 19 8 16,11 12 6-16,7 11 18 15,7 2-13-15,6-3 7 16,5-13-18-16,-1-14 0 15,5-10 0-15,-7-11-51 16,-2-14-47-16,-2-7-80 0,-8-12-97 16,-7-14-493-16</inkml:trace>
  <inkml:trace contextRef="#ctx0" brushRef="#br2" timeOffset="37881.18">3720 12700 1419 0,'0'0'631'16,"0"0"-398"-16,0 0-28 0,0 0 57 16,0 0-102-16,129-85-37 15,-102 79-43-15,-5 6-18 16,3 0 20-16,-3 10 0 16,3 16 3-16,-4 6-21 15,0 6 3-15,-5 5-25 16,-5 4 4-16,-7 6-8 15,-4 1-9-15,0 2-11 16,-6-4-12-16,-13-4 4 16,-4-8-10-16,-4-12 0 0,-2-12-14 15,2-9-22-15,0-7-28 16,4 0 3 0,10-9-2-16,7-5 29 0,6 2 22 15,0 4-2-15,11 5 13 16,11 3 1-1,2 0 3-15,3 9-2 0,0 5-2 16,0 0-19-16,10 4-54 16,-6-4-107-1,-4 0-292-15</inkml:trace>
  <inkml:trace contextRef="#ctx0" brushRef="#br2" timeOffset="38287.84">4139 13312 2144 0,'0'0'488'0,"0"0"-263"0,0 0-33 16,0 0-17-1,0 0-28-15,0 0-55 0,140 115-18 16,-102-83-18 0,-2 2-10-16,2 0 1 15,-2 0-17-15,-5 1-2 0,-2-4-23 16,-4 1 4-1,-6-4-9-15,-1-3 3 16,-5-4-3-16,-3-7-14 16,-4-5-32-16,-6-6-16 15,0-3-25-15,0 0-78 0,0-12-197 16,-6-3-304-16</inkml:trace>
  <inkml:trace contextRef="#ctx0" brushRef="#br2" timeOffset="38538.71">4541 13237 2803 0,'0'0'295'16,"0"0"-150"-16,0 0-47 15,0 0-22-15,-85 134-26 16,64-84 2-16,-3 5-17 15,-8 0-7-15,-1 6-10 16,-2-3-9-16,-1-3-4 16,1-4-5-16,6-11 0 15,6-8-41-15,7-12-29 0,7-8-90 16,5-8-280-16</inkml:trace>
  <inkml:trace contextRef="#ctx0" brushRef="#br2" timeOffset="39279.53">5015 12354 2057 0,'0'0'316'0,"0"0"-180"15,0 0-59-15,0 0 65 16,0 0-48-16,0 0-16 16,116-24-31-16,-91 42 35 15,-3 10 3-15,-2 10 19 16,-6 8-32-16,-8 9-8 15,-6 6-12-15,0 5-18 16,-11 4-4-16,-13-9-19 16,-10-4 1-16,-2-11-7 0,-6-13-1 15,2-12-4-15,1-14-40 16,8-7-29-16,12-1 0 16,7-17 23-1,12-4 1-15,0 2 34 0,23 6 11 16,8 6 1-16,6 5 0 15,4 3 12 1,-1 4-13-16,0 13 6 0,-2 2-6 16,-4 2-5-16,1 8-64 0,-10-4-114 15,-8-3-426 1</inkml:trace>
  <inkml:trace contextRef="#ctx0" brushRef="#br2" timeOffset="39606.54">5238 13391 1348 0,'0'0'1152'16,"0"0"-843"-16,0 0-141 15,0 0-28 1,138 0-37-16,-86 6-30 16,1 1-30-16,-2 2-16 0,-6-4-20 15,-7 2-6-15,-11-5-2 0,-7-2-45 31,-13 0-59-31,-5-12-87 16,-2-6-110-16</inkml:trace>
  <inkml:trace contextRef="#ctx0" brushRef="#br2" timeOffset="39812.11">5474 13263 2749 0,'0'0'241'16,"0"0"-122"-16,0 112 20 16,0-62-76-16,0-2-29 15,0-4-26-15,0-4-2 0,0-5-6 16,0-1-26 0,0-10-122-16,0-6-350 0</inkml:trace>
  <inkml:trace contextRef="#ctx0" brushRef="#br2" timeOffset="40751.15">6096 12888 2052 0,'0'0'350'15,"0"0"-238"-15,0 0-35 16,0 0 36-16,0 0-56 0,0 0-30 15,0 0 36-15,13-12-8 16,-8 12-35-16,0 3 2 16,-3 9-16-1,0 6 11 1,-2 3 2-16,0 5 0 0,0 2-3 16,0 4 2-16,0 4 2 15,-4 2-6 1,-4-2 29-16,0 0-7 15,1 0 11-15,5-4-23 0,0-1 0 16,2-4-11-16,0-3-6 16,2-2-7-16,11-5 4 15,3-3-3-15,2-4 0 16,2-2 5-16,2-4-5 16,8 0 13-16,3-4-8 15,4 0 0-15,5 0-6 16,6 0-10-16,-4-16-73 15,10-16-84-15,-15 1-143 16,-10 3-509-16</inkml:trace>
  <inkml:trace contextRef="#ctx0" brushRef="#br2" timeOffset="41050.42">6479 12939 2500 0,'0'0'303'15,"0"0"-169"-15,0 0-61 0,0 0-10 16,0 0 9-16,-19 133 2 16,17-79-13-16,-3 6 5 15,2 5-27-15,-3 0 11 16,1 0-8-16,1-1-1 16,0-1-5-1,-1-2-10-15,3-4-10 0,0-3-6 16,2-1 1-16,0-2-4 15,0-7-4-15,0-4 2 16,0-8-5-16,0-10 0 16,0-5-12-16,0-12-44 0,0-5-61 15,0-12-77 1,9-14-41-16,-3-4-297 0</inkml:trace>
  <inkml:trace contextRef="#ctx0" brushRef="#br2" timeOffset="41696.74">7168 13287 2248 0,'0'0'264'0,"0"0"-57"16,0 0-57-16,0 0-32 16,0 0-49-16,-114-22 1 15,85 18-9-15,-2 4-13 16,2 0-5-16,-2 5-6 16,0 20-15-16,2 9-17 0,5 8 7 15,4 9 0-15,7 7 13 16,7 5 3-16,6 3-14 15,6 1-4-15,17-6-6 16,14-4 0-16,9-15-3 16,10-10 3-16,9-22-3 15,1-10 2-15,-1-14-3 16,-11-30 0-16,-9-14-17 16,-16-13-26-16,-14-4 4 15,-13 4-8-15,-2 9 14 0,0 16 18 16,-11 17 15-1,-3 17 7-15,6 12 51 0,3 12 6 16,5 23-42-16,0 14-8 16,15 4 0-16,10 3-5 15,4-6-5-15,0-6-4 16,-2-9-14-16,0-11-52 16,2-12-76-16,-4-8-122 15,-6-4-594 1</inkml:trace>
  <inkml:trace contextRef="#ctx0" brushRef="#br2" timeOffset="42316.53">7656 12717 2225 0,'0'0'397'0,"0"0"-227"0,0 0-126 15,0 0 2 1,0 0-11-16,19 129 19 16,-15-78-9-16,2 3 25 15,-1 7 11-15,-3 2-11 16,0 4-16-16,-2 1-10 0,0 1-8 15,0 1-18-15,0-1 3 16,0-4-16-16,0-1 5 16,0-4-10-16,0-4 1 15,0-3-1-15,0-3 4 16,0-8-3-16,3-4-1 16,4-6 0-16,3-6 1 15,7-12-2-15,4-6 0 16,6-8 1-16,4-2 0 15,0-27 5-15,-2-15 0 16,-6-11-1-16,-7-8 3 0,-10 3-7 16,-6 4 0-1,-4 10-3-15,-21 9 3 16,-8 16-23-16,-2 7-22 0,-15 12-32 16,13 2-101-16,8 0-239 0</inkml:trace>
  <inkml:trace contextRef="#ctx0" brushRef="#br2" timeOffset="42783.25">8163 13164 2350 0,'0'0'347'16,"0"0"-254"-16,0 0-9 0,0 0 6 16,0 0-28-16,151 138-6 15,-99-83-21-15,-1 6-14 0,0 0-3 16,-7 1 6-1,-3-2 20 1,-10-6-27-16,-4-8-8 0,-8-3-8 16,-2-8-1-16,-7-9-17 15,-1-3-111-15,-2-7-123 0,-4-12-1569 16</inkml:trace>
  <inkml:trace contextRef="#ctx0" brushRef="#br2" timeOffset="43030.6">8669 13334 2834 0,'0'0'243'16,"0"0"-140"-16,0 0 1 15,-91 145-27-15,62-95-40 16,-2 3-7-16,-4-2-14 31,2 2-9-31,-5-1-7 16,3-2 0-16,1-6-38 15,8-2-59-15,9-12-97 16,9-12-368-16</inkml:trace>
  <inkml:trace contextRef="#ctx0" brushRef="#br2" timeOffset="43699.63">9280 13575 2342 0,'0'0'306'0,"0"0"-104"0,0 0-78 0,0 0-39 16,156-11 25-16,-108 8-44 16,2 3-14-16,-1 0-27 15,-7 0-14 1,-4 0-10-16,-9 0-1 16,-9 0-36-16,-11 0-95 0,-7 0-91 15,-2-4-491-15</inkml:trace>
  <inkml:trace contextRef="#ctx0" brushRef="#br2" timeOffset="43896.4">9531 13384 2958 0,'0'0'231'16,"0"0"-156"-16,0 0-17 15,-13 143-3-15,13-97-39 16,0-4-10 0,0 1-6-16,16 4-37 15,2-8-117-15,-3-11-258 0</inkml:trace>
  <inkml:trace contextRef="#ctx0" brushRef="#br2" timeOffset="44918.68">10175 12781 1636 0,'0'0'777'15,"0"0"-676"-15,0 0-73 16,0 0 5-16,0 0 56 16,0 0-52-16,0 0 20 15,61 74 9-15,-50-41 24 16,-2 1-23-16,0 3 2 16,-3 6-14-16,-4 3 8 15,1 0-18-15,0 0-10 16,-3 3 1-16,0-4-22 0,2 1 13 15,0 3-17-15,2 1 4 16,3 1-10 0,-1-5-3-16,2 3 0 0,-2-8-1 15,1-7 3 1,-1-7 0-16,-4-7-5 0,0-4 10 16,0 1-6-16,-2 1 9 15,4 0 7-15,-4 1 2 16,0 2-11-16,2 2-4 0,0-4-2 31,-2-1-5-31,2-6 8 0,-2-3-4 0,0-2 2 16,0-3-3-16,0-1 0 15,0 2 4-15,0 3 4 16,0-1-1-16,0 0 7 16,0 1-15-16,0 1 21 15,0-4-17-15,0 1 5 16,0 0-9-16,0 0-1 15,9 2-5 1,4 0 6-16,7 2 5 0,9-4-5 16,9-6 12-1,7 0-11-15,5-6 14 0,2-20-6 0,0-9 8 16,-8-11-13-16,-6-5 2 16,-14-2-1-16,-12 2-4 15,-12 5 8-15,-5 6-4 16,-31 10 10-1,-10 5-15-15,-10 9 0 16,-2 8-25-16,2 8-3 16,10 0-26-16,12 17-11 15,20 27-31-15,10-5-122 16,4-5-305-16</inkml:trace>
  <inkml:trace contextRef="#ctx0" brushRef="#br2" timeOffset="45556.48">11056 12665 1674 0,'0'0'372'15,"0"0"-218"-15,0 0-48 0,0 0 4 16,0 0 37-16,0 0 12 16,0 0-33-16,101-43-24 15,-77 43-5-15,2 3-48 16,1 13-3-16,0 8 29 0,-4 8 0 15,-6 4-7 1,-1 6-11-16,-9 4 2 16,-7 5-18-16,0 2 8 15,-11 0-16 1,-16 1-10-16,-11-6-9 0,-7-6-11 0,-1-10-3 16,-1-12-28-1,5-12-31-15,5-8-35 16,16 0 36-16,9-6 23 15,12-8 19-15,0 2 9 16,22 2 7-16,12 3 0 16,9 7 0-16,1 0-4 15,0 0-19-15,3 9 8 0,11 8-86 16,-14-2-118 0,-5 0-354-16</inkml:trace>
  <inkml:trace contextRef="#ctx0" brushRef="#br2" timeOffset="46008.34">11585 13614 2267 0,'0'0'348'16,"0"0"-182"-16,0 0 31 16,0 0-43-16,135 0-54 15,-81 0-41-15,4 0-23 16,-2-2-15-16,-1-3-16 15,-6 2-4-15,-9-1-1 16,-9 0-27-16,-15-3-85 16,-11 3-93-16,-5-1-338 0</inkml:trace>
  <inkml:trace contextRef="#ctx0" brushRef="#br2" timeOffset="46209.11">11892 13439 2840 0,'0'0'229'15,"0"0"-107"-15,0 118-15 16,0-66-65-16,5-6-24 0,-1-1-15 16,0-10-3-1,3 0-7-15,0-12-121 0,-3-6-271 16</inkml:trace>
  <inkml:trace contextRef="#ctx0" brushRef="#br2" timeOffset="46826.53">12628 12865 2228 0,'0'0'313'0,"0"0"-204"16,0 0 40-16,0 0-71 15,0 0-52-15,0 0-26 16,0 0 20-16,6 65 10 16,-6-33 25-16,0 2-14 15,0 4 11-15,0 3-22 0,0 2 8 16,-2 1 1-16,2-3-3 15,0-5-4-15,0-3-16 16,6-3 1-16,15-1-17 16,6-5 16-1,4-4-16-15,7-4 4 16,1-6-4-16,4-10-10 0,-1 0-69 16,8-24-87-16,-13-7-139 15,-8-3-847-15</inkml:trace>
  <inkml:trace contextRef="#ctx0" brushRef="#br2" timeOffset="47089">12989 12997 2699 0,'0'0'279'0,"0"0"-197"0,0 0 20 15,0 104-32-15,0-55-16 16,0 6 1-16,0 3-4 15,2 0 15-15,2 0-12 16,-1 2 1-16,1 0-24 16,-2 5-2-16,3 0-12 15,-3 4-6-15,1-5-7 16,-3-1 0-16,0-17-5 16,0-11 1-16,0-12-1 15,0-13-52-15,4-10-42 16,0-9-140-16,3-9-369 0</inkml:trace>
  <inkml:trace contextRef="#ctx0" brushRef="#br2" timeOffset="47754.43">13936 13363 2116 0,'0'0'366'16,"0"0"-230"-1,0 0-57-15,0 0 39 0,0 0-16 16,0 0-33-16,0 0-1 15,-131-49 4-15,88 49-9 16,1 0 11-16,-2 19-3 0,3 6-9 16,3 9-45-1,7 11-1-15,9 9-12 0,9 9 6 16,13 5 5-16,0 1-3 16,11-1 0-16,20-9-12 15,9-11 8-15,9-18-8 16,7-17 11-16,0-13-6 15,-4-14 12-15,-2-33-13 16,-12-19-4-16,-9-11-19 16,-13-2-16-1,-10 7 18-15,-6 14 7 0,0 17 10 16,0 19 0-16,-2 19 15 0,2 3-5 16,0 35-5-1,9 15-5-15,17 8-3 16,10 0-30-16,34 0-98 0,-8-19-120 15,-4-15-303 1</inkml:trace>
  <inkml:trace contextRef="#ctx0" brushRef="#br2" timeOffset="48189.45">14831 13271 2573 0,'0'0'316'0,"0"0"-128"0,0 0-43 15,-128-6-14-15,88 6-51 16,2 15-4-16,3 12-29 16,4 7-16-16,2 9-27 15,8 8 2-15,5 10-5 16,7 0-1-16,9 6 11 15,0-2-10-15,7-2 16 16,15-7-12-16,7-13 15 16,3-11-19-1,5-11 7-15,0-13-7 0,0-8-2 16,-1 0-1-16,-3-14-57 16,5-18-40-16,-9 3-145 0,-11 4-2368 15</inkml:trace>
  <inkml:trace contextRef="#ctx0" brushRef="#br2" timeOffset="49059.4">15782 13302 2158 0,'0'0'628'15,"0"0"-404"-15,0 0-71 0,143-7-49 16,-88 0-40 0,3 2-28-16,-4-2-30 0,-5 2-1 15,-9-3-5-15,-7 3-69 16,-10 3-126-16,-10 2-62 16,-13 0-535-1</inkml:trace>
  <inkml:trace contextRef="#ctx0" brushRef="#br2" timeOffset="49323.28">15865 13691 1644 0,'0'0'1432'0,"0"0"-1307"15,0 0-77-15,0 0 27 16,0 0-13-16,156-7-44 16,-112-4-1-16,-3 6-17 15,-4-4 0-15,-3 4-60 16,10-2-59-16,-8 1-126 16,-2 1-518-16</inkml:trace>
  <inkml:trace contextRef="#ctx0" brushRef="#br2" timeOffset="50233.71">17452 12673 1727 0,'0'0'450'15,"0"0"-340"-15,0 0-56 16,0 0-5-16,0 0-28 16,0 0 113-16,0 0 112 15,13 20-170-15,-2-1-15 0,2 7 31 16,1 6-42-16,1 7-6 31,-1 7-17-31,-1 8-4 0,-2 8-7 0,-1 5 6 16,-4 3 0-1,-2 1-4-15,-4 1 3 16,0-4-13-16,0 0 9 16,0-2-17-16,0-2 20 15,-8-1-12-15,-2-7 0 16,2-6-1-16,-1-8-2 16,2-12 7-16,0-9-4 15,5-4 23-15,0-8-10 16,2-4 7-16,0 1-19 0,0-2-3 15,0 1-5 1,0-5-1-16,0 5 0 0,0-3 0 16,0 3-5-16,0-5 10 15,9 0-3-15,0 3-1 16,6-3 8-16,1 0-9 16,4 0 12-16,4 0-2 15,5 0-6-15,2 0 3 16,8 0-4-16,-1-6 7 15,1-16-2-15,-1-11 25 16,1-6-20-16,-4-12 4 0,-6 2-13 16,-9-4 0-16,-6 7 0 15,-12 4-4-15,-2 5 16 16,-5 2-16 0,-21 5 15-16,-14 5-15 0,-5 10-7 15,-7 13-29-15,2 2-5 16,2 14 6-1,13 16-24-15,12 16-80 0,15-8-126 16,5-6-401-16</inkml:trace>
  <inkml:trace contextRef="#ctx0" brushRef="#br2" timeOffset="50959.66">18330 12444 1811 0,'0'0'429'0,"0"0"-221"16,0 0-16-16,0 0 5 15,0 0-50-15,0 0-44 16,91 127-1-16,-88-81-31 16,-3 5-23-16,0 4-9 0,-21-1-24 15,-6-3 0-15,-8-10-14 16,-3-10-2-16,0-15-16 16,0-10-37-16,7-6-65 15,11-10 5-15,8-11 63 16,12 2 32-16,0 1 18 15,23 7 2-15,8 5 52 0,7 4-3 16,3 2 11-16,-4 2-18 16,-1 12-21-16,-3 4-13 15,-4 1-3-15,-2-6-6 0,-4-1 4 32,-1-5-13-32,-2-5-25 0,9-2-46 15,-5-4-106-15,-1-9-515 16</inkml:trace>
  <inkml:trace contextRef="#ctx0" brushRef="#br1" timeOffset="62374.59">2113 14151 1815 0,'0'0'258'15,"0"0"-137"-15,0 0-61 16,0 0-26-16,0 0-9 0,0 0 38 15,0 0 29-15,-12 49-17 16,12-24 10-16,0 3-2 16,12 3-21-16,1 6-28 15,3 6 11-15,4-2-26 16,2 4-9-16,3-5-3 16,2-4-6-16,0-8-2 15,1-4 1-15,4-4 0 16,-1-4 0-16,2-4 7 15,-2 0-7-15,1 0 0 16,1-3-1-16,-2 4 1 16,0-5 0-16,1 3-1 15,-1-6 1-15,0 3 0 0,2 0 10 16,1-6-3-16,1-2 0 16,1 0-7-16,2 0 5 15,2 0-5-15,-2 3 1 16,2-2 9-16,-4 3-1 15,2 0 9-15,-3 0-9 16,1-4 16-16,0 0-25 16,2 0 7-16,-1 0-7 15,-1 0 10-15,1 2-3 0,2 0-7 16,1 3 6 0,0-4-2-16,3-1-2 0,-4 0-1 15,1 0 4-15,3 0-4 16,-1 0 4-1,1 0 7-15,3 0 17 16,0-3-13-16,-2-4-15 0,1-1 8 16,-5 3-9-16,-1 0 10 15,-3 1-9-15,3-4 5 16,-4-1-5-16,1 4 3 16,-1-2 2-16,3 0-1 15,-2 3 16-15,2-5-12 16,-1 6-1-16,3-3-8 0,1-2 8 15,3-1-7-15,1-6 8 16,4-3 8-16,2 0 4 16,3 0 5-1,-1 2-9-15,3 2-4 16,0 2-13-16,-3 2 10 16,1-5-10-16,-6 3 4 0,4 3-4 0,-3-5 0 15,0 6 0 1,0-7 0-1,0 8 15-15,2-3-6 16,3 3 15-16,2 1-2 16,2 1 4-16,2 1-15 0,0-1 9 15,3 5-12-15,-3 0-2 16,-5 0-5-16,-1 0-1 16,-5 2 6-16,-5 10-5 15,-3 1 5-15,-6 2-6 16,-3 3 12-16,-8 3-12 15,-9 3 6-15,-6 5-2 0,-9 4 1 16,0 3-5-16,-17-1-3 16,-12-4 0-16,-5-4-23 15,1-6-4-15,2-11-24 16,2-6 20-16,6-4-8 16,7 0-19-16,5-4 15 15,5-6 30-15,4-4 15 16,2 2-1-1,0 0 2-15,0 0 4 0,0 0 15 16,11-2-11-16,5 0 16 16,1 2-5-16,1-2-10 0,3 5 0 15,0-3-1 1,0 3 14-16,1 1-7 0,-2 2 12 16,-2 2-16-16,-3-1 8 15,-1 3-10-15,-6 1 9 16,4-1-1-16,-3-2-1 15,2-1 7 1,0-4-7-16,0 5 6 0,2-6-17 16,1-1 14-16,1 4-19 15,1-3 8-15,-1 3-7 16,4 0 2-16,-4 1 0 16,3 2 2-16,2 4 6 15,0-6 7-15,4 2 9 0,3-1-22 16,4-2 6-16,1 0-10 15,-1 0 8 1,4-2-6-16,1 4 1 0,2-2 10 16,0 5-14-16,2-5 13 15,-1 2-9-15,0-1 18 16,-1 3-22-16,0-4 15 0,2 4-6 16,-2-2 2-1,0 5-7-15,-1 0 14 16,2 0-6-16,-1 0-11 0,-5 0 6 15,2 0-6 1,-1 0 8-16,-3 0-2 0,0 0-4 16,-2 0-2-16,0 0 4 15,2 0-4-15,1 0 8 16,-1 0 2-16,5 0-11 16,-2 0 15-16,3 0-10 15,-1 0 4 1,-1 3-9-16,3 0 7 0,-2 1-2 15,0 1-1-15,2-2 7 0,-1 3-11 16,6-1 11 0,-1-2-10-16,5 1 14 0,2-4-14 15,2 0 10 1,1 0-10-16,-1 0 8 16,2 0-3-16,-1 0 2 15,-2 0-1-15,2 2-7 0,0 1 10 16,-4 1-9-16,1 0 10 15,1 1-10 1,-4 2 3-16,-1-2-4 0,-1 2-3 16,1-2 3-16,-5-1 0 15,0 1 4-15,-1-1-4 16,-2 0 4 0,3 0 3-16,-2 0-9 0,3 0 3 15,-2 1-1-15,-1 0 4 16,3 1-4-16,1-3 8 15,2 6-7-15,5-6 2 16,1 2 1-16,3-1 0 16,0 2-4-16,1-6 8 15,-2 4-7-15,0 0-1 16,-2 0 0-16,1-2 1 16,-4 1 3-16,2 2 0 15,-1-5-2-15,2 2-1 0,-1-2 5 16,0 0-6-1,0 0 9-15,-3 0-3 0,2 0-6 16,-1 0 3-16,-3 0-3 16,-4 0 4-16,-4-2-3 15,-2 2 0-15,-7-5 3 16,-2 0-8-16,0 1 2 16,0 0 1-16,4 0 1 15,0-4 0-15,4 1 3 16,5 4-3-16,3-6 0 15,1 4 4-15,7 1-9 16,2-1 10-16,5-2-8 0,2 2 3 16,2 0 0-1,2-10 0-15,-4 1 5 0,0-3 1 16,-4-5-5-16,-8-2 12 16,-5 1-11-16,-8 0-2 15,-4-2 0-15,-7 1 0 16,-4 2-8-16,-9 2-19 15,-3 2-5-15,-6 6-29 16,0 8-65 0,0 4-226-16,-8 0-1605 0</inkml:trace>
  <inkml:trace contextRef="#ctx0" brushRef="#br1" timeOffset="64579.58">19844 3571 2218 0,'0'0'448'0,"0"0"-255"0,0 0-94 15,0 0-44 1,0 0-32-16,0 0 15 16,0 0-20-16,2 105-9 0,-2-72-9 15,0 24-23-15,-7-11-92 16,-2-4-235-16</inkml:trace>
  <inkml:trace contextRef="#ctx0" brushRef="#br1" timeOffset="64731.09">19848 4205 2140 0,'0'0'378'16,"0"0"-207"-16,0 0-61 15,-6 144-75-15,0-93-35 0,2 8-70 16,4-11-138-16,0-9-315 0</inkml:trace>
  <inkml:trace contextRef="#ctx0" brushRef="#br1" timeOffset="64837.07">19867 4784 2155 0,'0'0'255'0,"0"0"-179"15,0 0-64-15,-21 139-12 0,17-100-101 16,-2-4-440-16</inkml:trace>
  <inkml:trace contextRef="#ctx0" brushRef="#br1" timeOffset="65106">19808 5304 2297 0,'0'0'281'16,"0"0"-124"-16,0 0-105 0,-34 117-40 15,30-80-12 1,1-1-54-16,3-5-76 15,0-4-7-15,0-3-40 16,3-5-66 0,6-1-132-16,-2-4 375 15,-1 1 218-15,-2 4 48 16,-4 2-9-16,0 8-126 0,0 3-11 16,0 7-77-16,0 4-26 15,-2-1-17-15,0 0-44 16,2 0-12-16,0 9-43 15,0-10-272-15,0-6-1156 0</inkml:trace>
  <inkml:trace contextRef="#ctx0" brushRef="#br1" timeOffset="65222.4">19817 6200 2097 0,'0'0'406'16,"0"0"-111"-16,0 0-106 0,0 102-98 16,-2-62-39-1,-8 2-43-15,4 2-9 0,1 2-44 16,3 11-92-16,0-13-161 15,2-10-642-15</inkml:trace>
  <inkml:trace contextRef="#ctx0" brushRef="#br1" timeOffset="65347.21">19848 6756 2319 0,'0'0'379'0,"0"0"-236"16,0 0-40-16,0 105-59 15,-2-66-38-15,0 2-6 16,2 14-108-16,0-11-153 15,0-6-1594-15</inkml:trace>
  <inkml:trace contextRef="#ctx0" brushRef="#br1" timeOffset="65473.14">19896 7335 2345 0,'0'0'387'0,"0"0"-254"0,0 0-38 15,0 120-65 1,0-83-30-16,0 9-46 0,0-10-172 15,6-6-416-15</inkml:trace>
  <inkml:trace contextRef="#ctx0" brushRef="#br1" timeOffset="65604.12">19968 7800 2207 0,'0'0'421'16,"0"0"-226"-16,0 0-77 0,-2 103-78 15,-2-67-17 1,2-1-23-16,2 18-23 0,0-11-172 15,0-4-211-15</inkml:trace>
  <inkml:trace contextRef="#ctx0" brushRef="#br1" timeOffset="65736.37">19997 8336 2426 0,'0'0'389'0,"0"0"-210"15,0 0-65-15,0 0-71 0,0 108-36 16,0-78-7-16,0 18-11 15,0-8-94-15,0-4-319 16</inkml:trace>
  <inkml:trace contextRef="#ctx0" brushRef="#br1" timeOffset="65879.89">20022 8843 2052 0,'0'0'677'15,"0"0"-523"-15,0 0-64 0,0 0-54 0,-12 126-36 16,12-78-21-16,0-5-178 31,0-6-369-31</inkml:trace>
  <inkml:trace contextRef="#ctx0" brushRef="#br1" timeOffset="66009.98">20033 9423 2228 0,'0'0'217'0,"0"0"-148"0,0 0-62 15,-18 141-7-15,13-76-5 16,3-12-276-16,0-6-1165 0</inkml:trace>
  <inkml:trace contextRef="#ctx0" brushRef="#br1" timeOffset="66106.2">20008 9872 1617 0,'0'0'1009'15,"0"0"-798"-15,0 0-74 0,0 0-59 16,-31 139-78-16,18-78-9 15,4-9-107-15,2-8-340 0</inkml:trace>
  <inkml:trace contextRef="#ctx0" brushRef="#br1" timeOffset="66258.95">19942 10542 2616 0,'0'0'242'0,"0"0"-180"15,0 0-37-15,-32 130-25 0,32-87-5 16,0 22-90 0,0-13-174-16,0-6-167 0</inkml:trace>
  <inkml:trace contextRef="#ctx0" brushRef="#br1" timeOffset="66509.58">19931 11055 2238 0,'0'0'334'0,"0"0"-145"16,0 0-88-16,0 120-46 0,-3-72-50 15,3 1 5-15,0-3-10 16,0-6-12-16,0-8-32 16,0-4-60-1,0-9 28-15,0-5-48 0,0 0 84 16,0-3 40 0,0 1 76-16,0 2-11 15,0 4 23-15,0 2-11 16,0 4-49-16,0 4-28 0,0 6 0 0,0 22-85 31,0-8-100-31,0-3-98 0</inkml:trace>
  <inkml:trace contextRef="#ctx0" brushRef="#br1" timeOffset="66640.58">19948 12069 2333 0,'0'0'202'15,"0"0"-155"-15,0 127-47 16,0-67-7-16,0-6-208 0</inkml:trace>
  <inkml:trace contextRef="#ctx0" brushRef="#br1" timeOffset="66773.2">19981 12579 2682 0,'0'0'280'0,"0"0"-155"0,0 0-6 15,0 0-39-15,-35 128-66 16,28-96-14-16,3 2-24 16,4 16-86-16,0-8-92 15,0-3-514-15</inkml:trace>
  <inkml:trace contextRef="#ctx0" brushRef="#br1" timeOffset="66901.15">19933 13126 2015 0,'0'0'634'15,"0"0"-553"1,0 0-12-16,-33 145-50 0,25-91-19 16,6 2-82-1,2 13-48-15,0-11 1 0,0-15-807 0</inkml:trace>
  <inkml:trace contextRef="#ctx0" brushRef="#br1" timeOffset="67041.19">19902 13754 2179 0,'0'0'282'16,"0"0"-153"-16,0 0 8 0,-2 141-80 16,2-95-31-16,0 2-26 15,0 18 0-15,0-11-152 16,0-6-93-16</inkml:trace>
  <inkml:trace contextRef="#ctx0" brushRef="#br1" timeOffset="67274.78">19890 14339 1445 0,'0'0'815'0,"0"0"-789"0,0 0-26 15,0 0-35-15,0 0-194 16,-42 107 56-16,40-98-30 0,0-2-16 0,2-3 219 31,-2 1 567-31,-1 0-282 0,0 2-127 0,1 4-23 16,0 7-83-1,2-1-52-15,0 18-9 0,0-5-92 16,0 0-318-16</inkml:trace>
  <inkml:trace contextRef="#ctx0" brushRef="#br1" timeOffset="67409.22">19844 14780 2273 0,'0'0'264'0,"0"0"-146"16,0 0-19-16,0 0-51 15,-5 121-48-15,2-83-17 16,3-2-7-16,0-3 4 16,0 20-137-16,0-9-78 15,3-8-310-15</inkml:trace>
  <inkml:trace contextRef="#ctx0" brushRef="#br1" timeOffset="67541.48">19846 15221 1816 0,'0'0'672'0,"0"0"-519"16,0 0-48-16,0 0-59 15,0 125-17-15,0-88-28 16,0-5-1-16,0-6-81 16,9 9-19-16,1-9 0 15,2-2-193-15</inkml:trace>
  <inkml:trace contextRef="#ctx0" brushRef="#br1" timeOffset="67683.25">19904 15645 2144 0,'0'0'321'0,"0"0"-177"15,0 0 13-15,0 0-69 0,0 0-43 16,0 0-39 0,0 113 1-16,0-92 0 0,0 4-14 15,0-4-19 1,4 2-61-16,5-2-84 0,-5-7-91 16,3-2-1418-16</inkml:trace>
  <inkml:trace contextRef="#ctx0" brushRef="#br1" timeOffset="67812.89">19935 15954 1739 0,'0'0'263'0,"0"0"-121"0,0 0-32 16,0 112-14-16,0-76-69 0,0-5-24 16,0-4-3-1,0 9-31-15,0-6-201 0,4-7-1212 16</inkml:trace>
  <inkml:trace contextRef="#ctx0" brushRef="#br1" timeOffset="68074.48">19986 16481 2241 0,'0'0'277'0,"0"0"-133"0,0 0 12 16,0 0-107-1,0 106-16-15,0-78-26 0,0-2-7 0,0-2 0 16,5 6 0 0,-3-4-1-16,0 2 2 0,-2 2 0 0,0-1 1 31,0-3-4-31,0-4 2 15,5 0-24-15,1 2-28 16,1 3-32-16,2-2-25 16,0 1-51-16,-3 2 89 15,1-2 71-15,-5-3-10 16,-2 4 20-16,2 0-20 16,-2 9 6-16,3-4-118 0,-3-2-208 15</inkml:trace>
  <inkml:trace contextRef="#ctx0" brushRef="#br1" timeOffset="68410.13">20077 17409 1666 0,'0'0'338'15,"0"0"-93"-15,0 0-56 16,0 0-49-16,0 135-90 16,5-92-26-16,2 8-24 15,-3 2 4-15,3-4-3 16,-3 1-2-16,2-1-16 0,0-14-81 15,-4-3 4-15,0-5 28 16,0-13 45-16,-2 1 21 16,0 0 106-1,0 2-58-15,2 6 3 0,1 9-5 16,1 8 4-16,0 0-27 16,0 4-23-16,4 6 14 15,-2 3-13-15,1 5 16 16,-3 9-15-16,-2 0 4 0,-2 5 10 15,0 1-10 1,0-3-6-16,-6-2-41 0,-5-8-26 16,-16-6-6-1,3-18-51-15,-3-18-1981 0</inkml:trace>
  <inkml:trace contextRef="#ctx0" brushRef="#br1" timeOffset="71445.23">4049 15763 1739 0,'0'0'573'0,"0"0"-371"0,0 0-53 0,0 0-28 15,0 0-66-15,0 0-26 16,0 0 0-16,-48 21 9 15,28-8-12-15,-3-3 27 16,-1 2-11 0,0 6-8-16,-1 2-22 0,0 6-6 15,-2 4-6 1,3 2 0-16,-2 9 0 0,1-5-8 0,2 4 8 16,-1 0-11-1,2-4 2 1,2 0 9-16,-1 2 0 15,6 0-3-15,-1 0 2 0,5 4 0 0,0 6-5 32,2 1 5-32,5 1 2 15,-1 4-5-15,3 2 9 16,0-2-5-16,2 0 1 0,0 0 1 16,0 5-2-16,0-1 0 15,0-4 0-15,0 2 1 16,7-1 25-16,1-7-25 15,2-3 11-15,3 0-12 16,0-5 7-16,3 4-7 16,-3 2 0-16,3 3 0 15,-1 4 0-15,3 1-1 16,0-1 2-16,0 0 1 16,2-2-1-16,-1 2 4 0,4-4-5 15,-3-5 21-15,1 0 10 16,-2 0 20-16,2-3-6 15,-4-5-5-15,1-4-2 16,-5-6-18-16,3-4-1 16,-3-5-15-16,-1-2 6 15,1-7-10-15,-1-2 1 16,-4-3-1-16,1 2 0 16,3-5-18-16,-4 0-117 15,-3 0-385-15</inkml:trace>
  <inkml:trace contextRef="#ctx0" brushRef="#br1" timeOffset="73984.42">10107 15637 240 0,'0'0'1530'16,"0"0"-1266"-16,0 0-83 15,0 0-24-15,62 124-91 16,-49-92-10-16,-1-6 2 16,-2 3 25-16,2-3 17 15,-1-3-35-15,2 7-22 0,1 0-29 16,-1 7 3-16,5 3-16 15,-1 4 23 1,4 6-24-16,1 1 2 0,-2 0-1 16,0 3-1-16,-2 1 4 15,-5-2-3-15,-1 2-2 16,-1 1 6-16,0-2-3 16,0 1-1-16,0-2-1 15,2 3 0-15,1 2-1 16,-1 0 0-16,1-3 1 15,-6-6 0-15,-1 4-1 16,-3-2-6-16,-2 0-11 16,2 4 18-16,-2 3-8 15,0-4 8-15,-2 4 0 0,0-5 2 16,0 5-2 0,0-4 0-16,0-4 0 0,0-2-12 15,-4-2 5 1,-4-6-1-16,4-6 7 0,-1-6-18 15,1 2 1-15,2-4-8 16,-2-2 16-16,2 3 10 16,-4-5 0-16,2 0-1 15,-3 1 1-15,1-2-37 16,-3-3-20-16,-2-1-61 16,0 2 27-16,-1-1 4 15,-1 10-6-15,4-3-152 16,0-2-195-16</inkml:trace>
  <inkml:trace contextRef="#ctx0" brushRef="#br1" timeOffset="79124.27">4195 16378 1938 0,'0'0'265'0,"0"0"-212"16,0 0-23-16,0 0 26 0,0 0 6 0,0 0-1 16,0 0-10-1,37-67 14 1,-25 63 17-16,1-5-14 0,3 1-34 16,-1 2 8-16,6-2-14 0,3 2-8 15,1-2-4-15,-1 4-3 16,3-4-3-1,-3 2-9 1,-1 6 12-16,-1-4-13 16,-2 4 18-16,0 0-11 15,1 0 7-15,-2 4-2 0,1 6-6 16,-2 6 4-16,0-2-3 16,-2 0 8-16,-3 4-14 15,2 5 20-15,-1-6-11 16,-3 5 11-16,3-3-7 15,-4-1 1-15,-1 3-2 16,1-2-4-16,-4 3 1 16,1-4 4-16,-1 4 1 15,-2 4-8-15,2-3 9 0,-4 4-15 16,0 4 8-16,-2 1-8 16,2-2 3-16,-2 5-3 15,0-3-1-15,0-1 0 16,0 1 4-16,0-4-4 15,0 2 1-15,-4-2 1 16,-6 2-2-16,2-1 0 16,-5 0 1-16,-3 1-1 15,-2 2 0-15,-2 0 7 16,-3 4-10-16,-4-2 8 16,1-5-1-16,0 0-3 15,-1-4 10-15,0-4-11 0,2 2 1 16,1-9-1-16,1 2 0 15,1-11 1-15,0 4 0 16,-1-5-1 0,4 0 4-16,1-1-8 15,2-3 0-15,3 0-7 0,4 0-22 16,3-11-4-16,0-7 16 16,4-8-11-16,2-6 20 15,0 0 5-15,8-2 5 16,9 2 4-16,5 5-4 0,3 9-2 15,2 8 4-15,4 10 8 16,0 7 11 0,1 23 29-16,3 10-11 0,-2 6 11 0,5-2-8 15,0-5 10 1,0-2-21-16,0-7 12 0,0-5-24 16,-5-6-8-1,-2-5-9-15,-2-9 0 0,-6-4-22 31,-3-1-64-31,-1 0-65 0,-2-13-125 16,-7-6-498-16</inkml:trace>
  <inkml:trace contextRef="#ctx0" brushRef="#br1" timeOffset="80020">5478 16670 1702 0,'0'0'332'15,"0"0"-240"-15,0 0 12 16,0 0 11-16,0 0-10 16,0 0-37-16,0 0 6 15,-95-37-15-15,68 33 25 16,-4 4-15-16,1 0 2 15,1 0-16 1,1 0-21-16,2 12-3 0,1 3-25 0,4 2 4 16,2 5-9-16,3 4 0 15,1 6-1-15,1 9 0 16,5-1 1 0,0 9-1-16,7 0 15 0,2 6 3 15,0 3 11 1,0 3-22-16,18-2 8 0,7-12-8 15,6-1 10 1,8-19-11-16,7-5 8 0,0-13 18 16,1-9 0-16,-5 0-12 15,-9-14-15-15,-6-13 11 0,-6-13-16 16,-8-12-16 0,-7-11-25-1,-4-5-16-15,-2-4 4 0,0 2 34 16,-2 8 12-16,-7 16 7 15,3 11 5-15,4 17 2 0,2 18 11 16,0 0 45 0,0 9-15-1,15 23-33-15,5 8 13 0,3 4 3 16,4 2 4-16,0 2-3 0,-4-8-15 16,4 0 3-1,-4-4-14-15,-1-5 3 16,-4-9-5-16,0-5-8 15,-3-2-27-15,-1-11-54 0,-1 0-65 0,-1-4-60 16,-2 0-84 0,-3-4-1496-16</inkml:trace>
  <inkml:trace contextRef="#ctx0" brushRef="#br1" timeOffset="80327.55">5862 16683 2312 0,'0'0'244'16,"0"0"-119"-16,0 0 31 15,0 0-79-15,0 0-20 16,143 84-14-16,-107-49 20 15,1 0-9-15,1 2 6 0,-2 4 2 16,2-2-24-16,0 1-3 16,-1 4-17-16,2 2-4 15,-4-2-9-15,-3-3-1 16,-6-10-3-16,-6-4-1 16,-6-10 0-16,-6-3-35 15,-8-5-48-15,0-6-100 16,0 2-261-16</inkml:trace>
  <inkml:trace contextRef="#ctx0" brushRef="#br1" timeOffset="80697.7">6404 16776 2381 0,'0'0'263'0,"0"0"-106"16,0 0-21-16,0 0-50 0,0 0-10 15,0 0-14 1,-116 93-4-16,89-62-18 0,-2 1 0 16,-2 12-15-16,0 0 4 15,-1 6-19-15,3 0 3 16,5 7-13 0,2-7-9-16,0 8-62 0,5-14-120 15,7-11-294-15</inkml:trace>
  <inkml:trace contextRef="#ctx0" brushRef="#br1" timeOffset="84104.31">9500 16116 2038 0,'0'0'274'15,"0"0"-214"-15,0 0-33 16,0 0-13-16,0 0 6 0,0 0-2 16,0 0 63-1,9 0-15-15,-5 0 38 0,1 4-20 16,0 4-13-1,1 6-19-15,-1 9-22 16,-1-2 1-16,2 11-23 16,-4 4 13-16,4 8-21 15,-4 1 12-15,0-1-11 16,0-2 11-16,-2-2-11 16,2-1 4-16,3 7-4 15,-3-7 0-15,2 5 1 16,0 1 6-16,2 1-6 15,-2 2-2-15,0-4 1 16,-1-2-1-16,-3 2 4 0,0-4-4 16,0-4 0-16,0-2-3 15,0 2 8-15,0-4-10 16,0 3 10-16,0-3-5 16,0-4 1-16,0 2-1 15,0-4 0-15,0-3 0 16,-3-6 0-16,-3-2 2 15,2-6 2-15,-2-1-3 16,2 1 3-16,2-4-4 0,0 3 10 16,0-4-10-1,2 2 0-15,0 3-1 0,0-6 0 16,0 1 0-16,0-2-4 16,0 3 3-16,0-2 4 15,0 1-2-15,0 1 5 16,0 0-7-1,0-1 4-15,0 0 1 0,0 0-3 16,0-1 0-16,0 0 1 16,0-3 6-16,0 0 5 15,0 0-11-15,0 0-2 16,0 0-1-16,0 0 1 16,0 0 0-16,0 0 1 0,2 4 1 15,8-4 6-15,4 0 2 16,4 0-5-1,0 0 5-15,4 0-8 0,3 0 2 16,-1 0-3 0,3 0 0-16,0-4 1 0,2-2 6 15,0-6 1-15,-2-2 5 16,2 0 23-16,-3-4-17 16,1 1 4-16,-3-6-22 15,-1 5 11-15,-3 1-12 0,-3-6 5 16,-3 5-4-16,-1-4-1 15,1 4 0-15,-5-5 2 16,-3 2 4-16,-2-1-6 16,0 4 16-16,-4-5-15 15,0 1 7-15,-8 5 2 16,-13-2-2-16,-8 1-2 0,-8 4-2 16,-3 2 1-1,-2 8 1 1,-1 1-11-16,4 3 5 0,-6 15-42 0,11 8-127 31,8 0-275-31</inkml:trace>
  <inkml:trace contextRef="#ctx0" brushRef="#br1" timeOffset="86126.73">7332 17156 1816 0,'0'0'340'0,"0"0"-191"0,0 0 3 16,0 0-43-16,0 0-53 16,0 0 16-16,0 0-7 15,4 5-9-15,11-5 55 0,3 0-28 16,7 0-23 0,-1-7 1-16,5 0-2 0,4 2-15 15,1 0-17-15,4 1-6 16,2 4 7-16,0 0-10 15,3-5 5 1,-1 5 6-16,1 0 7 0,-6-4-24 16,1 4 6-16,-7 0-11 15,-4 0 2-15,-2 0-3 16,-6 0-2-16,-3 0-4 0,-5 0 1 16,-1 0 5-1,-6 4-6-15,-2-4 0 0,-2 0-63 16,0 0-47-16,0 0-96 15,0-13-234-15,-6 1-1773 16</inkml:trace>
  <inkml:trace contextRef="#ctx0" brushRef="#br1" timeOffset="86402.37">7737 16794 1942 0,'0'0'745'0,"0"0"-641"15,0 0-28-15,0 0 7 0,0 0-5 16,-18 106-25-16,18-65 28 31,0 5-5-31,0 5-9 0,0 4-22 0,0-6-11 16,0 6-11-16,0-3-11 15,0-2 1 1,0-1-13-16,0-10 0 16,0-6-18-1,0-12-57-15,9-13-166 16,-2-3-423-16</inkml:trace>
  <inkml:trace contextRef="#ctx0" brushRef="#br1" timeOffset="87494.68">10622 14988 1748 0,'0'0'261'0,"0"0"-151"0,0 0 62 15,0 0-118-15,0 0 8 16,124-51 25-16,-99 47-17 16,2 4 9-16,-2 0 36 15,-2 0-61-15,2 8-9 16,-2 13 17-16,-3 5 6 15,-1 6 15-15,-3 9 0 16,-5 3-6-16,-2 5-15 0,-5 5-17 31,-4 1-4-31,0 2-13 0,-2 1 10 16,-17 0-12-16,-10-4-1 0,-5-4-21 16,-7-7 2-16,-5-7-6 15,-1-17-34-15,1-6-51 16,8-13-17-16,6 0 27 15,12-10-29-15,14-8 45 16,6 0 35-16,0 1 23 16,21 8-6-16,13 5 7 15,7 4 33-15,1 4 20 0,3 15-28 16,-3 6-14 0,-3-1 0-16,0-2-10 0,-8 0 1 15,-2-8-2-15,2 0-59 16,-7-2-97-1,-8-8-431-15</inkml:trace>
  <inkml:trace contextRef="#ctx0" brushRef="#br1" timeOffset="88930.5">11190 16798 1732 0,'0'0'409'16,"0"0"-235"-16,0 0-24 15,0 0-32-15,0 0 47 16,0 0-31-16,0 0-12 16,105 0-17-16,-79 0-11 15,8 0-37-15,1 0-6 0,3-8-19 16,5 2-1-16,-1 1-14 15,1 2-4-15,-1 3-2 16,-5-4-11-16,-3 4 3 16,-5 0 2-16,-7 0-6 15,-3 0 1 1,-7 0-1-16,-3 0-58 0,-9 0-39 16,0 0-82-16,0 0-297 0</inkml:trace>
  <inkml:trace contextRef="#ctx0" brushRef="#br1" timeOffset="89219.05">11504 16508 2727 0,'0'0'182'0,"0"0"-117"16,0 0-4-16,13 107-7 15,1-63-29-15,-3 6-11 16,1 3 12-16,-6-4-2 16,-4 2-1-16,-2-3-19 15,0 0 3-15,0 2-7 16,0 8-70-16,0-9-137 15,-2-13-687-15</inkml:trace>
  <inkml:trace contextRef="#ctx0" brushRef="#br1" timeOffset="90030.93">12503 15954 1696 0,'0'0'435'15,"0"0"-272"-15,0 0-40 0,0 0 1 0,0 0-72 32,0 0 34-32,0 0 5 0,29-27 7 0,-25 27-49 15,1 5 19 1,-1 8 19-16,0 5-23 16,-2 5 5-16,2 4-39 0,-4 8-7 15,0 1-11-15,0 0 4 31,0 4-6-31,0-6-4 16,0 2 7-16,0-4-13 16,0-1 12-16,0-4-8 0,0-1 15 15,0-7-14-15,0-1 3 16,2-11 0-16,6 4-1 16,3-3 1-16,5-2 4 15,4-2 14-15,2 0-15 16,7-4 12-16,2 0-16 15,1 0 3-15,-1 0-10 16,-2 0 0-16,0 0-19 16,-2 0-35-16,-5-8-53 15,5-10-82-15,-8 4-110 0,-5-4-488 16</inkml:trace>
  <inkml:trace contextRef="#ctx0" brushRef="#br1" timeOffset="90363.95">12987 15998 2565 0,'0'0'278'0,"0"0"-190"16,0 0-29-16,0 0-14 16,0 0-17-16,0 0 16 15,-5 114 0-15,3-74 22 16,0 4-12-16,-3 9-2 15,3 0-3-15,0 6-12 0,2-1 2 16,0 0-11-16,0 0 6 16,0-4-17-1,0 2 4-15,2-6-20 16,5-1 14-16,-3-7-4 16,1-6-6-16,-1-2-4 15,0-2 3-15,1-2-6 16,-1-7 2-16,1 0-2 15,0-7-48-15,5-6-51 0,-1-6-112 16,1-4-280-16</inkml:trace>
  <inkml:trace contextRef="#ctx0" brushRef="#br1" timeOffset="91199.07">13983 16450 1271 0,'0'0'1108'0,"0"0"-964"15,0 0-68-15,0 0 53 16,0 0-36-16,0 0-42 15,0 0-35-15,0-14 39 16,-9 7 33-16,-6 1-26 16,-6 2-17-16,-6 0 1 0,-2-2-6 15,-4 1-2-15,0 2-8 16,-1 3-4-16,-1 0 3 16,2 0-16-16,1 0-7 15,3 14-1-15,2 4-4 16,5 8 4-16,-1 4-5 15,4 8 0-15,3 6 1 16,7 9 1-16,9 5 2 0,0 0-1 16,5 0-2-1,19-8 19-15,10-3-20 16,5-13 13-16,9-13-12 0,0-13 12 16,4-8-5-16,-5-12 0 15,-3-19-8-15,-6-18-4 16,-9-6-17-16,-9-7-18 15,-11 4 10-15,-7 4-1 16,-2 15 29-16,0 12-3 16,0 13 4-16,0 14 19 15,0 9 19-15,0 30-23 0,14 7-14 16,11 8 1-16,6 3-2 31,9-11-3-31,20-10-114 0,-7-11-258 0,-6-16-964 16</inkml:trace>
  <inkml:trace contextRef="#ctx0" brushRef="#br1" timeOffset="91832.52">14833 16369 2079 0,'0'0'302'16,"0"0"-138"-16,0 0 55 0,0 0-84 15,0 0-45-15,0 0-6 16,-119-18-22-16,90 18 13 16,-2 0-28-16,0 10-12 15,0 12-29-15,2 4 6 16,0 6-7-16,2 8 4 16,4 6 4-16,3 10 0 15,5 2 10-15,6 5-7 16,5 5 9-16,4-6-13 15,0-4 12-15,17-9-5 16,10-14 4-16,6-7-4 0,5-10 0 16,7-14 2-16,1-4-13 15,4 0 2-15,-3-6-10 16,-1-15-17-16,12-5-96 16,-10-1-191-16,-11 5-838 0</inkml:trace>
  <inkml:trace contextRef="#ctx0" brushRef="#br1" timeOffset="92325.21">15599 16677 2616 0,'0'0'240'16,"0"0"-109"-16,0 0-13 0,156 0-5 0,-87 0-41 15,5-4-41-15,-3-6-17 16,-6-2-14-16,-12 2 0 16,-13 2-2-16,-15 4-61 15,-11 2-115 1,-14 2-273-16</inkml:trace>
  <inkml:trace contextRef="#ctx0" brushRef="#br1" timeOffset="92561.52">15759 16976 2729 0,'0'0'418'16,"0"0"-371"-16,0 0 24 16,0 0 12-1,141-8-24 1,-92-2-41-16,4-2-3 16,1-2-15-16,21-12-25 0,-12 3-134 15,-9 0-350-15</inkml:trace>
  <inkml:trace contextRef="#ctx0" brushRef="#br1" timeOffset="93455.38">17035 15797 2074 0,'0'0'324'16,"0"0"-178"-16,0 0-24 15,0 0 8-15,0 0-73 16,0 0-7-16,0 0 31 15,18 82-20-15,-14-38 16 16,5 4-23-16,-1 10-4 16,2 5-30-16,1 10 12 15,-3-1-4 1,4 3-1-16,-5 0-2 0,-1-7-5 16,-2-3-3-16,-1-6-16 15,-3-5 9-15,0-10-10 0,0-3 16 16,0-10-15-16,-5-4 13 15,-1-1 3-15,-1-3 4 16,3 0-4 0,-2-5-12-16,0-1 6 15,4-5-10-15,2-5-2 16,0-3 5-16,0 0-9 0,0 1 5 16,0-5 0-16,0 0 0 15,0 0 0-15,0 0 0 16,0 0 0-16,0 0 5 15,0 0-1-15,0 0 14 16,0 0-17-16,0 3 3 0,0-1 0 31,4 7-1-31,10-6 3 0,7 6-6 16,2-4 10-16,11-1-5 0,7-4 18 31,7 0-9-31,6-9 12 0,4-22-9 16,-2-1 6-16,-5-9-8 15,-9-2-6-15,-8-2 5 16,-12 0-14-16,-9-3 14 16,-13 4-14-16,0 3 7 15,-22 10-6-15,-18 4-2 16,-14 22-11-16,-8 5-28 16,1 0-28-16,9 27-10 15,11 17-29-15,17-11-88 0,12-4-374 16</inkml:trace>
  <inkml:trace contextRef="#ctx0" brushRef="#br1" timeOffset="94199.5">17634 15436 2238 0,'0'0'290'15,"0"0"-205"-15,0 0 41 0,0 0-40 16,0 0-25-16,0 0-27 16,0 0 22-16,129-79 14 15,-104 79 39-15,-2 0-38 16,-4 12-11-16,4 14 8 15,-5 11 3 1,-3 11-13-16,-3 6-25 0,-10 5 2 16,-2-1-19-1,-2 0 4-15,-21-4-10 0,-8-13-3 16,-7-12-7-16,-5-11-3 16,-1-14-20-16,6-4-39 0,10-4-12 15,14-11 18-15,14 0 39 16,0 5 6-16,31 10 7 15,9 0 4 1,9 0 13-16,3 14-2 0,-2 9-4 16,0-2 15-16,-3 1-8 15,-5 0 9-15,-2-3-16 16,-2-6 3-16,-6-4-10 0,-1-8-4 16,6-1-79-16,-8-1-163 15,-6-13-598-15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3:02:59.94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4105 7059 1663 0,'0'0'434'16,"0"0"-297"-16,0 0-91 15,0 0 59-15,0 0-55 16,0 0-6-16,-89 69-19 16,74-48 43-16,-1 1-28 15,1-1 10-15,-1 6 40 16,1 1-29-16,-1 6-16 16,0 1-36-16,3 9 11 0,-3-1-19 15,5 3 8 1,0 4-9-16,2 3 0 0,0 1 6 15,4 4 8-15,1 4 45 16,2 0-48-16,2 4 4 16,0 1-15-16,0 2 19 15,11 2-8-15,3 1 11 16,-4 2 7-16,2 1 16 16,-1-3-13-16,2-4-4 15,1-2 6-15,1-6-18 16,1-7 16-16,1-7-12 15,1-7 1-15,1-4-21 16,0-5 10-16,4-2-9 16,-3-2 0-16,-1-3-1 15,2-4 0-15,-3-3-4 0,-1-2 2 16,-1-5-30-16,0-9-121 16,-3 0-245-16,-4-3-811 0</inkml:trace>
  <inkml:trace contextRef="#ctx0" brushRef="#br0" timeOffset="1171.01">4759 7399 1291 0,'0'0'360'16,"0"0"-221"-16,0 0-8 15,0 0 42-15,0 0-100 16,0 0-25-16,0 0-29 15,114-64 30-15,-99 62-28 16,-2 2 60-16,3 0-1 16,-1 0 7-16,3 0-46 0,1 0 4 15,-2 6-18 1,3 0-4-16,1 2 7 0,0 0-23 16,0 2 6-1,1 2-12-15,-5 2 11 0,2 6 5 16,-2 4 32-16,-3 6-9 15,-1 6-1-15,-4 3 13 16,0 1-27-16,-7 2 27 16,0 0-32-16,-2 0 11 15,0 2 0-15,0 0-6 16,0-2-4-16,0 2 12 16,-8-2-7-16,-2 1-11 0,-1-3 4 15,-4 2-14-15,-3-2 20 16,-7 3-24-16,1-4 19 0,-8 0-15 15,1-4 4-15,-4-2-8 16,-3-5-1-16,0-5 0 16,-2-5-2-16,2-8-5 31,0-10-43-31,5 0-32 0,4-14-21 16,4-15-28-16,7-10-33 15,9-5-3-15,9 0 87 16,0 4 65-16,0 6 15 15,16 10 1-15,4 9 42 16,2 12-16-16,5 3 56 16,2 3-17-16,5 22 3 15,-1 8 28-15,2 6-1 16,-1 3 1-16,-1 2-46 16,1-4 4-16,0-5-38 0,-3-7 7 15,0-6-24-15,-2-8-4 16,0-7-12-16,5-7-43 15,-10 0-196-15,-4-1-593 0</inkml:trace>
  <inkml:trace contextRef="#ctx0" brushRef="#br0" timeOffset="1905.04">6114 7700 2031 0,'0'0'333'16,"0"0"-201"-16,0 0-12 15,0 0-61-15,-129-17 8 0,97 17-36 0,-1 0 0 16,4 0-2 0,-2 15 8-16,4 11-4 15,2 8-15-15,2 12 51 0,4 10-22 31,6 7 22-31,4 7-34 0,9-2 0 16,0-5-8 0,6-5-10-16,17-12-13 0,8-13 2 15,7-11-12 1,2-14 10-16,2-8-10 16,1-12 12-16,-3-25-12 0,-9-16-22 15,-6-9-22-15,-8-4-48 16,-5-1-4-16,-10 13 58 15,-2 14 31-15,0 18 13 16,0 16 8-16,5 6 80 16,3 27-40-16,6 14 3 15,3 9-23-15,4 1-13 16,3-7-10-16,0-7-4 16,1-14-2-16,0-7-25 15,-5-7-103-15,-7-8-340 0</inkml:trace>
  <inkml:trace contextRef="#ctx0" brushRef="#br0" timeOffset="2378.73">6585 7700 1745 0,'0'0'384'16,"0"0"-268"-16,0 0 25 15,0 0-24-15,104 110-13 0,-71-66-15 16,4 5-10-1,0 2-34-15,1 1-1 0,0-5-5 16,-2-5-11 0,0-6-4-16,-5-2-24 0,-2-2 11 15,-5-1-11-15,-4-2 8 16,-4 0-1-16,-3-5-6 16,-7-6-1-16,-6-9-47 15,0-2-160-15,0-7-488 0</inkml:trace>
  <inkml:trace contextRef="#ctx0" brushRef="#br0" timeOffset="2641.27">7068 7802 2606 0,'0'0'308'16,"0"0"-167"0,0 0-19-16,-98 123-32 15,62-71-38-15,0 2-17 16,-1 4-15-16,-1-4-8 16,1-2-10-16,0-7 3 15,6-11-10-15,-2-12-45 16,8-11-115-16,8-7-355 0</inkml:trace>
  <inkml:trace contextRef="#ctx0" brushRef="#br0" timeOffset="3176.74">7683 7897 2161 0,'0'0'278'0,"0"0"-94"16,0 0-40-16,0 0-36 16,154 19-69-16,-100-17 1 0,4 1 4 15,0-3-14-15,-2 0-4 16,-6 0-25-1,-5 0 15-15,-9 0-15 0,-9 0-2 16,-14 0-70 0,-7 0-235-16,-6 0-1951 0</inkml:trace>
  <inkml:trace contextRef="#ctx0" brushRef="#br0" timeOffset="3410.93">8084 7756 2749 0,'0'0'222'0,"0"0"-130"16,0 122-6-16,0-65-35 15,2 1-30-15,8-4-21 16,-1-6 0-16,-1-7-11 0,-3 0-63 15,-2-11-117 1,-3-11-390-16</inkml:trace>
  <inkml:trace contextRef="#ctx0" brushRef="#br0" timeOffset="4069.38">8695 7161 1741 0,'0'0'429'0,"0"0"-260"16,0 0 6-16,0 0-53 15,0 0 14-15,72 130-66 16,-63-98-9-16,-3 2 15 16,-2 2 6-16,2 3-7 15,-6 0 5-15,0 3-22 16,0 2-21-16,0 1-1 15,0 1-16-15,-2-4 7 16,-6 0-15-16,2 0 8 0,-1-4-9 16,3-4-2-1,4 1-9-15,0-5 5 0,0-1-4 16,0 3 3-16,0-4 3 16,4 1-7-16,7-3 0 15,3-6-2-15,1 0 2 16,3-4 0-16,5 0-1 15,0-4 1-15,9-4 0 16,-1-6 1-16,5-2-1 16,2-4 10-16,-3-22-9 15,1-8 13-15,-7-10-8 16,-9-7-6-16,-7 1 0 16,-13 2-4-16,0 6 4 0,-22 8 0 15,-18 11 0 1,-12 12 6-16,-3 11-6 0,0 4 1 15,9 24-2-15,11 4-19 16,16 4-41-16,19 3-56 16,0-11-149-16,8-8-707 0</inkml:trace>
  <inkml:trace contextRef="#ctx0" brushRef="#br0" timeOffset="4540.45">9328 6930 2161 0,'0'0'388'15,"0"0"-246"-15,0 0-21 16,0 0-41-16,0 0-31 16,0 0-21-16,121 127 27 15,-88-81-17-15,3 4 32 16,-2 9-30-16,-3 10 24 15,-4 4-18-15,-8 8 7 16,-3 5-14-16,-7 3-5 0,-5 1-1 16,-4-2-16-16,0 1 17 15,-2-5-20 1,-18 0 15-16,-2-5-28 16,-7-4 9-16,0-7-10 15,-2-7-7-15,0-13-51 0,0-14-81 16,6-14-207-1,9-17-710-15</inkml:trace>
  <inkml:trace contextRef="#ctx0" brushRef="#br0" timeOffset="5173.57">10053 6713 1926 0,'0'0'348'0,"0"0"-184"0,0 0 6 0,0 0-14 16,0 0-54-16,122-8-21 31,-97 32-7-31,-2 11 11 16,-6 6-7-16,-5 8-1 15,-8 4-32-15,-4 7 3 0,0 5-29 16,-18-2 8-16,-11-1-19 15,-5-10 1-15,-3-8-7 16,-3-15 3-16,3-9-10 16,6-15-31-16,8-5-20 15,9-5-3-15,9-15 17 16,5 1 13-16,5 3 22 16,19 4 3-16,8 10 4 15,3 2 9-15,6 0-5 0,1 17 10 16,14 12-14-1,-12-3-89-15,-7-3-199 0</inkml:trace>
  <inkml:trace contextRef="#ctx0" brushRef="#br0" timeOffset="5618.51">10858 7828 2505 0,'0'0'352'0,"0"0"-221"0,120-1-36 0,-67-2-51 15,1 3-19 1,0-2-21-16,6 2-4 0,-14 0-77 16,-12 0-205-16</inkml:trace>
  <inkml:trace contextRef="#ctx0" brushRef="#br0" timeOffset="5834.94">10902 8124 2648 0,'0'0'242'16,"0"0"-134"-16,0 0-17 16,129 12-55-16,-46-12-21 15,-9 0-15-15,-9-5-382 0</inkml:trace>
  <inkml:trace contextRef="#ctx0" brushRef="#br0" timeOffset="6938.18">12768 6914 1723 0,'0'0'709'16,"0"0"-593"-16,0 0-12 15,0 0 11-15,0 0-77 16,0 0-28-16,0 0 6 0,7 120 33 15,-7-76 3 1,2 6 10-16,-2 4-23 0,2 4-2 16,0 1-20-16,3-1 10 15,1-2-14 1,2-2 9-16,-2 0-21 16,3-1 5-16,-3-3-5 15,2-3 3-15,-4 2 3 16,0-3-7-16,-2-2 12 15,-2 0 2-15,0-1 29 16,0-5-27-16,0-2-2 0,0-4-8 16,-4-4-6-16,0-4 7 15,0-4-7-15,0-5 8 16,0-2-4-16,2-3 8 16,0-1-8-16,-3-4 1 0,3 1-5 15,-2 0 0-15,2-2 0 16,2 2 1-16,0 1-5 15,0 0 4-15,0 1-5 16,0 3 9 0,0-4-5-16,0 3 2 0,4-1-1 15,3 2 0-15,-1-2 0 16,4-2 1-16,0 1-1 16,3 1 9-16,6-1 1 15,5-3 26-15,5 4-17 0,5-8 17 16,6-1-13-1,7 0 2-15,1-14 7 0,4-16-11 16,-3-12 1-16,0-11-6 16,-9-5 4-16,-8 0-19 15,-15 0 20-15,-15 7-21 16,-2 5 14 0,-22 3-9-16,-23 9 1 0,-11 7-6 15,-6 15-14-15,0 12 13 16,4 0-19-16,9 33-12 15,6 17-72-15,16-4-79 16,15-10-358-16</inkml:trace>
  <inkml:trace contextRef="#ctx0" brushRef="#br0" timeOffset="7778.88">13700 6590 1595 0,'0'0'266'0,"0"0"-13"15,0 0-90-15,0 0-55 16,0 0-28-16,0 0 45 0,114-19-30 16,-94 21 17-16,1 12-33 15,0 6 10-15,-3 2-29 16,-3 4 13-16,-1 4-31 0,-5 2 26 15,-5 5-6 1,-4 2 0-16,0 4-20 16,0-1-9-16,-20 0 7 15,-6 0-17-15,-5-4 7 16,-10-1-20-16,-1-12-1 0,-1-9-9 16,3-12-22-1,2-4-51-15,9-5-8 16,7-18-5-16,9 0 8 15,11-2 37-15,2 7 21 0,2 6 19 16,20 6 2-16,7 6 6 16,7 0 15-16,2 22 4 15,-1 4 10-15,3 4-7 0,1-1-1 16,-1-2-28-16,2-3 2 16,18 2-2-1,-9-7-118-15,-9-5-490 16</inkml:trace>
  <inkml:trace contextRef="#ctx0" brushRef="#br0" timeOffset="8328.94">14482 7722 2071 0,'0'0'647'15,"0"0"-540"-15,0 0-56 0,0 0 9 32,0 0 13-32,0 0-23 15,0 0 13-15,139 20 26 16,-89-20 0-16,6 0-33 16,2 0-6-16,-4 0 7 15,-5-2-28-15,-9-2 0 0,-6 4-20 16,-12 0 0-1,-7 0-5-15,-6 0 5 0,-7 0-7 16,-2 0-4-16,0 0 2 16,0 0-77-16,0-4-145 15,0-2-606-15</inkml:trace>
  <inkml:trace contextRef="#ctx0" brushRef="#br0" timeOffset="9244.84">15510 6829 1933 0,'0'0'449'16,"0"0"-289"-16,0 0-43 0,0 0-77 15,0 0 22-15,0 0-24 16,0 0-21-16,18-14 8 0,-16 14-7 31,1 0 3-31,-1 0 1 0,4 0 27 0,-1 13-10 32,1 6 12-32,-2 6-11 0,2 5-4 0,-4 2 5 15,-2 4-22 1,0 0 17-16,0 4-18 15,0 0 14-15,-5 2-27 16,-2 3 7-16,-2-1-12 16,3-3 0-16,4 0 4 15,0-9-3-15,2-9-1 16,0-6-9-16,0-7 9 16,6-5 0-16,9 2 2 0,3-1 6 15,5 2 22-15,4 0-5 16,2-2-5-1,2 0-7-15,0-1-12 16,0-5 13-16,1 0-14 16,-6 0 8-16,-2 0-8 15,1-5 0-15,-5-2 0 0,-3-4-37 16,2-5-122 0,-6 2-214-16,-2 0-2184 0</inkml:trace>
  <inkml:trace contextRef="#ctx0" brushRef="#br0" timeOffset="9581.2">16063 6888 2528 0,'0'0'255'0,"0"0"-160"0,0 0 14 15,-5 111-37-15,3-64 7 16,2 7 0-16,-4 7-2 16,2 0-7-16,-3 6 4 15,0 1-5-15,1 7-12 16,-1 3-8-16,5-1-15 16,0 4 5-16,0-7-23 0,0-4 8 15,7-12-20 1,5-12 3-16,-2-12-7 0,-1-12 0 15,-1-9-10-15,-8-13-106 16,0 0-170-16,0-4-476 0</inkml:trace>
  <inkml:trace contextRef="#ctx0" brushRef="#br0" timeOffset="10578.06">17101 7345 1736 0,'0'0'489'15,"0"0"-297"-15,0 0-66 0,0 0-14 16,0 0 27-16,0 0-65 16,0 0 3-16,-66-40-7 15,43 28 24-15,-1 1-28 16,0 4-25-16,-3-1-13 15,0 2-23-15,-2 1 10 16,0 2-15-16,-2 3 22 16,2 0-12-16,0 0 21 15,2 0-16-15,0 14-3 16,3 4-5-16,-1 8-7 16,3 3 8-16,1 8-4 15,4 7 2-15,3 5 1 16,3 2-13-16,5 6 12 0,6 3-7 15,0 0 1-15,6 3 0 16,21-4 0-16,-27-59 5 16,76 103-10-16,-29-65 6 15,2-10-9-15,-2-9 15 16,-2-10-12-16,-5-9 5 16,-5-4 0-16,-2-24 0 15,-4-17 0-15,-2-10 0 16,-2-11-22-16,0-7 11 0,-6-3-2 15,-1 0 12 1,-3 6-7-16,-3 7 8 0,-3 11 0 16,-3 14-1-16,-4 12 1 15,-2 9 0-15,0 17 6 16,0 0 4-16,0 9 16 16,-8 23-21-1,-3 12 3-15,7 17-3 0,4 6 2 0,0 6-7 16,17-1 5-1,14-9-5-15,7-14-1 0,9-14 0 16,24-15-27 0,-9-15-185-16,-8-5-537 0</inkml:trace>
  <inkml:trace contextRef="#ctx0" brushRef="#br0" timeOffset="11548.13">18434 7281 2221 0,'0'0'295'0,"0"0"-84"15,0 0-67-15,0 0-33 16,0 0-48-16,-116-14-12 16,90 14-27-16,2 0 1 0,-5 0-9 15,2 0-7-15,0 0 4 16,0 0-12-16,0 6 11 16,2 3-12-1,4 2 14-15,0 1-13 0,1 4 7 16,3 0-7-16,1 1 0 15,-1 6 4-15,0 3-4 16,4 0-2-16,0 6 7 16,0 0-7-1,2 4 2-15,1 2-1 0,2 1 1 16,1-3-2-16,1 2 1 16,0 0 0-16,4 0 0 15,2 2 1-15,0 0 0 16,0 1 3-16,0-4 3 15,12 2-2-15,5-6-7 16,6-2 6-16,1-3-2 16,6-4 6-16,1-8 2 0,4-4 14 15,3-12-15 1,7 0 21-16,3-8-3 0,2-15 12 16,-1-4-30-16,-5 3 4 0,-6 2-13 15,-7 3 0-15,-13 7-18 31,-7 7-132-31,-9 1-403 0</inkml:trace>
  <inkml:trace contextRef="#ctx0" brushRef="#br0" timeOffset="12059.83">17550 7615 1305 0,'0'0'1103'15,"0"0"-975"-15,0 0-39 0,0 0 30 16,0 0-59-16,0 0-17 16,0 0 13-16,45 49 24 15,-30-68-11-15,-5 5-22 16,-2-3-31-16,-8 9 6 15,0 6-11 1,-20 2-11-16,-9 10-177 0,0 7-597 0</inkml:trace>
  <inkml:trace contextRef="#ctx0" brushRef="#br0" timeOffset="12748.07">16310 7660 1614 0,'0'0'743'0,"0"0"-602"16,0 0-74-16,0 0 45 16,0 0-1-16,0 0-24 15,0 0-60-15,70-15-5 16,-70 6-22-16,0 6-12 16,-14 2-94-16,-3 1-283 15</inkml:trace>
  <inkml:trace contextRef="#ctx0" brushRef="#br1" timeOffset="27897.01">23236 4458 2063 0,'0'0'282'15,"0"0"-219"-15,0 0-8 16,0 0-18-16,0 0 76 15,0 0-69-15,54-116 26 0,-30 55 3 16,3-9-5 0,4-10-39-16,3-3-1 0,-1-1-17 15,-2 8-2 1,-2 5-7-16,-2 10 5 0,-2 4-2 16,-3 8-5-16,0 6 0 15,-2 5 5-15,-2 6-12 16,0 4 8-16,-2 7-1 15,-3 9 0-15,-2 4-3 16,-2 8-2-16,2 0 10 16,3 0 0-16,1 15-5 0,3 9 21 15,-1 8-20 1,4 6 7 0,1 6-8-16,-2 5 1 0,2 2 5 0,1 3-5 15,-4 2 10 1,2 1-6-1,-1-1 37-15,-3-1-7 0,4-4 13 16,-1-2-22-16,2-3-7 16,-2-6-11-16,3-2-4 15,-4-8-4-15,-1-4 5 16,1-6-11-16,-9-3 14 16,1-5-8-16,-3-5 5 15,-4 3 0-15,0-1 1 16,1-2 1-16,-3 0-7 0,0 2 0 15,-2 2 5-15,0-1-5 16,0 4 14-16,0-1-13 16,0-1 9-16,-9 2-10 15,-7 1 8 1,-1-3-2-16,-8-2 10 0,-2-2 11 16,-4-2-15-16,-4-2 12 15,-10-4-18-15,-6 0 12 16,-11 0-18-16,-6 0 8 15,-5 0-8-15,-6 0 1 16,6 3 0-16,2 2 11 16,4 1 3-16,12-2-10 0,5 0-6 15,10-3 11 1,9-1-20-16,9 3-27 16,11 1-83-16,6-1-109 0,5 1-480 0</inkml:trace>
  <inkml:trace contextRef="#ctx0" brushRef="#br1" timeOffset="29864.78">24581 3950 1661 0,'0'0'473'15,"0"0"-164"-15,0 0-143 0,116 0-29 16,-61 0-41-16,5 0-38 16,4-2-44-16,0 0 2 15,-2 2-15-15,-7 0-2 16,-6 0 0-16,-15 0-51 16,-12 4-184-16,-17 4-709 0</inkml:trace>
  <inkml:trace contextRef="#ctx0" brushRef="#br1" timeOffset="30092.56">24763 4160 2411 0,'0'0'289'0,"0"0"-130"0,0 0-9 16,0 0-80-16,158-1-26 16,-108-8-35-16,3 4-9 15,19-3-10-15,-14 3-207 16,-10 4-832-16</inkml:trace>
  <inkml:trace contextRef="#ctx0" brushRef="#br1" timeOffset="30833.99">25829 3254 1468 0,'0'0'282'16,"0"0"-192"-16,0 0 85 16,0 0 29-16,0 0-107 15,69 102-25-15,-51-63 11 0,-1 3-15 16,-1 6 0-16,-1 8 5 15,-3 7 1 1,-5 6 2-16,-1 7-47 0,-2 5-6 16,-1-5-23-16,-1-3 9 15,1-10-8 1,-3-6-2-16,0-10 1 0,0-4 0 16,0-7 0-1,0-4 0-15,0-5-1 0,0 0 2 16,0-7-1-16,0-2 0 15,0-6 0-15,2-6-2 0,4-2 2 16,7-1 0-16,6-3 1 16,8 0 13-16,8-9-9 15,9-14 15-15,10-12-20 16,2-9 16-16,2-8-15 16,-4-5 10-16,-10 3-11 15,-15 4 1-15,-13 10-1 16,-16 6 0-1,-14 13 6-15,-28 4-1 0,-14 11-6 16,-6 6 1-16,-1 0-11 16,10 9-24-16,17 5-31 15,13-2-145-15,19-7-420 16</inkml:trace>
  <inkml:trace contextRef="#ctx0" brushRef="#br1" timeOffset="31465.7">26770 3012 2038 0,'0'0'232'0,"0"0"-103"16,0 0-32-16,0 0 1 15,0 0-40-15,137-59 10 16,-108 59-11-16,0 12 10 15,-6 17 7-15,-5 9 21 16,-9 10 10-16,-9 6-31 16,0 4-16-16,-21 4-32 15,-10-3-4-15,-7-8-13 16,-1-6-9-16,-2-13 0 16,3-14-5-16,7-15-68 0,8-3-31 15,11-15 0-15,9-11 33 16,3 0 57-16,13 5 12 15,16 7 2-15,9 9 1 16,3 5 35-16,1 0-15 16,3 16-4-16,-3 4-8 15,9 7-9-15,-9-4-35 16,-8-5-310-16</inkml:trace>
  <inkml:trace contextRef="#ctx0" brushRef="#br1" timeOffset="31745.07">27179 3870 1732 0,'0'0'1116'16,"0"0"-999"-16,0 0 10 16,0 0-22-16,137 26-50 15,-100-20-28-15,1-2-26 16,-1-1-2-16,4-3-18 16,-7 0-202-16,-7 0-948 0</inkml:trace>
  <inkml:trace contextRef="#ctx0" brushRef="#br1" timeOffset="32336.83">28182 3130 1570 0,'0'0'506'0,"0"0"-342"16,0 0-9-16,0 0 5 0,0 0-13 15,0 0-14 1,0 0-37 0,0 24-46-16,-4 6-17 0,-2 12-11 15,1 7-6-15,1 9-2 16,4 1-14-16,0 5 9 0,0-6-9 0,17-6 0 16,8-11 5-16,8-9-6 15,3-12 1-15,5-9 0 31,0-11 0-31,2-4-4 16,10-47-78-16,-10 2-199 0,-10-3-542 16</inkml:trace>
  <inkml:trace contextRef="#ctx0" brushRef="#br1" timeOffset="32557.18">28553 3200 2475 0,'0'0'288'0,"0"0"-180"15,0 0 37-15,-18 137-51 16,18-78-8-16,0 7-25 16,0 3-9-16,0 1-11 15,0-1-7-15,0-1 14 0,0-4-24 16,0 0 16 0,0-2-22-16,-4-3 14 0,-3-9-23 15,3-9 1-15,-1-10-10 16,2-11 0-16,1-8-1 15,2-8-12-15,0-4-78 16,10-6-153 0,5-12-110-16</inkml:trace>
  <inkml:trace contextRef="#ctx0" brushRef="#br1" timeOffset="32721.08">28927 3962 2577 0,'0'0'203'15,"0"0"-203"-15,0 0-163 16,0 0-325-16</inkml:trace>
  <inkml:trace contextRef="#ctx0" brushRef="#br1" timeOffset="33245.71">29614 3587 2042 0,'0'0'409'16,"0"0"-211"-16,0 0 20 0,0 0-77 16,-125-27-37-16,78 27-46 15,0 0-13-15,1 6-25 16,1 17 13-16,5 12-11 15,4 11-5 1,9 11-6-16,7 5 3 0,14 5 6 16,6-5-14-1,6-8 6-15,27-13-8 0,13-17-8 0,7-16 3 32,2-8 1-32,-1-17 1 0,-5-21 0 15,-7-8-1-15,-13-6 5 16,-8 6-10-16,-13 7 11 15,-8 16 0-15,0 14-2 16,-2 9 28-16,-6 25-14 16,3 21-10-16,5 14-6 15,0 1-1-15,22-3-2 16,11-10-13-16,33-22-15 16,-14-16-157-16,-2-10-310 0</inkml:trace>
  <inkml:trace contextRef="#ctx0" brushRef="#br1" timeOffset="33393.94">30035 3822 2988 0,'0'0'196'0,"0"0"-165"15,0 0-31-15,0 0-40 16,0 0-367-16,0 0-317 0</inkml:trace>
  <inkml:trace contextRef="#ctx0" brushRef="#br1" timeOffset="33771.97">30742 3425 2520 0,'0'0'274'16,"0"0"-178"-16,0 0 66 15,0 0-6-15,0 0-82 0,0 0-25 16,-152 2-6 0,97 38-17-16,-3 16 7 15,4 13-2-15,8 10 1 16,7 4-16-1,15-3-4-15,17-8 11 0,7-14-17 0,20-14-6 32,25-20 7-32,8-15-7 0,9-9 0 15,-4-4 17-15,-4-19-11 16,-12 1 1-16,-13 0-7 0,-13 7 0 0,-16 13-50 16,0 2-60-1,-22 0-210-15</inkml:trace>
  <inkml:trace contextRef="#ctx0" brushRef="#br0" timeOffset="68504.17">5046 9851 1560 0,'0'0'346'0,"0"0"-155"16,0 0-67-16,0 0-48 15,0 0-23-15,118-109 8 16,-89 90-19-16,0 7-13 16,0 0-5-16,3 7 12 15,1 0-5-15,-4 3 18 16,0 2-11 0,-2 0 2-16,-2 0-38 0,-4 0 15 15,-1 0 3-15,-1 7 33 16,-2 6-7-16,1 6-8 15,-3 7 11-15,1 3-20 16,-3 5 12-16,1 2-34 16,-1 6 9-1,1 6-10-15,-5 5 24 0,-3 5 3 0,-4 7-11 16,-2-1-1 0,0 2-12-16,0-2 21 15,-15 2-6-15,-7 1 16 0,-7-1-22 16,-9-3 10-16,-5-3-16 15,-3-1-1-15,-4-11 1 16,0-8-7-16,-4-10-5 16,3-14 0-1,1-12-31-15,6-4-46 0,6-20 19 16,9-14-39 0,11-10 0-16,12-2 25 0,6 3 32 0,2 10 39 15,20 6 1 1,12 17 16-16,3 10 20 15,8 2 39-15,2 29-2 0,0 8-7 16,-1 8-25 0,-1 1 0-16,-1-4-18 0,-1-9-19 15,-5-6-4 1,0-9-6-16,9-17-18 16,-9-3-165-16,-9 0-229 0</inkml:trace>
  <inkml:trace contextRef="#ctx0" brushRef="#br0" timeOffset="69304.14">6655 10094 1597 0,'0'0'641'16,"0"0"-420"-16,0 0-113 15,0 0 56-15,0 0-84 0,0 0-47 0,-137-14-5 32,104 12-15-32,-4 2 18 15,-1 0-15-15,3 0 25 16,-1 0-1-16,3 4 9 15,2 8-17-15,4 4 3 16,2 9-18-16,7 4-6 16,1 12-6-16,5 5-4 15,3 8 12 1,7 6-5-16,2 2 20 0,0 1-8 0,7-2 5 16,15-4-16-16,3-10 2 15,8-8-10-15,5-12-1 16,5-13 0-1,-1-11 0-15,-2-3 0 0,-5-26 0 16,0-20 14-16,-12-16-14 16,-2-11-16-16,-7-3-36 15,-8 4 15-15,-2 15 8 16,-4 16 13-16,0 21 16 16,2 16 12-16,3 4 30 15,6 24-21-15,7 16 2 0,7 7-22 16,8 4 3-16,7-5-4 15,7-12 0-15,17-12-93 16,-8-12-309-16,-9-8-488 16</inkml:trace>
  <inkml:trace contextRef="#ctx0" brushRef="#br0" timeOffset="69761.73">7416 9888 2049 0,'0'0'276'15,"0"0"-156"-15,0 0-6 16,0 0 26-16,0 0-41 0,143 111-29 31,-99-67-6-31,3 5-3 0,5 9-23 16,-6-1-14-16,-1-1-20 15,-7-5 6-15,-5-10-6 16,-6-1-3-16,-7-5-1 16,-5-4 0-16,-4-3-4 15,-4 8-41-15,-2-10-161 16,-5-4-413-16</inkml:trace>
  <inkml:trace contextRef="#ctx0" brushRef="#br0" timeOffset="70075.53">7962 10028 2626 0,'0'0'205'15,"0"0"-121"-15,0 0 18 0,0 0-6 16,-109 114-43 0,76-74-16-16,-6 7 13 0,-5 5-17 15,-3 4-3-15,-4 4-22 16,0 0 2-16,-3 0-10 15,8-4 0-15,3-5-21 16,11-9-55-16,15-14-113 16,8-12-323-16</inkml:trace>
  <inkml:trace contextRef="#ctx0" brushRef="#br0" timeOffset="70559">8518 10235 2225 0,'0'0'214'16,"0"0"-83"-16,0 0 49 16,112 0-33-16,-60 0-41 15,6 0-33-15,2 0-35 16,1 0-21-16,-6 0-7 15,-4 0-10-15,-6 0 0 16,-9 0-97-16,-10 0-175 16,-15 0-2100-16</inkml:trace>
  <inkml:trace contextRef="#ctx0" brushRef="#br0" timeOffset="70762.84">8863 10064 2773 0,'0'0'211'15,"0"0"-132"-15,-19 132-50 0,17-74 23 16,2-1-33-16,0-5-12 16,2-4-7-16,23 8-12 15,-4-13-139-15,-6-10-406 16</inkml:trace>
  <inkml:trace contextRef="#ctx0" brushRef="#br0" timeOffset="71739.8">9656 9378 2399 0,'0'0'389'16,"0"0"-226"-16,0 0-62 16,0 0-63-16,0 0-11 15,0 0-21 1,27 137 13-16,-21-77-19 0,-1 4 4 15,-1 4 0-15,1 0 7 16,-2 4 18-16,-1 3-14 16,-2 2 2-16,0 2-11 15,0-3 8-15,0-4-13 16,0-7 14-16,0-5-14 16,0-6 5-16,0-4-5 15,0-3 3-15,0-3-4 0,0-5 4 16,0-2-5-1,0-7 6-15,0-5-5 16,2-4 4-16,4-5-2 16,3-4-1-16,3-3 2 15,1 0-3-15,5-6 0 16,7-3 0-16,8 0 6 0,5-12 23 16,6-17-25-1,3-11 19-15,-1-11-23 0,-7-3 10 16,-8-2-10-16,-14 2 1 15,-11 8-1-15,-6 8 0 16,-21 11 6-16,-20 13-6 16,-9 11 11-16,-6 3-11 15,2 5-2-15,10 16-19 16,13-1-9-16,23-3-53 0,8-4-176 16,0-9-618-16</inkml:trace>
  <inkml:trace contextRef="#ctx0" brushRef="#br0" timeOffset="73752.89">12030 9892 2280 0,'0'0'284'15,"0"0"-68"-15,0 0-32 16,174-14-53-16,-101 8-63 16,4-1-28-16,-2 6-18 0,-5-2-14 31,-8 3-4-31,-14 0-4 0,-9 0-8 16,-8 0-83-16,-13 0-155 15,-9 0-576-15</inkml:trace>
  <inkml:trace contextRef="#ctx0" brushRef="#br0" timeOffset="74035.89">12126 10229 1597 0,'0'0'1007'0,"0"0"-793"16,0 0-41-16,132 0-69 16,-78 0-22-16,6 0-49 15,0 0-10-15,0 0-18 16,-1 0-5-16,16 0-47 15,-15 4-181-15,-9-1-686 0</inkml:trace>
  <inkml:trace contextRef="#ctx0" brushRef="#br0" timeOffset="74809.45">13512 9423 2137 0,'0'0'265'16,"0"0"-110"-1,0 0 8-15,0 0-61 0,0 0 7 16,137 0-40-16,-93 3 21 0,3 3-40 15,2 1 8 1,2-2 2-16,1-1-24 16,1 1 5-16,0-3-10 15,-1-2-8-15,-4 0-16 16,-2 0 5-16,-7 0-12 16,-3 0 7-16,-5 0-5 15,-6 0-2-15,-7 2 0 16,-7-1 0-16,-7-1-20 15,-4 2-68-15,0 3-66 0,0-3-281 16</inkml:trace>
  <inkml:trace contextRef="#ctx0" brushRef="#br0" timeOffset="75127.8">13894 9164 918 0,'0'0'1423'16,"0"0"-1238"-16,0 0 4 15,0 0-62-15,25 136-23 0,-19-85-8 16,-1 9 12-16,-1 3-49 16,-2 4 2-16,0 2-23 15,0-6-24-15,1-3-14 16,1-6-5-16,-1-4-7 16,-3 3-110-16,0-13-253 15,0-10-429-15</inkml:trace>
  <inkml:trace contextRef="#ctx0" brushRef="#br0" timeOffset="75409.88">13608 10275 2438 0,'0'0'461'0,"0"0"-409"15,0 0-1-15,0 0 86 0,0 0-23 16,150 0-49-16,-92-5-42 16,0 0-3-16,2-2-16 15,0 2 2-15,-2-4-6 16,15-4-53-16,-12 1-111 15,-12 1-378-15</inkml:trace>
  <inkml:trace contextRef="#ctx0" brushRef="#br0" timeOffset="77346.7">15151 8801 1986 0,'0'0'283'16,"0"0"-215"-16,0 0 46 16,0 0-51-16,0 0-5 15,67 138-10-15,-38-84 39 16,6 10-2-16,6 10-28 15,5 25 40-15,10 24-27 16,4 18 15-16,-4 10-43 0,-6-10-8 31,-13-34-7-31,-12-26-8 0,-3-17 2 16,-2-4-20-16,3 13 16 16,3 9-10-16,3 8 8 15,-5-6-14-15,-1-9 3 0,-5-8-3 0,-5-8-1 31,-5-10 5-31,0-8-4 0,-2-12-2 16,-3-8 5 0,1-11-8-16,-2-6 1 15,0-4-5-15,0-12-69 16,6-23 61-16,-2-18 16 16,3-32-6-16,2-36 5 0,0-36-12 15,-2-20 9 1,-2-1-21-16,-7 12 24 0,0 21-12 15,0 9 13-15,-9 11 0 16,-6 7 0-16,-1 4 0 16,3 19-2-16,1 15-2 15,1 20 8-15,3 7-7 16,-2-5 8-16,-1-7-9 16,5 1 10-16,-2 7-6 15,4 13 0-15,2 6-1 16,0 10 0-16,0 9 2 0,2 8 20 15,0 5-14-15,0 4 12 16,0 0-18-16,0 2-2 16,0-2 7-16,10-2-4 15,11 2 8-15,-1 2 4 16,7 0 10-16,0 0-5 16,4 0 21-16,5 0-25 15,-1 0 13-15,5 0-9 16,1 2 6-16,1-2-11 15,2 0-2-15,1 0 3 0,1 0-6 16,1 0 19 0,1 0-17-16,-2 0 14 0,-1 0-12 15,-1 2 20-15,-2 9-17 16,1-2-5-16,-1 1-2 16,3 0 8-16,-1-2 17 15,6 1-22-15,0-4 5 16,4-1-10-16,0 1 11 15,-1-4-18-15,0-1 7 16,1 0-7-16,-3 0-3 16,3 0 3-16,-1-6 0 0,1-2-1 15,2 0 7-15,-3 2-7 16,-2-1 5 0,0 7-7-16,-3 0 6 0,-4 0-3 15,3 0 0 1,-1 0 0-16,0 0 0 0,0 0 4 15,-1 0-5 1,-1 0 2-16,1 0 1 0,1 0 2 16,4 0-4-16,1 0 1 15,2-7-1-15,3 2 4 16,2-4 5-16,0 1 6 0,2 2-11 16,1 2 10-16,-1 2-10 0,4 2 10 15,3 0-14 1,0 0 6-16,5 0-1 15,-1 0-5-15,3 0 6 16,-1 0-5-16,0 0 15 16,1 0-16-16,1 0 16 15,4 0-14-15,1 0 2 16,0 0-3-16,1 0 1 0,-2 2 2 16,0 2-3-16,-3 2 3 15,-3 0-3-15,2 0 6 16,0-1-7-16,-7 0 13 15,-3-3-13-15,-5 0 5 32,-8-2-5-32,-3 0 4 0,-9 0-4 15,-2 0 0-15,-7 0-4 16,-4 0 10-16,-3 0-7 16,-3-2 7-16,0 2-10 15,4-2 4-15,0 2 0 16,-3-2 0-16,0-1 0 15,-2-2 0-15,-4 1 0 0,-3-1-3 16,-2-2 7 0,-1 3-6-16,-4 0 8 15,-1 2-9-15,-1-1 3 0,0 2-1 16,-2 1 1-16,4-2-2 16,-4 2-1-16,-2 0 6 15,2 0-6-15,0 0 0 16,2 6 3-16,1 16 0 0,-1 4-3 15,-2 6 3 1,-2 4-48-16,0 16-69 0,0-10-188 16,-8-5-532-16</inkml:trace>
  <inkml:trace contextRef="#ctx0" brushRef="#br0" timeOffset="78389.16">16658 9177 1732 0,'0'0'556'16,"0"0"-324"-16,0 0-21 15,0 0-102-15,36 121-46 16,-30-80-21-16,-2 1-7 0,-1 3-10 16,-1 3-11-1,-2 5 27-15,0 1-10 16,0 4 14-16,0 6-28 15,0-2 4-15,0 3-13 16,-5-7 1-16,1-7-4 16,0-5-5-1,0-9 12-15,-1-7-4 0,1-2 17 0,-1-4-9 16,0 0 13-16,3 0-23 16,0-1 4-16,0 0-9 15,0 0 11-15,2-1-1 0,0-4-11 16,0-2 6-16,0-2 1 15,0-4-8 1,0-4 2-16,0 1-2 0,0-2 1 16,6-1-5-1,3-1 5-15,5 4 0 0,1-1 2 16,10-5 2-16,4-1 2 16,4 0 1-16,10-3 19 0,3-20-17 31,4-9 8-31,1-10-9 0,-2-9-7 15,-7-6-1 1,-4-1-2-16,-13 4 2 0,-14 4-42 0,-11 6 18 31,-9 8-23-31,-32 7-29 0,-9 12 1 16,-8 10-11-16,-5 7-2 16,-7 23-61-16,18 10-17 0,13 1-184 15</inkml:trace>
  <inkml:trace contextRef="#ctx0" brushRef="#br0" timeOffset="79146.98">17532 8993 347 0,'0'0'1747'16,"0"0"-1493"-16,0 0-141 0,0 0-76 16,0 0 56-16,0 0-35 15,0 0 29-15,118-70-12 16,-92 70-30-16,1 0 7 15,0 0-23-15,-4 14 14 16,-4 6 2-16,-3 8 34 0,-9 6-30 16,-5 4 8-16,-2 6-12 15,-7 3-14-15,-17-1-5 32,-10 0-20-32,-3-8 4 0,-8-6-10 15,0-12 0-15,0-11-20 16,8-9-63-16,5 0-5 0,13-7 3 15,9-11-8 1,10 2 51-16,3 2 25 16,19 4 17-16,9 4 21 0,5 6 7 15,-1 0 28-15,4 2-42 16,-1 12 6-16,-5 0-14 16,0 0-6-16,5 4-10 15,-11-4-144-15,-5-2-517 0</inkml:trace>
  <inkml:trace contextRef="#ctx0" brushRef="#br0" timeOffset="79474">17942 9872 2612 0,'0'0'307'15,"0"0"-227"-15,0 0 48 0,0 0-7 16,0 0-42-16,122 0-26 0,-76 0-12 15,0-4-18-15,-3-3-16 16,-3 0-2-16,-5 0-5 31,-6 2-12-31,-2-2-84 16,-10 4-115-16,-7-1-330 0</inkml:trace>
  <inkml:trace contextRef="#ctx0" brushRef="#br0" timeOffset="80051.95">18679 9124 1874 0,'0'0'363'0,"0"0"-189"15,0 0-103-15,0 0-27 16,0 0-44-16,0 0 25 0,0 0 15 16,10 9 49-16,-10 6 32 15,0 3-19-15,0 5-26 16,0 3-30-16,0 8-13 15,0 5-8-15,0 5 9 16,0 2-16-16,0 1 3 16,0 2-5-16,0-3 11 15,7 3-5-15,5-5-1 16,7-1 3-16,3-5-18 0,5-6 2 16,6-5-4-1,3-8-8-15,4-16 0 0,3-3-32 16,5-28-62-16,-8-8-86 15,-9-7-132-15</inkml:trace>
  <inkml:trace contextRef="#ctx0" brushRef="#br0" timeOffset="80351.8">19117 9261 2435 0,'0'0'318'0,"0"0"-189"16,0 0 17-16,-18 124-55 16,13-77-30-1,3 7 4-15,0 4-9 0,-2 5 4 16,2 3-17-16,2 1 19 16,-3 4-21-16,-2 1 7 15,3 5-13-15,-2-3-6 16,2-4-5-16,-1-8-17 15,3-13 10 1,0-11-17-16,0-12 12 0,0-8-8 16,-2-8 1-16,-2-3-5 15,0-5-27-15,-1 1-108 0,-2-3-86 16,3 0-345-16</inkml:trace>
  <inkml:trace contextRef="#ctx0" brushRef="#br0" timeOffset="80762.5">19408 10020 1969 0,'0'0'809'16,"0"0"-650"-16,0 0-26 0,0 0-26 15,0 0-55-15,0 0-24 16,0 0-19-16,-15-9 8 0,15 6-9 16,-2-1 25-1,2 4-8-15,0 0-3 0,-2 0-6 0,2 0-16 32,0 0 0-32,0 0-74 15,0 0-123-15,0 2-526 0</inkml:trace>
  <inkml:trace contextRef="#ctx0" brushRef="#br0" timeOffset="81450.73">20120 9726 1802 0,'0'0'446'15,"0"0"-203"-15,0 0-13 0,0 0-84 16,0 0-63-16,0 0 8 16,-127-29-35-16,94 29 9 15,-1 0-41-15,0 14 17 16,1 13-23-16,2 9 3 16,2 9-13-16,4 10 9 0,6 7 31 15,7-1-7 1,10 2-10-16,2-6-21 0,9-14 4 15,22-10-13-15,14-16 6 16,10-15-7 0,6-2 16-16,-1-34-8 15,-6-13-4-15,-12-12-4 0,-13-2-28 16,-17 1-23-16,-12 11 18 16,0 12 28-16,-2 16 10 15,-13 14 14-15,1 7 38 16,4 14-27-1,5 21-30-15,5 6 0 0,0 6 0 16,11-7-6 0,28-4 0-16,-2-14-152 0,-6-10-363 15</inkml:trace>
  <inkml:trace contextRef="#ctx0" brushRef="#br0" timeOffset="81632.64">20463 9902 2921 0,'0'0'356'0,"0"0"-304"0,0 0-51 15,0 0-1 1,0 0-160-16,0 0-526 0</inkml:trace>
  <inkml:trace contextRef="#ctx0" brushRef="#br0" timeOffset="82286.33">21148 9493 2399 0,'0'0'300'15,"0"0"-172"-15,0 0 9 0,0 0-31 16,-143 50-55-16,112-20-31 16,0 7 2-16,1 10-22 15,1 5 21-15,7 4 5 16,5 2 21-16,5 0-3 0,10 0-1 15,2 0-18-15,2-7-7 16,23-1 5 0,6-8-23-16,6-9 14 15,9-10-14 1,-2-11 15-16,3-10-7 0,-1-2 22 16,-3-10-3-16,-5-14-12 15,-5-2-2-15,-10-2-13 0,-10-4-61 0,-9 6-129 16,-4 8-408-1</inkml:trace>
  <inkml:trace contextRef="#ctx0" brushRef="#br0" timeOffset="83075.6">20417 8490 1779 0,'0'0'514'0,"0"0"-342"0,0 0-31 15,0 0 49-15,0 0-61 16,0 0-30-16,0 0-10 16,-10 7-45-16,10-7-11 15,0 0-32-15,8 0-1 16,11 0 76-16,10 0-30 15,7 0-6-15,6 0-23 16,3 0 3-16,4-7-15 16,2 3 17-16,-2 3-22 15,3-2 16-15,-2 3-5 0,2 0 1 16,-3-2 1 0,2 2 1-16,0 0 6 0,3 0-15 15,0 0 13-15,-1-2-13 16,-2 0 4-1,1-2-8-15,-8-4 2 0,-5 2-3 16,-6 1 1-16,-9 2-1 16,-2 3 6-16,-4 0-2 15,-3 0-4-15,-1 3 22 0,-1 12-11 16,1 5 15 0,-1 6-6-16,-2 6 9 15,-1 6 3-15,-2 6-14 0,-3 3 5 16,-1-3-23-1,-2 2 9-15,0-6-9 0,-2 0 0 16,0 4-28-16,0-8-114 0,0-10-244 16</inkml:trace>
  <inkml:trace contextRef="#ctx0" brushRef="#br0" timeOffset="106264.67">5011 12150 1793 0,'0'0'389'16,"0"0"-161"-16,0 0-66 0,107-121 3 0,-71 89-58 15,-1 8-58 1,3 8-16-16,-1 9-24 0,2 7 2 15,-1 0-2 1,-3 9 9-16,1 13 2 16,-3 5-2-16,-2 2 3 15,-2 5-9-15,-2 3 11 0,-4 5 22 16,-5 6 9 0,-3 6-1-16,-6 6-13 0,-2 8-8 0,-7 7-2 15,0 0-4 1,-2 5-12-16,-19 3 7 0,-5-1-13 31,-8-2 9-31,-9-5-17 16,-3-9 5-16,-8-10-5 15,-2-12-13-15,-4-14-30 0,0-14-23 16,2-16-23-16,5 0-20 16,8-26 6-16,12-12 3 15,12-4-13-15,15-2 31 16,6 2 74-16,4 8 2 15,25 11 6-15,12 18 76 16,5 5-33-16,8 21 35 16,4 24 36-16,2 7 4 0,0 4-30 15,1 0-11-15,-3-6-35 16,0-8-26 0,-8-10-16-16,0-9-7 15,6-23-85-15,-14 0-154 16,-9-12-347-16</inkml:trace>
  <inkml:trace contextRef="#ctx0" brushRef="#br0" timeOffset="106944.05">6772 12383 1468 0,'0'0'882'16,"0"0"-748"-1,0 0-17-15,0 0 59 0,-117-39-100 16,76 34-18-16,-7 3-10 15,-4 2-11-15,-9 0-7 16,1 3 18-16,2 15-9 16,4 10-7-16,5 12 4 15,11 13-2-15,9 13 0 16,12 10-17-16,12 6 17 16,5 4-1-16,16-6 2 0,24-10-14 15,13-15-7-15,14-20-1 16,7-24 9-16,-1-11 23 15,0-28-24 1,-1-40-6-16,-14-4-15 0,-13-16-15 16,-12 1-59-1,-17 17 2-15,-7 5 32 0,-9 19 24 16,0 22 12-16,0 22 4 16,0 2 60-16,0 35-40 0,0 16-7 15,18 14 1 1,9 3 5-16,4-5-15 15,4-12-4-15,5-15 0 16,14-19-54-16,-12-14-97 0,-9-3-317 0</inkml:trace>
  <inkml:trace contextRef="#ctx0" brushRef="#br0" timeOffset="107282.65">7274 12260 1374 0,'0'0'1465'16,"0"0"-1354"-1,0 0-43-15,0 0 36 0,0 0-41 0,151 140-17 16,-102-90-20 0,4 6 32-16,5 7-17 0,0 7 0 31,1 3-10-31,-7 2 4 16,-2 2-19-16,-8-5-10 0,-8-11-6 15,-8-10 0-15,-8-15 0 16,-7-14-40-16,-11-20-36 15,0-2-74-15,-4 0-252 16</inkml:trace>
  <inkml:trace contextRef="#ctx0" brushRef="#br0" timeOffset="107573.38">7846 12515 2806 0,'0'0'269'16,"0"0"-139"-16,-84 124-15 0,43-63-58 15,1 2-15 1,0 4-26-16,0-4-1 15,0 0-11-15,4-7-4 16,3-4-17-16,6-8-78 0,9-14-136 16,9-12-721-16</inkml:trace>
  <inkml:trace contextRef="#ctx0" brushRef="#br0" timeOffset="108097.08">8802 12649 2747 0,'0'0'210'0,"0"0"-50"15,114 0-44-15,-47 0-40 16,6 0-43-16,1 0-17 16,-5-4-13-16,-6 1-3 0,-12 0-33 15,-13 3-85 1,-14 0-109-16,-17 3-610 0</inkml:trace>
  <inkml:trace contextRef="#ctx0" brushRef="#br0" timeOffset="108321.57">8863 12996 2877 0,'0'0'186'16,"0"0"-54"-16,0 0-6 0,149 4-58 15,-93-2-34-15,0 0-25 16,1-2-9-16,19 0-27 16,-13 0-100-1,-10 0-253-15</inkml:trace>
  <inkml:trace contextRef="#ctx0" brushRef="#br0" timeOffset="108744.33">10416 12758 2718 0,'0'0'298'0,"0"0"-225"15,0 0 97-15,0 0-35 16,141 14-30-16,-85-14-33 16,2 1-29-16,-1-1-8 15,-1 0-21-15,-5 0-3 16,-4 0-11-16,-6 0 0 16,3 0-52-16,-9-8-91 0,-10 1-232 15</inkml:trace>
  <inkml:trace contextRef="#ctx0" brushRef="#br0" timeOffset="109577.69">11756 11662 2251 0,'0'0'276'0,"0"0"-49"16,0 0-99-16,43 150-37 16,-28-90-29-16,3 3 3 15,-3 5 7-15,1 4-13 16,-3 0 2-16,-1 5-34 16,-3-1-2-1,-5 0-17-15,0 1 12 0,-2-4-11 16,-2 2 5-16,0-5-5 0,0-3-2 15,-4-9 1-15,-9-8-7 32,1-10 21-32,4-10-9 15,-1-7 10-15,5-4-18 0,2-6-1 0,2-2-4 32,0-1 0-32,0-2 0 0,0-2-4 15,0 0 3-15,0-1 2 0,6 0-2 16,5 2 2-16,5-2 11 0,6-1-8 15,7 1 9 1,9-5-6 0,6 0 5-16,10 0-2 15,4-5-4-15,4-16 2 0,1-6-6 0,-7-7 21 32,-12-9-17-32,-11-5 13 15,-12-6-13-15,-19 1 7 16,-2 0-4-16,-29 3-8 15,-21 10-1-15,-12 8 0 0,-9 10-28 16,0 11-65-16,3 11-30 16,22 2-83-16,19 12-178 15</inkml:trace>
  <inkml:trace contextRef="#ctx0" brushRef="#br0" timeOffset="110073.76">13072 12155 2280 0,'0'0'331'16,"0"0"-81"-16,0 0-69 15,160 7-42-15,-98-1-40 16,5-1-55-16,2-2-12 15,-2-3-25-15,-4 0 2 16,-7 0-9-16,-12 0-21 0,-13-6-120 16,-11-2-136-1,-17-3-813-15</inkml:trace>
  <inkml:trace contextRef="#ctx0" brushRef="#br0" timeOffset="110329">13435 11909 385 0,'0'0'2388'16,"0"0"-2219"-16,0 0-110 15,0 0 37-15,22 134-43 16,-13-85-10-16,2 5-12 15,-2 4-8-15,-3 0-9 16,-1-4-14-16,-2-4 0 16,-3 2-96-16,0-13-101 15,-3-11-544-15</inkml:trace>
  <inkml:trace contextRef="#ctx0" brushRef="#br0" timeOffset="110590.13">13259 12833 2131 0,'0'0'701'16,"0"0"-532"-1,0 0-35-15,0 0-17 0,147 9-67 16,-109-9-11-16,-5 0-30 0,-2 0-9 16,3 0-8-16,-8-3-124 15,-7-4-241-15</inkml:trace>
  <inkml:trace contextRef="#ctx0" brushRef="#br0" timeOffset="112715.38">14420 11872 1676 0,'0'0'379'0,"49"104"-157"16,-13-16-51-16,10 30-52 16,1 20 27-1,0 10-7-15,-7-11-6 16,-8-28-31-1,-8-34-32-15,-4-18-22 16,0-12-16-16,7 8-14 16,0-1-18-16,2 2 8 15,-5-14-7-15,-8-12-1 0,-6-10 6 16,-5-12-12-16,-5-6 5 16,0-6-9-16,0-24 10 15,0-16 6-15,0-12-6 16,0-17-28-16,0-20-2 15,-7-32-35-15,1-30 27 16,-3-5-20-16,0 11 15 0,2 31 6 16,1 40 26-1,1 21 11-15,1 4 0 0,2-1-5 16,0-7 10 0,0 0-3-16,-2 8-1 15,4 7 4-15,-2 10-3 0,2 4 5 16,-2 6 0-16,2 2 14 15,0 1-1-15,0 4-18 16,0 3 13-16,0 4-8 16,4 1 0-16,6 8-3 15,-4 1 1-15,1-1 14 16,2 1 19-16,2 1-19 0,0-2-5 16,3 0 13-1,1-4 11-15,1 3-2 16,1 1-14-16,0 1 13 0,-2 1-19 15,3 3 10 1,-1 0 1-16,4 0 0 0,3 0-2 16,1 4-7-16,4 0 16 15,2 0-23-15,3-1 10 16,-1-1-6-16,0-2 11 16,1 0-9-16,-3 1 8 15,0 1-4-15,-2 0 0 16,2 3-4-16,0-1-9 15,3 0 7-15,1 0-2 16,4 1 7-16,-2-3-11 0,3 3 7 0,3-3-10 16,1 0 5-1,4 0-2-15,-2-1-2 0,3-1 13 16,0 3-2 0,-2-3 7-16,-3 0-12 15,-1 0 7-15,-1 0-15 16,-1 1 6-16,-1 3-11 15,-1 1 7 1,4 2 0-16,1 0-7 16,4-2 11-16,-2 0-5 0,3-3 12 15,5-2-15 1,-1 0 11-16,5 0-7 0,4-2 6 16,1-8-4-16,4 1 0 15,2 2-3-15,0-1-2 16,0 4 2-16,-2 0-6 15,2 2 4-15,0-3 1 16,2 2-5-16,5-3 0 0,0 0 0 16,4 0 6-16,-1-1-6 15,0 4 7-15,0-1-2 16,-4 0 4-16,-3 1-9 16,-5 2 10-16,-3-2-10 15,1 2 6-15,1-4-2 16,0 4-4-16,1-3 5 15,-1 1-5-15,3 2 6 16,0 1-6-16,3 0 8 16,1 0-7-16,1 0 5 15,2 0-6-15,4 0 3 16,0 0-2-16,5 0-1 16,6 0 4-16,3 0-4 0,2-3 4 15,2-1-4-15,0-2 5 16,-4 1-3-16,-1-5-2 15,1-3 0-15,1 4 0 16,2-2 0-16,1 1 0 16,0 4 0-16,0 4 0 15,-1 2 0-15,0 0 0 0,-3 0 0 16,-1 0 0 0,-1 0 0-16,-1 0 0 15,-2 0 0-15,-2 0 0 0,-3 0 0 16,-8 0 0-1,-7 0 0-15,-13 0 0 0,-9 6 0 16,-13-2 0-16,-13 0 0 16,-5 0 0-16,-9-4 0 15,-3 2 0-15,-2-2 0 16,1 0 0-16,-3 2 0 16,0-2 0-16,0 0 0 0,0 0 0 15,0 7 0 1,0 7 0-16,0 9 0 15,0 13 0 1,0 13 0-16,0 4-15 0,-3-1-45 16,1 1-37-16,-2 6-102 15,0-15-118-15,-3-9-302 0</inkml:trace>
  <inkml:trace contextRef="#ctx0" brushRef="#br0" timeOffset="113678.52">15915 12008 2238 0,'0'0'327'15,"0"0"-180"1,0 0-47-16,0 0-2 0,0 0-39 16,43 139-11-16,-32-90 1 15,3 2-12-15,-3 2-3 16,-5 1-15-16,1 2 26 16,-5 2-22-16,-2 3 10 15,0-1-19-15,0 2 13 16,0-1-9-16,0-6 4 15,-4-3-3 1,-1-4-15-16,3-7 2 0,0-8-6 16,2-3 6-16,0-5-5 15,0-4-2-15,0 2 1 16,0-5 0-16,6 2 1 0,6-4 9 16,-3 0 3-1,2-4-13-15,3-1 11 0,-2-2-10 16,2-3 10-1,2-4-11-15,4-2 15 0,5 0-4 16,6-2 2 0,4-22 9-16,3-11-4 0,0-11 2 15,-5-9-10-15,-4-6 2 16,-9 1-11-16,-11 0 4 16,-9 8-3-16,-2 11 1 15,-32 7-3-15,-10 19-5 16,-12 13-19-16,1 2-44 15,-1 26 8-15,9 14-10 0,18 18-26 16,13-10-128-16,16-11-340 0</inkml:trace>
  <inkml:trace contextRef="#ctx0" brushRef="#br0" timeOffset="114316.59">16756 11825 1689 0,'0'0'602'16,"0"0"-372"-1,0 0-61-15,0 0-22 0,0 0-71 0,114-23-11 32,-87 23 7-32,0 10 23 0,-4 11-23 0,0 6 6 15,-7 6-8 1,-7 9-2 0,-9 6-2-16,0 8-18 15,-9 2-5-15,-20 0-24 16,-10-4 5-16,-9-5-21 15,-4-11-3-15,-1-12-5 16,6-11-48-16,7-13-41 0,11-2-8 16,16-9 45-16,13-9 16 15,0 2 41-15,24 2-5 16,12 5 5-16,6 8 15 16,3 1-2-16,-3 0-8 15,-1 7 1-15,-6 4-2 16,-4 1-4-16,-6-2-11 15,1 3-108-15,-6-6-144 16,-6 1-764-16</inkml:trace>
  <inkml:trace contextRef="#ctx0" brushRef="#br0" timeOffset="114591.89">17204 12818 2763 0,'0'0'316'0,"0"0"-227"16,0 0 66-16,0 0-29 15,0 0-30-15,142-19-44 16,-99 16-26-16,-1-2-16 16,-1 3-10-16,-5 2 0 15,3-2-91-15,-10 2-108 0,-6 0-575 0</inkml:trace>
  <inkml:trace contextRef="#ctx0" brushRef="#br0" timeOffset="115117.4">18058 11950 2244 0,'0'0'310'16,"0"0"-141"-16,0 0-35 15,0 0-21-15,0 0-55 16,0 0-9-16,0 0 39 16,0-11-38-16,0 34-23 15,0 3-12 1,0 8 12-16,0 5-4 16,0 4 3-16,0 3-5 15,0 2 5-15,-2 1-5 0,2 0-5 0,0-3 7 31,0-2-4-31,8-4 0 0,13-4-14 0,6-8 11 32,4-3-16-32,7-11 5 15,1-6-5-15,2-8 0 16,-3 0-47-16,-5-8-49 16,-2-31-53-16,-10 4-200 0,-8-4-618 15</inkml:trace>
  <inkml:trace contextRef="#ctx0" brushRef="#br0" timeOffset="115474.84">18403 11973 714 0,'0'0'2068'0,"0"0"-1854"16,0 0-81-16,0 0-11 15,0 0-46-15,0 110-14 16,0-65-15-16,0 4 13 0,0 9-5 15,0 0 2-15,0 3-16 16,0 1 5-16,0 1-1 16,0-1-7-16,0-2-9 15,0 2-7-15,0-2 7 16,-2-2-24-16,2-4 13 16,-2-6-18-16,2-8 8 15,0-7-7-15,0-9-1 0,0-7 0 16,0-2 0-16,0-3 0 15,0-2 0-15,0-4 0 16,0-3-36-16,0 0-28 16,0-3-51-16,0-3-73 15,11-14-225 1,0-3-267-16</inkml:trace>
  <inkml:trace contextRef="#ctx0" brushRef="#br0" timeOffset="115892.52">18820 12746 2290 0,'0'0'378'0,"0"0"-129"16,0 0-72-1,0 0-33-15,0 0-39 16,0 0-37-16,0 0-49 15,-37 33-12-15,37-13 4 16,0 0-10-16,0-4 9 16,10-8-5-16,11-5 9 15,-2-3 1-15,4-3 25 16,-3-17-13-16,-9-2-7 16,-5 2-8-16,-6 2-11 15,0 6-1-15,-17 7-12 0,-12 5-84 16,2 5-91-16,7 11-271 0</inkml:trace>
  <inkml:trace contextRef="#ctx0" brushRef="#br0" timeOffset="116633.98">19846 12416 1627 0,'0'0'281'0,"0"0"-171"16,0 0 81-16,0 0-67 15,0 0 9-15,0 0-22 0,0 0 58 16,13 0 9-16,-13-2 12 16,-15 0-94-16,-10-1-40 15,-4 0 7-15,-9 3-10 16,-2 0-6-16,-7 0-19 16,-2 0 3-16,-2 4-3 15,0 16 2-15,1 10-16 16,6 13-10-16,9 6 15 15,10 8 5-15,11 7 4 16,14 1-8-16,0-6 4 16,20-5-15-16,18-12-2 0,12-13-5 31,3-15 2-31,2-14 7 0,-3-11-4 0,-7-24 13 16,-10-16-20-1,-8-4 0-15,-10-6-7 16,-7 6 3-16,-10 9-1 15,0 17 5-15,0 12 4 0,0 16 3 16,0 1 24-16,0 24-22 16,4 16-9-16,9 6 4 0,10 0-8 15,6-7-8 1,4-12-58-16,5-13-41 16,5-14-70-1,-12-4-215-15,-9-16-2088 0</inkml:trace>
  <inkml:trace contextRef="#ctx0" brushRef="#br0" timeOffset="116799.11">20104 12683 3288 0,'0'0'238'16,"0"0"-130"-16,0 0-38 0,0 0-70 0,0 0-57 15,0 0-136 1,0 0-286-16</inkml:trace>
  <inkml:trace contextRef="#ctx0" brushRef="#br0" timeOffset="117287.32">21088 12385 2639 0,'0'0'311'0,"0"0"-111"16,0 0-31-16,-148 17-66 15,109 7-38-15,-2 8-18 16,3 7-23-16,7 5 8 16,6 4-1-16,8-3-3 15,7 1-17-15,10-5 6 0,0-3-16 16,7-6-1-16,20-4 11 15,6-8 9-15,6-5 18 16,5-7-2-16,1-8 4 16,-1 0-18-1,-4-4 7-15,-7-12-19 0,-4-1 0 16,-6 1-4-16,-5 4-6 16,-9 4-9-16,-1 8-50 15,-6 2-91-15,-2 18-150 16,0 6-443-16</inkml:trace>
  <inkml:trace contextRef="#ctx0" brushRef="#br0" timeOffset="119751.24">7291 12625 2828 0,'0'0'395'16,"0"0"-334"-16,0 0-20 16,0 0-41-16,0 0-127 15,0 0-434-15</inkml:trace>
  <inkml:trace contextRef="#ctx0" brushRef="#br0" timeOffset="125865.57">10626 14650 2736 0,'0'0'204'16,"0"0"-165"-16,0 0-38 0,0 0 62 15,0 0 6-15,145-8 31 16,-91-1-34-16,-4 2-8 15,0-1-10-15,-8 0-14 16,-7 2-5-16,-6 2-20 16,-4 2-1-16,-7 2-2 15,-3 0-12-15,-1 0 6 16,-1 0-59-16,5 0-58 0,-3 0-114 16,-3 9-568-16</inkml:trace>
  <inkml:trace contextRef="#ctx0" brushRef="#br0" timeOffset="126704.5">11830 13721 2608 0,'0'0'299'0,"0"0"-219"16,0 0-29-16,0 0-9 16,0 0-42-16,0 0-21 15,0 0 21-15,35 61 14 16,-24-27-14-16,3 6 17 15,-3 8 0-15,2 5 7 16,1 5-3-16,-3 3 21 16,0 4-7-16,-2 1-6 0,0-3-4 15,-5-1-14-15,1-8-3 16,-3-3-1-16,-2-3 7 16,0 1-8-1,0-3 0-15,0 0-4 16,0 0-2-16,0-4 9 15,0 1-8-15,0-5 3 0,0-3-3 16,0 0 6-16,-7-9-6 16,0-4 2-1,3-2-3-15,0-8 0 0,-1-2 0 16,5-3 0-16,0-2 0 16,0-5-2-16,0 2 2 15,0 4 0-15,11 1 14 16,14-1-6-16,4 1 7 15,6-3-3-15,7 0-2 16,4-4-3-16,-2-8-6 16,1-18 22-16,-3-10-10 15,-7-10 13-15,-6-8-12 16,-8-4 2-16,-13 1-8 16,-8 1 3-16,0 8-7 15,-21 0-4-15,-14 8-13 16,-9 8-29-16,-3 4-23 0,-1 12-47 15,0 14-62-15,15 2-53 16,14 0-506-16</inkml:trace>
  <inkml:trace contextRef="#ctx0" brushRef="#br0" timeOffset="127109.36">12855 14293 2432 0,'0'0'348'0,"0"0"-227"16,0 0 7-16,0 0 2 15,159 0-47-15,-97 0-23 16,7 0-23-16,4-4-6 0,-1-1-19 16,-8 2-5-16,-10 1-7 15,-18 2-47-15,-16 0-63 16,-13 0-108 0,-7 0-286-16</inkml:trace>
  <inkml:trace contextRef="#ctx0" brushRef="#br0" timeOffset="127326.62">13236 13953 2691 0,'0'0'241'15,"0"0"-158"1,0 0-14-16,0 136 13 15,7-88-43-15,4 4-11 0,-2 4-17 16,-2 4-5-16,-7 18-6 16,0-15-105-16,0-12-171 0</inkml:trace>
  <inkml:trace contextRef="#ctx0" brushRef="#br0" timeOffset="127551.03">13002 14930 2342 0,'0'0'635'16,"0"0"-572"-16,0 0 72 15,0 0-31-15,125-3-36 16,-87-1-39-16,4-1-16 0,0 5-13 15,18 0-31-15,-10 0-94 16,-10 0-268-16</inkml:trace>
  <inkml:trace contextRef="#ctx0" brushRef="#br0" timeOffset="129430.77">14368 13808 2176 0,'0'0'338'15,"0"0"-269"-15,0 0-69 16,0 0 16-16,0 0 33 0,0 0 49 15,0 0-29-15,108 150-2 16,-79-79-3-16,11 22 0 16,7 28-1-16,-1-9 14 15,-3-9-15-15,-5-15-25 16,-5-16 3-16,5 13-6 16,5 9-4-16,-4-4-14 15,-3-2 6-15,-7-9-13 16,-4-9 1-16,-5-12-3 0,-7-14-2 15,-2-18-5-15,-7-12 4 16,-1-8-9-16,-3-6 5 16,0 0-4-16,0-28-37 15,0-16 41-15,0-37 0 16,-3-39-24-16,-3-42-23 16,-3-23-26-16,-2-3 11 15,-1 11 17-15,2 31 41 16,-1 34 1-16,1 29 2 15,2 32 2-15,-1 7-1 16,-1-2 6-16,4-7-5 16,0 1 3-16,3 7-4 15,3 7 8-15,0 10-3 0,3 8 10 16,9 0-10-16,5 10 13 16,0 2 21-16,5 2-4 15,1 4-15 1,6 2-12-16,4 0 0 0,1 0 13 15,3 0 16 1,2 0-15-16,-1 4 1 0,-1 3 3 16,1-2-1-16,0-1-5 0,0-1 5 15,0-3-1 1,-3 1-11-16,1-1 3 16,0 0-5-16,0 0 11 0,-1 0-7 15,3 0 13 1,0 2-5-16,-2 0 5 0,2 1-6 15,-5 0-4-15,2-1 1 16,-1 3-1-16,1-5-1 16,4 0-9-16,1 0 17 15,2 0-1-15,3 0 1 16,1 0-1-16,-1 0-7 16,-3 0-4-16,-1 0-7 15,1 0 1-15,-2-7-7 0,1 1 16 16,-4-2-10-1,-1-1 5-15,-1 4-6 0,-1-1 3 16,-3 3 0 0,2-2-4-16,1 1 3 0,0 1-6 15,3 0 6 1,1 1-4-16,2 0 6 16,3-2-3-16,1 0 4 0,3 0-7 15,2 0 9-15,0 2-7 16,3 2-1-16,1 0 1 15,2 0-4-15,5 0 10 0,5 0-7 16,3 0 6 0,0 0-10-16,3 0 1 15,1 0-1 1,-1-7 4-16,-2 2 1 0,3 1-5 16,-5 2 1-16,0-1 3 15,-3 3 9-15,-4 0-13 16,0 0 0-16,1 0 0 15,-1 0 0-15,2 0 0 16,1 0 0-16,-1 0 0 16,5 0 0-16,2 0 0 15,2 0 0-15,0 0 0 16,4 0 0-16,-2 0 0 0,-1 3 0 16,1 1 0-16,-2-4 0 15,5 0 0-15,3 0 0 16,2 0 0-16,4 0 0 15,2-4 0-15,-2 1 0 16,-3 0 0-16,-1 3 0 16,-3 0 0-16,-1 0 0 15,2 0 0-15,-2 0 0 0,-2-4 0 16,-4-1 0 0,-9-6 0-16,-6 2 0 0,-12 4 0 15,-8 1 0-15,-10 4 0 16,-3 0 0-16,-3 0 0 15,1 2 0-15,-2 8 0 16,1 0 0-16,-2 2 0 16,-2-5 0-16,-5 0 0 15,-4-3 0-15,-5-1 0 16,0-3 0-16,-2 0 0 16,0 0 0-16,2 0 0 15,1 0 0-15,1 3 0 0,2-3 0 16,4 2 0-1,-1 2 0-15,-1-1 0 0,-1-2 0 16,0-1 0 0,-5 0 0-16,0 0 0 15,1 0 0-15,-1 0 0 0,4 0 0 16,-1-1 0 0,1-4 0-16,-4 3 0 0,1 2 0 15,-3 0 0-15,0 0 0 16,0 0 0-16,0 0 0 0,-18 0-55 15,-38 4-131 1,2 10-201-16,-4 4-571 0</inkml:trace>
  <inkml:trace contextRef="#ctx0" brushRef="#br0" timeOffset="130368.92">15530 14016 2357 0,'0'0'336'16,"0"0"-193"-16,0 0-8 0,0 0-61 16,0 0 44-16,0 0-41 15,0 0-12-15,57 103-19 16,-45-63-6-16,-3 10-7 0,0 2-14 16,-2 3 3-16,-1-2-14 15,-1 1 9-15,-1 1-12 16,-2 1 11-16,-2-6-16 15,0-1 7 1,0-10-6-16,0-7-1 0,0-6 0 16,0-4 2-16,0-2-7 15,0 8 10 1,0 6-5-16,0 2 5 0,0-2-8 16,0-1 3-16,-2-8 0 15,0-8 0-15,2-2 0 16,0-1 0-16,0-7-1 15,0 7-3-15,0 0 8 16,4 4-7-16,6 0 8 0,1 0-6 16,2-3 1-16,3-3 0 15,6-9 0 1,7-3 0-16,5 0 18 16,5-22-10-16,1-8 11 0,1-11-19 15,-6-2 12-15,-6-3-12 16,-9-4-7-16,-13 6 7 15,-7 4 1 1,-4 4 5-16,-32 10-5 0,-13-1 7 16,-9 13-8-16,-2 4-19 15,2 10-39-15,8 0-32 16,15 19-59-16,12 6-107 0,15-1-937 16</inkml:trace>
  <inkml:trace contextRef="#ctx0" brushRef="#br0" timeOffset="130900.34">16277 13967 2238 0,'0'0'272'0,"0"0"-100"16,0 0-12-16,0 0-77 16,0 0-12-16,129-38-25 15,-103 48 40-15,-1 19 16 16,-7 9-11-16,-5 11-27 16,-8 4-6-16,-5 5-15 15,-2 1-12-15,-23-5-2 16,-9-5-25-16,-7-10 7 0,-1-9-11 15,-4-9-24-15,7-14-50 16,7-7-25 0,14 0 12-16,12-12 48 0,6-4 27 15,11 1 11-15,22 0 1 16,8 7 25-16,5 6 0 16,-1 2-24-16,-1 0-1 15,-3 0-3-15,5 10-100 16,-8 0-149-16,-11-1-772 0</inkml:trace>
  <inkml:trace contextRef="#ctx0" brushRef="#br0" timeOffset="131170.16">16806 14703 2945 0,'0'0'241'16,"0"0"-122"-16,0 0 22 16,0 0-50-16,158-45-40 15,-112 37-28-15,-1-2-20 0,-5 8-3 16,-5 2-5-16,-1 0-65 15,-10 0-101 1,-10 0-318-16</inkml:trace>
  <inkml:trace contextRef="#ctx0" brushRef="#br0" timeOffset="131567.87">17472 14006 2068 0,'0'0'700'0,"0"0"-534"16,0 0-51 0,0 0-36-16,0 0-18 0,0 0-3 15,2 116 0-15,-2-72-9 16,-5 9-1-16,3 3-20 16,2 1 5-16,0-1-21 15,9-3-11-15,18-6-1 16,7-9 0-16,8-10 0 15,5-12-18-15,3-16-15 16,2 0-63 0,2-48-83-16,-14 2-247 0,-11-8-1863 0</inkml:trace>
  <inkml:trace contextRef="#ctx0" brushRef="#br0" timeOffset="131870.26">17892 14061 2363 0,'0'0'641'15,"0"0"-484"-15,0 0-43 0,0 0-13 16,0 130-37 0,0-78-20-16,0 4-17 0,0 4 14 15,0 3-8 1,0 3 17-16,0 0-5 16,0 2-3-16,0 4-4 15,0 0-14-15,0 1 5 0,-2-1-20 0,-2-4 11 31,-2-4-20-31,1-12 9 16,-1-6-9-16,0-17 1 0,4-9-1 0,0-10-3 16,2-10-15-1,0 0-52 1,0-9-39-16,8-31-43 16,7 4-41-16,1-1-376 0</inkml:trace>
  <inkml:trace contextRef="#ctx0" brushRef="#br0" timeOffset="132219.51">18265 14985 2804 0,'0'0'472'0,"0"0"-353"15,0 0-40-15,0 0-17 16,0 0-42-16,0 0-14 16,0 0-2-16,0-10 0 15,0 6-3-15,-2 0 8 16,-3-1-8-16,1 2 3 16,-1 1 0-16,3 2 9 15,0 0 14-15,0 0-7 16,0 12-20-16,0 4 4 0,2 2-10 15,0-8 5-15,0 2-4 16,0-8-3-16,0-2 3 16,0-2-19-16,0 0-59 15,8-2-45-15,1-12-222 16,-2 7-2116-16</inkml:trace>
  <inkml:trace contextRef="#ctx0" brushRef="#br0" timeOffset="132866.34">19182 14607 128 0,'0'0'1934'15,"0"0"-1667"-15,0 0-98 16,0 0 54-16,0 0-85 16,0 0-52-16,0 0 8 0,-75 13-5 31,38-5-7-31,-7 4-7 0,-4 2-6 0,0 4-32 16,3 6-1-1,3 6-13-15,3 6 7 0,11 9-3 16,6 5-4-1,10 8 0 1,12 3-19-16,0 6 13 0,31-5-13 0,10-4 11 16,9-17-14-1,6-19 6-15,0-18-7 16,-2-4 0-16,-8-26 0 0,-5-15-10 16,-12-10-13-1,-10-6-15-15,-9-1-2 16,-10 6 10-16,0 4 24 15,-2 16 3-15,-8 10 3 16,6 13 10-16,4 9 24 16,0 3 23-16,4 21-39 0,17 10-5 15,6 7-12-15,2-4-2 16,4-2-12-16,11-18-82 16,-8-8-129-16,-6-9-404 15</inkml:trace>
  <inkml:trace contextRef="#ctx0" brushRef="#br0" timeOffset="133046.18">19663 14955 3140 0,'0'0'226'0,"0"0"-153"16,0 0-37-16,0 0-36 15,0 0-69-15,0 0-239 16,0 0-2148-16</inkml:trace>
  <inkml:trace contextRef="#ctx0" brushRef="#br0" timeOffset="133535.04">20229 14614 2596 0,'0'0'283'0,"0"0"-123"0,0 0-30 16,0 0-46-16,-125-4-32 15,94 8-4-15,-3 15 14 16,3 6-21-16,2 13-18 16,2 8-12-16,6 10 17 15,3 4-10-15,11 9 2 16,7-8-11-16,0-2 1 15,7-13-7-15,19-10-3 0,8-11 3 16,6-14-1 0,7-11 13-16,1 0 3 15,0-2 18-15,-6-11-15 16,-6 0-3-16,-10 1-14 16,-8 2-4-16,-5 0-11 15,-3-4-45-15,-10 6-29 0,0-2-88 16,-5 6-406-16</inkml:trace>
  <inkml:trace contextRef="#ctx0" brushRef="#br0" timeOffset="135720.9">10675 15430 2280 0,'0'0'439'0,"0"0"-238"0,0 0-76 16,0 0-19-16,0 0-33 0,0 0-3 15,0 0-29 1,131-6-12 0,-95 6-15-16,2 0 3 0,0 0-3 0,0 0 1 15,0-2 15 1,-1 2-16 0,0 0 18-16,0 0-9 0,1 0 10 0,2 0-10 15,3 0 0 1,-1 0-6-1,3 2 2-15,-1 3 12 16,5-2-13-16,-2 6 8 0,4-4-16 16,-1 3 7-16,-2 0-17 15,1-4 8-15,-4-2-8 16,0-2 0-16,-6 0 3 16,-1 0-3-16,-1 0 0 15,-2 0 0-15,-4 0 10 16,0 0 0-16,1 0 10 15,-1 0-19-15,0 0 13 16,0 0-3-16,3 0-1 16,1 0 0-16,1 0-5 15,2 0 7-15,0 0-11 0,-1 0 20 16,-1 0-21-16,-3 0 14 16,1 0-13-16,0 0 15 15,1 0-11-15,3 0 11 16,0 0-2-16,-3 0-14 15,2 0 11-15,-6 0-11 16,2 0 13-16,-2 0-12 16,3 0 4-16,1 0-5 15,1 0 0-15,1 0 4 16,4 0-4-16,-3 5 7 0,2-2-7 16,3 3 11-16,1-1-4 15,5-2 4-15,2 1-10 16,0-4 6-16,1 0-7 15,-1 0 0-15,-2 0 0 16,-2 0 5-16,-1-4-2 16,-3 1-3-16,-3 0 0 15,0 3 0-15,1 0 1 16,1 0 4-16,2 0-5 16,3 0 0-16,3 0 4 0,0 0-4 15,2 0 1-15,1 0 1 16,-2 0-1-16,1 0 4 15,-1 0-5 1,1 0 0-16,-2 0 0 0,2 0 0 16,0 10 1-16,-2-5 4 15,0 0-1-15,1-1-4 16,0 0 3-16,0-4-2 16,5 0 6-16,2 0-6 15,2 0 7-15,3 0-3 0,1 0 3 16,1 0-2-16,4 0-6 15,-3 0 0-15,4 0 0 16,-3 4 0-16,0 0 0 16,1 2 0-16,2 2 0 15,-1-8 0-15,0 4 0 16,3-4 0 0,-1 0 0-16,2 0 0 0,1 0 0 15,-1 0 0-15,1 0 0 16,-3 0 0-1,-4 0 0-15,-2 2 0 0,-1-2 0 16,-4 0 0-16,-2 0 0 0,2 0 0 16,-1-6 0-1,-1-2 0-15,-3 2 0 0,1-2 0 16,0 8 0-16,-1 0 0 16,1 0 0-16,4 0 0 15,0 0 0-15,5 0 0 16,0 0 0-16,4 0 0 15,0 0 0-15,2 0 0 16,1-4 0-16,3 0 0 0,4 4 0 16,1 0 0-16,4 0 0 15,1 0 0-15,0 0 0 16,0 0 0-16,-3-5 0 16,-1 0 0-16,1-2 0 15,0 0 0-15,1 0 0 16,0 0 0-1,-3 5 0-15,0 0 0 0,-2 2 0 16,2 0 0-16,-2-4 0 16,1 4 0-16,0 0 0 15,2 0 0-15,0 0 0 0,-2 0 0 16,0 0 0-16,-4 0 0 16,-1 0 0-1,-3 0 0 1,-2 0 0-16,1 0 0 15,-2 0 0-15,-1 0 0 0,2-8 0 16,-2 4 0-16,2 2 0 16,-4-1 0-16,0 3 0 15,-3 0 0-15,-2 0 0 16,0 0 0-16,-4 3 0 16,0 1 0-16,-5 2 0 15,-4-2 0-15,-5 0 0 0,-1 0 0 16,-8-2 0-1,-4 3 0-15,-4-5 0 0,-8 0 0 16,-3 0 0-16,-10 0 0 16,-4-9 0-16,0-1 0 15,-51-14-80 1,1 9-196-16,-5 0-348 0</inkml:trace>
  <inkml:trace contextRef="#ctx0" brushRef="#br0" timeOffset="136720.7">15122 16307 1338 0,'0'0'945'0,"0"0"-866"15,0 0-40-15,0 0 23 16,0 0 40-16,0 0 52 16,76-130-34-16,-52 98-42 15,3 7 1-15,0 3 0 0,2 8-31 16,0 5 23-1,2 4-29-15,2 5-9 0,6 0-21 16,-1 0 7-16,-1 0-3 16,1 8 7-16,-5 6 11 15,-2 6-3 1,1 4 12-16,-1 12-9 0,-2 0 13 16,-2 10-20-16,-1 7 0 15,-3-4-11-15,-3 4 8 16,-4-3-3-16,-6-1-5 15,0 0 8-15,-8 6-5 16,-2 3 13-16,0-5-18 16,-2 8 5-16,-14-8-12 15,-7 5 0-15,-5-7-2 0,-6 2 1 16,-8 0-1-16,-2-7-4 16,-8-2-2-16,1-3-6 15,-1-12 7-15,6-6-16 16,4-14-5-16,3-4-23 15,8-5 9-15,9-18-7 16,6-16-4-16,8-7 11 16,8 0 5-16,0-4 30 15,13 9-9-15,14 10 9 16,4 17-3-16,4 9 3 16,4 0 5-16,3 32 11 0,2 11 13 15,3 3-2-15,0 7 9 16,0-3-9-16,2-10 9 15,-3-8-22-15,2-6-5 16,-4-8-9-16,-3-6-1 16,-6-6-35-16,1-6-49 15,10-9-69-15,-5-14-210 16,-8-3-483-16</inkml:trace>
  <inkml:trace contextRef="#ctx0" brushRef="#br0" timeOffset="137029.22">16355 16830 2915 0,'0'0'244'16,"0"0"-157"-16,0 0-18 15,0 0-69-15,0 0-37 16,0 0-146-16,0 0-283 15</inkml:trace>
  <inkml:trace contextRef="#ctx0" brushRef="#br0" timeOffset="137776.73">17289 16455 2316 0,'0'0'385'16,"0"0"-230"-16,0 0-24 15,-114 0-26-15,74 0-57 16,-5 7-11-16,1 8-2 16,-3 3 19-16,3 12-23 15,-3 6 1-15,5 15-18 16,3 7 9-16,10 8 3 0,7 6 1 15,13 3 7-15,9 0-14 16,0-7-3 0,31-1-12-16,12-18 6 15,15-12-10-15,11-21 3 0,9-16-3 16,2-22 5-16,1-27 2 16,-13-18-8-16,-7-14-11 15,-19-7-26-15,-13-2-14 16,-16 6-11-1,-10 3 1-15,-3 14 26 0,-5 21 27 16,-11 11 7 0,5 19 1-16,7 16 24 0,4 4 46 15,0 31-35-15,17 14-27 16,12 9 18-16,7 9-14 16,5-5 9-16,1-8-20 15,-2-10-1-15,-4-20-32 16,-7-12-82-16,-12-7-156 15,-10-5-958-15</inkml:trace>
  <inkml:trace contextRef="#ctx0" brushRef="#br0" timeOffset="138281.79">16232 16915 2280 0,'0'0'294'15,"0"0"-188"-15,0 0 64 16,0 0-57-16,0 0-17 16,0 0 19-16,117-32-15 15,-104 5-44-15,-7 5-34 16,-6-1-4-16,0 6-9 16,-17 7 5-16,-12 10-10 15,-2 0-4-15,-3 0-27 0,0 18-47 16,10 0-99-16,6-8-271 15</inkml:trace>
  <inkml:trace contextRef="#ctx0" brushRef="#br0" timeOffset="141313.87">9052 15374 2375 0,'0'0'303'16,"0"0"-91"-16,0 0-75 0,151 4-8 0,-90 1-55 16,5-5-25-1,4 0-21-15,-3 0-24 0,-7 0 7 16,-8-5-10-1,-13 5-2-15,-10 0-51 16,-18 5-76 0,-9 7-112-16,-2 11-549 0</inkml:trace>
  <inkml:trace contextRef="#ctx0" brushRef="#br0" timeOffset="141570.5">9230 15783 2822 0,'0'0'195'15,"0"0"-92"-15,0 0 19 0,121 0-60 16,-76 0-26-16,1 0-29 15,-1-4 0-15,-3 0-6 16,-4-4-1-16,5-1-44 16,-12-5-109-16,-9 5-234 0</inkml:trace>
  <inkml:trace contextRef="#ctx0" brushRef="#br0" timeOffset="144485.31">7436 14927 2345 0,'0'0'366'16,"0"0"-255"-16,0 0-43 0,0 0-5 15,0 0 2-15,0 0-6 0,131 107 11 16,-90-68-19 0,5 7 2-16,4 7-17 15,3 11-8-15,2 11-2 16,1 4-15-16,-2 4 0 15,-2-11-10-15,-8-6 9 16,-9-12-9 0,-6-10-1-16,-8-16 0 0,-6-4-4 0,-4-6-24 15,-4-4-41-15,-1-5-59 16,-1-4-96-16,-5-5-290 16</inkml:trace>
  <inkml:trace contextRef="#ctx0" brushRef="#br0" timeOffset="144878.84">8187 14962 2235 0,'0'0'322'15,"0"0"-156"-15,0 0-54 16,0 0-39 0,0 0-19-16,0 0-22 15,0 0-7-15,-95 67-3 16,58-30 13-16,-5 4 4 0,-5 11-17 15,-1 2 2-15,-4 5-19 16,-2 1 6-16,4-2-10 16,-2 2-1-16,3-3 0 15,5-3-4 1,6-10-13-16,7-7-16 0,8-2 16 16,9-12-42-16,6 8-27 15,1-9-131-15,5-8-118 0</inkml:trace>
  <inkml:trace contextRef="#ctx0" brushRef="#br0" timeOffset="146567.62">18185 17708 2238 0,'0'0'331'16,"0"0"-227"-16,0 0-18 15,0 0 23-15,0 0-15 16,131-70 3-16,-69 56-48 0,10 6 16 15,6-2-14 1,9 2-4-16,4-3-6 0,5-4-6 16,5 1-9-16,1-4-3 15,4 0 7-15,18 4-14 16,-15 1 11-16,-2 12-9 16,-2 1-1-16,-18 0-3 15,11 0-4-15,0 0 12 0,0 0 4 16,0 0 0-1,-4 0-11-15,-3 0 4 16,-8 0-12-16,-6 5 0 16,-5-1-2-16,-5 5 3 0,-7-4-1 15,-2 0 0 1,-9-1 5-16,-6-4-4 0,-8 0 6 16,-10 0-9-16,-8 0 11 15,-7 0-8-15,-8 0-1 16,0 0-1-16,-2 0-2 15,0 0-4-15,0 0-23 0,0 0-41 16,0-18-51 0,0-4-80-1,0 0-262-15</inkml:trace>
  <inkml:trace contextRef="#ctx0" brushRef="#br0" timeOffset="147059.06">21150 15625 2397 0,'0'0'272'0,"0"0"-162"0,0 0-52 15,0 0-32-15,0 0 36 16,0 0-10-16,2 152 3 16,5-86-10-16,1 32 13 15,4 36 10-15,-1 31-14 16,5 14-18-16,-1-9-5 16,1-15-7-1,-1-39-18-15,-1-30 3 0,-1-20-1 16,-2-20-3-16,3 7-5 15,-1-3 0-15,1 1-21 16,-10-5-57-16,-2-11-102 16,-2-7-289-16</inkml:trace>
  <inkml:trace contextRef="#ctx0" brushRef="#br0" timeOffset="147418.47">20499 17911 2588 0,'0'0'229'16,"213"-162"-118"-16,-22 32 3 15,21-18-29-15,-17 6-54 16,-32 13-12-16,-58 35-11 16,-25 22-8-16,-27 14 1 0,-12 14-1 15,-3 0-15-15,-5 8-64 16,-6 4-35-16,-10 23-143 15,-7 9-195-15,-10 0-1533 0</inkml:trace>
  <inkml:trace contextRef="#ctx0" brushRef="#br0" timeOffset="147711.91">20843 18110 2583 0,'0'0'349'16,"108"-102"-220"-16,13-5 3 15,44-36-28-15,16-3-46 16,-33 24-27-16,-40 33-23 0,-42 39-1 16,-14 6-7-16,15-10-27 15,-12 10-132-15,-10 8-289 16</inkml:trace>
  <inkml:trace contextRef="#ctx0" brushRef="#br0" timeOffset="179148.93">22859 2830 2082 0,'0'0'295'0,"0"0"-162"15,0 0-45-15,0 0 16 16,0 0-60-16,0 0-35 0,-8 29-9 0,6 3 1 31,0 11 13-31,-1 12 1 0,-4 16 27 0,3 28-2 32,-3 30 10-32,1 30-20 15,-1 3-9-15,2-12-16 16,-2-20-4-16,5-32 37 15,0-21 6-15,2-12 13 16,0-5 0-16,0 12-19 16,0 12-30-16,0 8 0 15,0-4-8-15,0-7 0 0,0-9 0 16,0-7 1-16,0-3 3 16,0-9-3-16,-4-7 2 15,-1-9-2-15,-2-9 0 16,5-9-1-16,-2-2 0 0,1-5 0 15,1-4 0-15,0 1 0 16,0-4 1-16,2-1-3 16,-2-1 6-16,2-3 0 15,0 0-4 1,0 0 0-16,0 0 0 0,0 0 1 16,0 0 3-16,0 0-3 15,0 0-1-15,0 0 4 16,0 0-10-16,0 0 12 15,0 0-12-15,0 3 11 16,6 1-5-16,10 0 13 16,6 0 3-16,3 2 2 0,4 0-6 15,0-1 8-15,4-2-5 16,0 1 10-16,3 0-10 16,0-1 9-16,2 2-17 15,2 2 5-15,5-4 4 0,5 1 11 16,8-2 1-1,7-2-18-15,5 0 11 16,-4 0-6-16,3 2 8 0,0 0-6 16,-1 2 3-1,-2 2-6-15,-1 0 5 16,0 0-4-16,-5 0-2 16,0-1-1-16,-2 0-8 15,2-3 9-15,-2-2-12 0,2 2 17 16,-2-2-14-16,3 0 8 15,-3 0-2-15,2 0 1 16,-2 3 6-16,2 1-7 16,-5 0 7-16,1 1-10 15,-2 2 18-15,-1-4-19 16,-4 3 7-16,0-3-7 16,1 1 8-16,0-4-1 0,2 0-4 15,-1 0 6 1,4 0-15-1,1 0 15-15,0 0-12 0,4 0 10 16,1 0-13-16,3-2 5 16,3 2 1-16,0-2-2 0,0-1 7 15,0 1-11 1,-1-2 13-16,1-2-12 16,5 0 13-16,-3 0-14 15,2-2 13-15,-1 4-8 16,-4-1 4-16,-3 2-1 15,-3 3-4-15,-4 0 2 16,-6 0-6-16,0 0 5 16,-3 0-1-16,-3 0 7 0,-2 3-10 15,1 4 13-15,-1-1-10 16,3 1 2-16,2-4 1 16,0 1-7-16,4 3 8 15,2-6-7-15,3 3 1 16,2-2-2-16,4-2 0 15,3 3 0-15,5-1 0 16,1-2 0-16,2 2 0 16,5-1 0-16,0 1 0 15,5 0 0-15,4 3 0 0,2-4 0 16,4-1 0 0,3 0 0-16,0 0 0 0,3 0 0 15,-6 0 0-15,-1 0 0 16,-1 0 0-16,0 0 0 15,3-1 0-15,2-8 0 16,-1 1 0-16,1-4 0 16,-3 3 0-16,-3-2 0 15,-5 2 0-15,-5 4 0 0,-4 3 0 16,-8 2 0-16,-2 0 0 16,-6 0 0-16,0 0 0 15,0 7 0-15,3 0 0 16,4-1 0-1,1-2 0-15,5-1 0 0,2-2 0 16,0-1 0-16,3 0 0 16,1 0 0-16,-4 0 0 15,1 0 0-15,-5 0 0 16,-2-5 0-16,-6 1 0 16,-5-3 0-16,-5 2 0 0,-3 0 0 15,-6 1 0 1,-4-1 0-16,-5 0 0 0,4-1 0 15,-4 2 0 1,1 0 0-16,-1 0 0 0,1 0 0 16,-5 2 0-16,-4-1 0 15,-2 0 0-15,-3 3 0 16,-5-2 0-16,-1 2 0 16,-3 0 0-16,-1 0 0 15,-3 0 0-15,-3 0 0 0,-1 0 0 16,0 0 0-1,-3 0 0-15,0 0 0 0,-2 0 0 16,0 0 0 0,0 0 0-16,0 0 0 15,0 0 0-15,0-2 0 0,0-3 0 16,0-2 0-16,0-7 0 16,0-8 0-16,0-10 0 15,-2-6 0 1,0-6 0-16,0-9 0 0,-1-3 0 15,-2-6 0-15,1-6 0 16,-2-6 0-16,-5-9 0 16,-1-3 0-1,-1-2 0-15,-3-2 0 0,3 2 0 16,-3 1 0-16,1 5 0 16,-1 2 0-1,1 2 0-15,-1 0 0 0,3-1 0 16,1 3 0-16,5 0 0 15,3 4 0-15,2 3 0 16,2 6 0-16,0 4 0 16,0 8 0-16,0 6 0 15,0 7 0-15,0 9 0 16,2 8 0-16,-2 5 0 0,0 4 0 16,0 5-49-16,0 4-38 15,-18 3-114-15,-6 1-189 16,-1 12-353-16</inkml:trace>
  <inkml:trace contextRef="#ctx0" brushRef="#br0" timeOffset="180962.56">23256 2750 2336 0,'0'0'230'0,"0"0"-151"15,0 0 70-15,0 0-54 0,0 0 20 16,118-10-27-16,-78 13-2 16,7 4-33-16,5-2 4 15,5-1 0-15,6-2 8 16,2 1-17-16,2 2-15 15,4-1-1-15,3 0-8 16,3 0 2-16,8-1-13 16,7 4 8-1,19 1-17-15,25 2 10 0,-7-4-6 0,-11 0-5 16,-13-4 14-16,-17-2-9 16,9 0 11-16,15 0-19 15,-1 0 24-15,-4-6-20 16,-4 4 13-1,-8 2-13-15,-3 0-3 0,-10 0 6 16,-1 2-2-16,-8 8 4 16,-4 0-5-16,-1 2 10 15,-4-4-7-15,1-2 6 16,-5 0-7-16,2-4 17 16,-2-2-14-16,1 0 5 15,-1 0-4-15,0 0-6 0,0 0 9 16,-2-2-6-16,3-4 5 15,-1-2-7 1,2 0 13-16,7 3-14 16,2-4 6-16,5 1-3 15,4 0-2-15,3-2 8 16,4-1-9-16,0 2 12 16,0-1-9-16,-2 2 11 15,-6 2-18-15,0 0 9 16,-6 1-8-16,1 2 5 15,1-3-3-15,2 1 1 0,2-7 2 16,2 3-5-16,-6-2 7 16,-1 4-7-16,-7 0 9 15,-7 4-9-15,-4 1-1 16,-2 0 1-16,-1 2 2 16,2-3-3-16,1 3 5 15,0 0-2-15,-2-2-3 16,-3 2 4-16,0 0 0 15,-1 0-3-15,-2 0-1 16,1 0 3-16,0 0-2 16,0 0 2-16,5 0 4 0,0 0-5 15,4 0 0 1,-1-3-1-16,5-3-2 0,-2-2 2 16,1 2-1-16,-6 2 0 15,-1-1 0-15,-4 3 0 16,-2 2 0-16,-3 0-2 15,-1 0 8-15,1 0-9 16,-3 0 3-16,-2 0 0 16,-1 0 1-16,-2 0 0 15,-1 0-1-15,-1 0 0 16,3 0 1-16,1 0 2 0,-6 0-3 16,0 0 0-16,-1 0 0 15,-6 0 5-15,3 0-7 16,-2 0 2-16,2 0 0 15,3 5 0-15,-1-3 0 16,4 2-3-16,1-1 8 16,-1 1-5-16,1-1 0 15,0 1 0-15,-5 0 0 16,-2-2 0-16,-3-2 0 16,-1 0 0-16,-5 0 0 15,1 0 0-15,-4 0 0 16,1 0 0-16,2 0 0 15,2 0 0-15,1 0 0 0,-1-2 0 16,0 0 0-16,-2 2 0 16,-1 0 0-16,-4 0 0 15,-1 0 0-15,-1 0 0 16,-1 0 0-16,0 7 0 16,1 0 0-16,-1-2 0 0,-1 2 0 15,-3-1 0 1,2-5 0-16,-6-1 0 0,1 0 0 31,-5 0 0-31,2 0-34 0,-2 0-44 16,0 0-76-16,8 7-76 15,-1 5-131-15,2 6-381 16</inkml:trace>
  <inkml:trace contextRef="#ctx0" brushRef="#br0" timeOffset="181513.33">30489 5863 2754 0,'0'0'199'0,"157"-183"-147"0,6 16-28 15,35-36 51-15,13-6-24 16,-12 12-19-16,-39 36-19 16,-35 36-3-16,-38 36-6 15,-35 40 0-15,-23 18-3 16,-7 7-2-16,-6 12-44 0,-16 26-117 16,-27 25-121-16,-15 12-340 15</inkml:trace>
  <inkml:trace contextRef="#ctx0" brushRef="#br0" timeOffset="181726.08">30769 5770 2294 0,'0'0'606'0,"198"-138"-544"16,-11 17-50-16,34-22-11 15,-7 4 22-15,-49 27-17 16,-63 36 4 0,-21 4-10-16,-36 28-43 0,-12 8-284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3:06:42.3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13500 5525 1777 0,'0'0'485'16,"0"0"-332"-16,0 0-64 0,0 0 19 16,0 0-47-16,0 0 2 15,0 0-29-15,0 20 5 16,0-15-26-16,0 4 6 15,0 1-8-15,0-3-3 16,0 5-8 0,0 0-3-16,0 5-84 15,0-3-113-15,0 0-272 0</inkml:trace>
  <inkml:trace contextRef="#ctx0" brushRef="#br0" timeOffset="331.4">13519 6021 2152 0,'0'0'314'0,"0"0"-189"0,0 0-54 16,0 0-31-16,0 0-39 15,0 0 5-15,0 0-6 16,0 89 0-1,0-75-43-15,0-5-83 0,0 3-262 16</inkml:trace>
  <inkml:trace contextRef="#ctx0" brushRef="#br0" timeOffset="639.64">13542 6469 2162 0,'0'0'313'16,"0"0"-232"-16,0 0-31 16,0 0-40-16,0 0-4 15,0 0-5-15,0 0-1 16,2 96 0-16,0-80-30 16,-2 4-35-16,0-6-126 0,0 0-1617 0</inkml:trace>
  <inkml:trace contextRef="#ctx0" brushRef="#br0" timeOffset="902.18">13555 6909 1925 0,'0'0'290'0,"0"0"-141"0,0 0-60 16,0 0-45-16,0 0-2 15,0 0-15-15,11 111-13 16,-9-93 0-16,1-2-13 16,-3 2-2-16,0-4-54 15,0-1-120-15</inkml:trace>
  <inkml:trace contextRef="#ctx0" brushRef="#br0" timeOffset="1162.33">13564 7510 1811 0,'0'0'544'0,"0"0"-363"0,0 0-68 15,0 0-14-15,0 0-45 16,0 0-41-16,0 0-13 16,0 80-11-16,0-45-70 15,0-3-75-15,-4 0-199 16</inkml:trace>
  <inkml:trace contextRef="#ctx0" brushRef="#br0" timeOffset="1390.53">13558 8129 2284 0,'0'0'363'16,"0"0"-210"-16,0 0-61 0,0 0-53 15,0 0-39-15,0 0 0 0,0 0-54 16,0 92-86 0,0-73-92-16,0 2-1921 15</inkml:trace>
  <inkml:trace contextRef="#ctx0" brushRef="#br0" timeOffset="1639.43">13595 8638 2370 0,'0'0'493'0,"0"0"-394"15,0 0-9-15,0 0-16 16,0 0-55-16,0 0-10 16,0 0-9-16,0 81-11 15,0-65-40-15,0 5-38 16,2-2-76-16,1-3-151 0</inkml:trace>
  <inkml:trace contextRef="#ctx0" brushRef="#br0" timeOffset="1808.53">13618 9172 2444 0,'0'0'279'0,"0"0"-191"16,0 0-69-16,0 0-19 0,0 0-37 15,0 0-166-15,-2 112-422 0</inkml:trace>
  <inkml:trace contextRef="#ctx0" brushRef="#br0" timeOffset="2028.15">13631 9607 2161 0,'0'0'342'0,"0"0"-236"0,0 0-43 15,0 0 32-15,0 0-76 0,0 0-19 16,0 0-68-16,-11 114-91 16,11-95-218-16</inkml:trace>
  <inkml:trace contextRef="#ctx0" brushRef="#br0" timeOffset="2192.98">13626 9950 2554 0,'0'0'348'16,"0"0"-229"-16,0 0-6 15,0 0-36-15,0 0-58 16,0 0-13-16,-2 107-6 15,2-74-38-15,0 9-73 16,0-8-148-16,0-4-538 0</inkml:trace>
  <inkml:trace contextRef="#ctx0" brushRef="#br0" timeOffset="2364.09">13653 10444 2397 0,'0'0'373'0,"0"0"-231"0,0 0-33 16,0 0-52-16,0 0-23 16,0 0-34-16,0 0 0 15,0 121-77-15,0-96-137 16,0 3-589-16</inkml:trace>
  <inkml:trace contextRef="#ctx0" brushRef="#br0" timeOffset="2523.38">13676 11003 1981 0,'0'0'103'15,"0"0"-103"-15,0 0-399 0</inkml:trace>
  <inkml:trace contextRef="#ctx0" brushRef="#br0" timeOffset="2728.85">13678 11378 2497 0,'0'0'342'0,"0"0"-173"0,0 0-108 15,0 0-30 1,0 0-25-16,-14 107-6 0,10-72-10 16,-3 11-60-16,1-8-84 15,-2-6-339 1</inkml:trace>
  <inkml:trace contextRef="#ctx0" brushRef="#br0" timeOffset="2884.68">13622 11904 2432 0,'0'0'321'16,"0"0"-162"-1,0 0-57-15,0 0-42 0,0 0-50 16,-12 115-10 0,12-79-52-16,0 1-224 0</inkml:trace>
  <inkml:trace contextRef="#ctx0" brushRef="#br0" timeOffset="3099.71">13629 12515 2207 0,'0'0'317'0,"0"0"-154"0,0 0-51 16,0 0-104-16,0 0-8 15,0 0-198-15,0 114-614 0</inkml:trace>
  <inkml:trace contextRef="#ctx0" brushRef="#br0" timeOffset="3304.73">13651 13020 2215 0,'0'0'444'15,"0"0"-252"-15,0 0-30 0,-7 106-24 16,5-80-58-16,-3-2-51 16,3-2-12-16,0 1-17 15,2 0 0-15,0 16-55 16,0-6-94-16,0-3-299 15</inkml:trace>
  <inkml:trace contextRef="#ctx0" brushRef="#br0" timeOffset="3435.39">13649 13604 1614 0,'0'0'749'0,"0"0"-668"16,0 0-60-16,0 0-21 15,2 126-68-15,0-98-773 16</inkml:trace>
  <inkml:trace contextRef="#ctx0" brushRef="#br0" timeOffset="3634.56">13668 13975 2399 0,'0'0'396'0,"0"0"-273"0,0 0 17 0,0 0-17 16,0 0-77 0,0 0-35-1,0 0-11-15,-15 94-10 0,17-79-45 16,3-3-104-16,-3 5-318 0</inkml:trace>
  <inkml:trace contextRef="#ctx0" brushRef="#br0" timeOffset="3773.38">13662 14316 2309 0,'0'0'352'0,"0"0"-233"16,0 0-48-16,0 0-16 0,0 0-50 16,0 0-5-1,0 134-125-15,0-99-137 0</inkml:trace>
  <inkml:trace contextRef="#ctx0" brushRef="#br0" timeOffset="3934.45">13678 14691 2339 0,'0'0'274'0,"0"0"-159"0,0 0-78 15,0 0-12-15,0 0-25 16,-7 109 0-16,7-75-38 15,0-3-69-15,0-9-150 0</inkml:trace>
  <inkml:trace contextRef="#ctx0" brushRef="#br0" timeOffset="4062.26">13671 14950 2375 0,'0'0'311'0,"0"0"-173"15,0 0-68-15,0 0-28 16,0 0-34-16,-3 116-8 15,3-95-18-15,0-7-159 16,0-2-155-16</inkml:trace>
  <inkml:trace contextRef="#ctx0" brushRef="#br0" timeOffset="4204.53">13668 15226 1795 0,'0'0'321'15,"0"0"-321"-15,0 0-13 0,0 0-189 0</inkml:trace>
  <inkml:trace contextRef="#ctx0" brushRef="#br0" timeOffset="4421.22">13649 15557 1713 0,'0'0'539'0,"0"0"-356"16,0 0 6-16,0 0 14 15,0 0-133-15,0 0-40 16,0 0-22-16,-7 22 0 16,7-22-7-16,0 4 0 15,-3 6-1-15,1 8-30 0,-2-4-173 31,2 2-449-31</inkml:trace>
  <inkml:trace contextRef="#ctx0" brushRef="#br0" timeOffset="4574.03">13604 15731 2530 0,'0'0'261'0,"0"0"-153"0,0 0-6 0,0 0-71 16,0 0-31-16,0 0-7 15,-21 106-77-15,33-88-265 16</inkml:trace>
  <inkml:trace contextRef="#ctx0" brushRef="#br0" timeOffset="4722.38">13622 15954 189 0,'0'0'2241'15,"0"0"-1945"-15,0 0-184 16,0 0 16-16,0 0-86 0,-2 102-25 15,2-78-17-15,0 2 0 16,4-4-7-16,3 0-68 0,-3 7-125 16,0-8-78-16,-1-3-532 0</inkml:trace>
  <inkml:trace contextRef="#ctx0" brushRef="#br0" timeOffset="4873.12">13644 16230 1950 0,'0'0'483'0,"0"0"-284"16,0 0-36-1,0 0-75-15,0 0-58 0,0 0-22 0,0 0-8 16,9 90 0 0,-2-78-5-16,-5-5-5 15,0-3-101-15,-2-4-192 0,0 0-1818 0</inkml:trace>
  <inkml:trace contextRef="#ctx0" brushRef="#br0" timeOffset="10609.61">24826 5934 1680 0,'0'0'245'16,"0"0"-53"-16,0 0-29 16,0 0-63-16,0 0-68 0,0 0-9 15,2-22 24-15,-2 19 119 16,0 3-38-16,0 0-36 16,0 0 1-16,0 0-43 15,0 0-7-15,0 11-36 16,0 6 27-16,0 7-25 15,0 0-8-15,0 2-1 16,0 1-5-16,0-3 3 16,0 0-20-16,0 0-25 15,0 8-140-15,0-6-54 0,0-3-590 16</inkml:trace>
  <inkml:trace contextRef="#ctx0" brushRef="#br0" timeOffset="10818.83">24819 6459 1591 0,'0'0'784'15,"0"0"-629"-15,0 0 16 0,0 0-32 16,0 0-46-16,0 114-67 15,0-86-12 1,0 0-13-16,-2 5-1 0,-1-6-67 16,3-5-216-16</inkml:trace>
  <inkml:trace contextRef="#ctx0" brushRef="#br0" timeOffset="11021.05">24824 6900 2071 0,'0'0'621'0,"0"0"-468"16,0 0-71-16,0 0-20 15,0 0-50-15,-36 118-12 16,36-91-7-16,0-3-45 16,0 6-136-16,0-7-149 15,0-3-1241-15</inkml:trace>
  <inkml:trace contextRef="#ctx0" brushRef="#br0" timeOffset="11175.45">24772 7307 2293 0,'0'0'377'16,"0"0"-202"-16,0 0-61 16,0 0-95-16,0 0-15 0,-4 110-4 15,17-88-30 1,-2-6-163-16,-4-1-169 0</inkml:trace>
  <inkml:trace contextRef="#ctx0" brushRef="#br0" timeOffset="11304.84">24803 7631 2244 0,'0'0'277'0,"0"0"-154"15,0 0-7-15,0 0-101 16,0 0-15-16,0 109-73 15,0-81-137-15,0-3-1746 0</inkml:trace>
  <inkml:trace contextRef="#ctx0" brushRef="#br0" timeOffset="11444.29">24808 7981 2228 0,'0'0'238'0,"0"0"-165"0,0 0-42 15,0 0-31-15,0 106-31 16,0-90-426-16</inkml:trace>
  <inkml:trace contextRef="#ctx0" brushRef="#br0" timeOffset="11740.62">24830 8763 1374 0,'0'0'55'16,"0"0"-55"-16</inkml:trace>
  <inkml:trace contextRef="#ctx0" brushRef="#br0" timeOffset="11939.45">24830 8932 262 0,'0'0'1143'0,"0"0"-807"0,0 0 34 16,0 0-197-16,0 0-38 16,0 0-73-16,0 0 2 0,-4 83-28 15,4-79-36 1,0 1-10-16,0 0-79 15,0 0-162-15,0 0-267 16</inkml:trace>
  <inkml:trace contextRef="#ctx0" brushRef="#br0" timeOffset="12077.05">24830 9154 2234 0,'0'0'307'15,"0"0"-88"-15,0 0-64 16,0 0-78-16,0 0-48 0,0 0-29 15,0 0 0 1,-16 102-30-16,16-90-113 0,0 1-219 0</inkml:trace>
  <inkml:trace contextRef="#ctx0" brushRef="#br0" timeOffset="12256.4">24832 9367 2402 0,'0'0'503'0,"0"0"-383"0,0 0 28 15,0 0-84-15,0 0-21 16,0 0-43-16,0 0 0 16,-24 107-8-16,24-92-14 15,0-1-55-15,0-2-44 16,4 5-155-16,1-5-366 16,-3 1-756-16</inkml:trace>
  <inkml:trace contextRef="#ctx0" brushRef="#br0" timeOffset="12376.61">24824 9610 1696 0,'0'0'592'0,"0"0"-243"15,0 0-33 1,0 0-147-16,0 0-66 0,-45 116-58 16,38-93-12-16,5 3-32 15,2 0-2-15,0 8-42 16,0-5-127-16,0-5-371 16</inkml:trace>
  <inkml:trace contextRef="#ctx0" brushRef="#br0" timeOffset="12515.74">24797 10011 2665 0,'0'0'401'16,"0"0"-321"-16,0 0 25 0,0 0-62 15,-54 106-43-15,54-83-5 16,0 8-94-16,7-6-127 16,4-4-779-16</inkml:trace>
  <inkml:trace contextRef="#ctx0" brushRef="#br0" timeOffset="12638.04">24792 10355 1595 0,'0'0'1245'15,"0"0"-1084"-15,0 0-33 0,-47 104-72 16,41-73-45-16,4 3-11 16,2 7-58-16,0-9-114 0,6-3-510 0</inkml:trace>
  <inkml:trace contextRef="#ctx0" brushRef="#br0" timeOffset="12810.96">24766 10761 2701 0,'0'0'253'0,"0"0"-137"0,0 0-27 0,0 0-71 16,-40 107-18 0,40-85-1-16,0-2-11 15,0 0-23-15,6 0-77 0,7 2-97 16,-4-5-102-1,0-3-520-15</inkml:trace>
  <inkml:trace contextRef="#ctx0" brushRef="#br0" timeOffset="12912.32">24776 11039 1953 0,'0'0'630'0,"0"0"-376"15,0 0-83-15,0 0-53 16,-39 108-46-16,28-75-46 16,3 2-22-16,4 1-4 15,4 10-21-15,0-8-109 16,0-8-330-16</inkml:trace>
  <inkml:trace contextRef="#ctx0" brushRef="#br0" timeOffset="13044.05">24739 11546 2472 0,'0'0'302'16,"0"0"-164"-16,0 0-72 15,-13 106-66-15,13-65-29 16,0-8-193-16,4-5-988 0</inkml:trace>
  <inkml:trace contextRef="#ctx0" brushRef="#br0" timeOffset="13177.79">24761 11891 2012 0,'0'0'786'16,"0"0"-690"-16,0 0-55 15,0 0-18-15,-11 102-23 16,11-82-126-16,2-2-228 0</inkml:trace>
  <inkml:trace contextRef="#ctx0" brushRef="#br0" timeOffset="13306.95">24772 12100 2348 0,'0'0'314'0,"0"0"-184"16,0 0-89-16,0 0 1 15,0 0-42-15,0 126-14 16,0-86-109-16,0-6-110 15,0-4-2028-15</inkml:trace>
  <inkml:trace contextRef="#ctx0" brushRef="#br0" timeOffset="13452.43">24783 12434 2309 0,'0'0'603'0,"0"0"-514"15,0 0-17-15,0 0 5 0,-22 127-65 16,22-97-11-16,0-2-1 15,0 7-51-15,2-9-162 16,3-3-661-16</inkml:trace>
  <inkml:trace contextRef="#ctx0" brushRef="#br0" timeOffset="13721.07">24792 12830 2290 0,'0'0'397'0,"0"0"-251"16,0 0-25-16,0 0-67 15,-7 109-54 1,7-89-11-16,0-3-58 0,7-8-116 16,0 0-16-16,-3-3-4 15,1-4 63-15,-5 0 142 16,0 0 32-16,0 1 140 0,0 4-100 0,0 6-23 16,0 1-34-16,0 5-15 31,0 6-5-31,0-2 4 15,0 0 0-15,0-4-18 16,0 8-12-16,2-10-79 0,0-1-161 16</inkml:trace>
  <inkml:trace contextRef="#ctx0" brushRef="#br0" timeOffset="13825.43">24830 13302 2550 0,'0'0'317'0,"0"0"-207"15,0 0-21-15,0 0-84 16,-11 135-5-16,11-99-59 0,0-4-247 16</inkml:trace>
  <inkml:trace contextRef="#ctx0" brushRef="#br0" timeOffset="14008.17">24841 13730 2819 0,'0'0'215'0,"0"0"-53"0,0 0-84 16,0 0-41 0,-22 124-37-16,22-90-8 15,7 2-72-15,4 2-57 0,0-1-132 16,0-7-242-16,-4-9-1179 16</inkml:trace>
  <inkml:trace contextRef="#ctx0" brushRef="#br0" timeOffset="14143.16">24874 14101 1649 0,'0'0'774'0,"0"0"-607"15,0 0-16 1,-6 122-6-16,-1-80-62 0,5-2-31 16,0-2 9-16,2-7-26 15,0-8 36-15,0-5-29 0,0-6 3 16,0-3-42-16,0-8-3 16,0-1-122-1,-4 0-589-15</inkml:trace>
  <inkml:trace contextRef="#ctx0" brushRef="#br0" timeOffset="73104.52">13517 15534 1902 0,'0'0'287'0,"0"0"-183"0,0 0-8 16,0 0 9-16,0 0-15 0,0 0-17 15,0 0 21 1,91 81-5-16,-70-81-1 0,-6-17-12 15,-1-2-4 1,-6-8-35-16,-1-1 3 0,-7 4-27 16,0 6 12-16,0 4-1 15,-2 8 15-15,-11 2-1 0,-3 4-10 16,3 0-1 0,0 15-24-16,3 6 5 0,4 5-4 31,6 2 4-31,0-1-7 15,0-6 6-15,6-6-3 16,10-7 3-16,1-2 1 0,2-6 1 0,-1 0 17 31,-3 0-22-31,-4-6 15 0,-2-8-19 16,-9 2 9-16,0-6-9 16,0 4 11-16,-9 1 3 15,-11 8-1-15,-4 5 4 16,1 0-17-16,-2 2 15 15,8 18-11-15,5 3 13 16,8 4-17-16,4-4 15 16,0-2-8-16,16-7-4 0,9-7 3 15,4-4-6-15,-3-3 7 16,-2 0-3-16,-1-14 0 16,-10-4 3-16,-3 0-4 15,-10 4 4-15,0-2 21 16,-12 6 1-16,-12 10-7 15,-1 0-10-15,1 0-7 16,3 3-4-16,8 12-1 16,7-1-8-16,6 2-91 0,4-3-110 15,9-6-348-15</inkml:trace>
  <inkml:trace contextRef="#ctx0" brushRef="#br0" timeOffset="77249.39">24812 6636 2433 0,'0'0'243'16,"0"0"-126"-16,0 0-50 0,0 0-16 16,0 0-35-16,-78 121 14 15,78-99-12-15,0-3 28 16,9-10-26-16,11-4 40 15,0-5 1-15,2 0 4 16,-1-7-18-16,-4-9-25 16,-3 1 2-16,-8-2-18 0,-6 2 20 15,0 2-9-15,0 5 32 16,-18 4-28-16,-3 4 3 16,-2 0-11-16,1 11-4 15,2 8-7-15,8 0 2 16,12-1-8-16,0-4 13 15,14-7-8-15,15-7 2 16,7 0 3-16,1-5-6 16,-3-13 0-16,-10 0 0 15,-11-1-4 1,-13 7-28-16,0 4-152 0,-2 7-320 16</inkml:trace>
  <inkml:trace contextRef="#ctx0" brushRef="#br0" timeOffset="80078.27">24774 11826 1989 0,'0'0'359'0,"0"0"-216"0,0 0-8 16,0 0-5-16,0 0-12 15,0 0-5-15,0 0-17 16,-58-39 15-16,54 43-39 16,2 19-42-16,2 16-21 15,0 5-3-15,0 6 11 16,0-4-17-16,0-10 15 16,0-11-6-1,0-15 36-15,0-8-45 0,0-2 3 0,0-9-3 16,0-19 0-16,0-12 1 15,2-6-1-15,-2-4 0 16,0 4 9 0,0 6-12-16,-4 12 8 0,-3 7 6 15,0 14-11-15,2 7 18 16,3 0 4-16,0 28 46 16,2 14-45-16,0 9-19 15,0-2-5-15,0-5 8 16,9-10-9-16,0-14 10 15,0-10-14-15,-3-10 6 16,2 0 0-16,-6-26 0 16,0-12 0-16,-2-4 0 0,0-2 3 15,0 8-5 1,-2 7 4-16,-10 16 4 16,4 13-1-16,-1 6 0 0,4 34-4 15,5 11-1-15,0 10 4 16,3-1 0-16,14-10-6 15,6-14 9 1,-3-12-14-16,4-20-56 0,-6-4-118 16,-7-2-319-16</inkml:trace>
  <inkml:trace contextRef="#ctx0" brushRef="#br0" timeOffset="81514.25">13595 11733 2086 0,'0'0'600'0,"0"0"-419"15,0 0-25-15,0 0-54 0,0 0-38 16,0 0-43 0,-24 122 9-16,21-76-25 0,1-3 15 0,0-4 10 15,0-12 20 1,2-12-33-1,0-6-6-15,0-9-8 16,0 0-3-16,0-7 0 16,0-17 0-16,0-14 4 0,0-9-3 15,0-2-1-15,0 1 0 16,0 6 1 0,0 10-1-16,0 14 5 0,0 10 1 15,0 8-5-15,0 8 51 16,2 24-16-16,5 12-7 15,-1 8-24-15,-2-4-1 16,2-6-2-16,-4-13 2 16,0-14-8-16,0-7 10 0,-2-8-15 15,0-2 8-15,2-26-3 16,-2-11 8-16,0-12-8 16,0-3 8-16,0 5-4 15,0 13 0-15,0 14 1 16,0 14 3-16,-2 8-4 15,0 27 52 1,0 25-28-16,0 12-12 0,2 6-8 16,0-8-8-16,0-12 4 0,0-16 0 15,4-14-7-15,7-20-85 16,0 0-113 0,-4-20-283-16</inkml:trace>
  <inkml:trace contextRef="#ctx0" brushRef="#br0" timeOffset="82715.39">13896 12143 1710 0,'0'0'723'15,"0"0"-590"-15,0 0-29 16,0 0-32-16,0 0-66 0,0 0-4 16,0 0 8-16,13 19-9 15,-1-8 32-15,1 2 6 16,3 2 24-16,1 2-28 16,4 3 15-16,1 2-24 15,2 2 3 1,1 0-13-16,2 5-5 15,-1-3 9-15,1 1-13 16,0-1 32-16,0 2-18 16,-3-4 6-16,-2-2-20 0,1-4 13 15,-6 0-13-15,1-1 4 16,-3-3-3-16,1 0-8 16,-5-2 4-16,1 1 0 15,-3 1 3-15,-3 1-3 0,-2-6-8 16,0-1-1-16,-4-8-49 15,0 0-104-15,0-13-343 16</inkml:trace>
  <inkml:trace contextRef="#ctx0" brushRef="#br0" timeOffset="83113.45">14337 12201 2200 0,'0'0'277'15,"0"0"-119"-15,0 0-32 16,0 0-47-16,0 0-30 0,0 0-12 16,0 0 20-16,-64 34-3 15,41-13 4-15,1 3-19 16,0 4 11-16,-1 1-19 16,-1 2-20-16,2-1 5 15,0 1-14-15,-1-2 29 16,-2 2-30-16,2 1 11 15,-2-3-12-15,0 2 0 16,5-5 0-16,2-4-1 0,5-6 1 16,4-6-39-16,7-2-40 15,0-3-103-15,2-5-398 16</inkml:trace>
  <inkml:trace contextRef="#ctx0" brushRef="#br0" timeOffset="83684.35">14418 12351 1492 0,'0'0'574'0,"0"0"-371"16,0 0-78-16,0 0 4 16,0 0-38-16,27 128-5 15,-23-101-13-15,0 0-4 16,3-3-31-16,0-5 5 0,0-4-29 16,-1-3 8-1,1-2 1-15,-1-2-6 0,1-4-4 16,-2-2-8-16,1-2 7 15,3 0-12-15,3-8 31 16,-2-15 3-16,1-4 27 16,1-7-13-16,-3-2-4 15,-1 1-23-15,-2 3-7 16,0 6-6-16,-4 6-2 16,2 8-6-16,1 6 0 15,1 4 0-15,4 2-16 0,1 0-112 16,-5 0-317-16</inkml:trace>
  <inkml:trace contextRef="#ctx0" brushRef="#br0" timeOffset="84794.88">12177 15584 1811 0,'0'0'540'0,"0"0"-387"16,0 0-37-16,0 0-5 15,0 0-85-15,0 0-26 0,0 0-9 0,85 31-203 31,-74-26-1528-31</inkml:trace>
  <inkml:trace contextRef="#ctx0" brushRef="#br0" timeOffset="85049.22">12420 15625 2238 0,'0'0'367'0,"0"0"-260"0,0 0-75 16,0 0 14-16,0 0-24 15,0 0-21-15,0 0-1 16,69 0 1-16,-59 0 1 16,-4-2 8-16,1-1-18 15,7 3 8-15,-6 0-45 16,1 0-369-16</inkml:trace>
  <inkml:trace contextRef="#ctx0" brushRef="#br0" timeOffset="85185.5">12672 15619 2333 0,'0'0'265'0,"0"0"-217"15,0 0-33-15,0 0-15 16,0 0-53-16,0 0-99 0,0 0-529 0</inkml:trace>
  <inkml:trace contextRef="#ctx0" brushRef="#br0" timeOffset="85322.04">12839 15605 1696 0,'3'0'335'0,"1"2"-190"15,2 6-28-15,2-4-61 16,-2-4-55-16,3 0-2 15,7 0-8-15,-3 0-154 16,-2 0-255-16</inkml:trace>
  <inkml:trace contextRef="#ctx0" brushRef="#br0" timeOffset="85622.82">13031 15659 328 0,'0'0'1329'0,"0"0"-1173"16,0 0-82-16,0 0 16 0,0 0 50 15,0 0-39 1,0 0-31-16,74 6 13 16,-63-2-15-16,0 0-7 15,0 0-35-15,0-2-26 0,-2-1 0 16,3 2 0-16,-4 0 3 16,3-3 4-16,3 1 12 15,1-1 62-15,3 4-26 16,3 0-37-16,-2 1 23 15,1 0-22-15,1 2-9 16,-4-2-9-16,-3-1 2 16,-3-4-3-16,-3 0-26 15,4 0-21-15,-3-4-194 0,-3-4-1782 16</inkml:trace>
  <inkml:trace contextRef="#ctx0" brushRef="#br0" timeOffset="87156.32">11089 15294 306 0,'0'0'1919'0,"0"0"-1702"16,0 0-64-16,0 0-86 16,0 0-26-16,0 0-22 15,0 0-11-15,-2 128 12 16,2-88 11-16,2 10 19 16,12 8-11-16,1-1-9 0,8-4-23 15,2-2-6 1,1-19 0-16,1-12-1 0,2-13 0 15,2-7 1-15,-3-15-4 16,-1-22 13-16,-4-6-2 16,-5-14-8-1,-5-2 0-15,-4 0-6 0,-4 5 6 16,-5 10 0-16,0 10-19 16,0 15 18-16,0 13 1 15,2 6 9-15,5 11 1 16,3 21 7-16,2 16 26 0,3 5 4 15,1 10-2 1,-5 9 13-16,-2 7 14 16,-7 7-21-16,-2-2 1 0,0 5-14 15,-11-3 5-15,-11-7-37 16,-5-6 0-16,1-15-5 16,-3-14-1-16,0-13 0 15,2-13-10 1,0-18-18-16,0 0-43 0,5-23 22 15,4-12 11-15,7-10 25 16,11-7-4-16,0-2 16 16,4 0 1-16,16 0 0 15,9 5 0-15,3 1 1 16,1 11-5-16,5 6 1 0,11-1-16 16,-9 6-209-16,-7 4-357 0</inkml:trace>
  <inkml:trace contextRef="#ctx0" brushRef="#br0" timeOffset="88491.33">13488 15543 2009 0,'0'0'264'0,"0"0"-124"16,0 0-26-16,0 0-7 0,-5 102-4 15,5-82-5-15,12-6-20 16,5-6-6-16,4-8-5 16,4 0 4-16,-4-10-5 15,4-16 9 1,-5-10-37-16,-7-4 8 0,-3-1-25 0,-8 6 8 31,-2 9 3-31,0 7 12 16,-20 6 1-16,-5 13-15 0,-2 0 5 15,0 17-16 1,6 13 13-16,7 11-18 16,7 5 0-16,7-1-13 15,0-4-2-15,23-11 1 16,8-16 0-16,2-10 0 0,5-4 0 15,0-14-4 1,-5-20 10-16,-11-4 6 0,-8-2-12 16,-14 0 12-16,0 4-12 15,-18 5 20-15,-13 13-4 16,-9 6-7-16,-3 12 15 16,1 0-23-16,9 20 15 15,10 13-16-15,13-3 12 16,10 2-12-16,0-5 0 15,26-8-6-15,8-11 2 0,6-8 0 16,2-12-2-16,-6-16-2 16,-7-13 16-16,-12 1-15 15,-12 4 15-15,-5 0-5 16,-11 14-2 0,-18 5 4-16,-7 17 2 0,-1 0-4 15,0 19-3 1,8 15 8-16,10 3-16 0,7 2 11 15,10-4-6-15,2-7-44 16,6-7-30-16,15-10-82 16,18-11-53-16,-4-6-200 0,-4-8-1991 0</inkml:trace>
  <inkml:trace contextRef="#ctx0" brushRef="#br0" timeOffset="89110.57">14204 15679 2137 0,'0'0'337'0,"0"0"-237"16,0 0 21-16,0 0-4 15,0 0-41 1,0 0-52-16,0 0 17 0,141-37-8 0,-104 33 8 16,5 3-8-16,1 1-5 15,3 0-4 1,2 0 17-16,-2 0-6 16,3 0-6-16,-2 4 18 0,0 0-21 0,-3-2 23 31,-1 2-29-31,-3-4 1 15,-7 0-21-15,-6 0 5 16,-4-13-5-16,-8 4 1 16,-8-5-1-16,-7 0-2 15,0-3-6-15,-7-5-99 16,-13 7-64-16,0 2-361 0</inkml:trace>
  <inkml:trace contextRef="#ctx0" brushRef="#br0" timeOffset="89389.83">14827 15462 2057 0,'0'0'616'0,"0"0"-468"0,0 0-7 0,0 0-35 15,0 0-26 1,0 0-29-16,128 11 5 0,-101-4-29 16,-3 0 17-16,-6 5-22 15,-3 5 6-15,-5 1-8 16,-6 9 31-16,-4 5-15 15,0 0-16-15,-9 2-1 16,-11-2-19-16,-2-2 11 0,-1-2-11 31,1-7 0-31,0-7-23 0,-3-8-96 16,10-6-107 0,3 0-470-16</inkml:trace>
  <inkml:trace contextRef="#ctx0" brushRef="#br0" timeOffset="90056.32">15403 15186 260 0,'0'0'1961'0,"0"0"-1682"16,0 0-99-16,0 0-37 16,0 0-66-16,0 0-54 0,0 0 17 15,51 108-9-15,-30-65 15 16,-2 10-16-16,3 7 4 16,1 6-23-16,2-3 5 15,-6-5-10-15,2-8-5 16,-5-14 3-16,-3-10-4 15,0-14 0-15,-2-10 0 16,0-2-3-16,5-10 9 16,-3-20 2-16,5-16-7 15,2-12 12-15,0-9-3 0,1-9 9 16,0-5 7 0,-3 11-17-16,-5 8 2 0,-1 17-10 15,-5 9 0-15,-3 13-1 16,12 5-1-16,-5 9-104 15,5 4-374-15</inkml:trace>
  <inkml:trace contextRef="#ctx0" brushRef="#br0" timeOffset="90895.29">16446 14962 1815 0,'0'0'423'15,"0"0"-246"-15,0 0 0 16,0 0-55-1,0 0-61-15,0 0-16 0,0 0-6 16,-45-17 17-16,28 22-29 16,-3 12-3-16,-3 10-17 15,2 4 17-15,-2 10-18 16,3 0-1-16,2 11-5 16,2 7 0-16,5 7 3 0,2 7-2 15,2 0 15-15,7 5-5 16,0 2 20-16,5-3-1 15,15-7 15-15,5-12-16 16,4-12-1-16,0-10-10 16,2-5-17-16,-2-14 14 15,-4 1-14 1,-4-4 2-16,-2-1-3 0,-6 5 0 16,-4-6-146-16,-5-2-633 0</inkml:trace>
  <inkml:trace contextRef="#ctx0" brushRef="#br0" timeOffset="91301.18">16709 15288 2049 0,'0'0'425'0,"0"0"-283"0,0 0 3 16,0 0-28-1,0 0-17-15,0 0-43 16,120 86-16-16,-89-58 2 16,4 6 1-16,0 6 2 0,-1 0-25 15,1 6 15-15,-4 3-15 16,-2-6 4-16,-4 3-21 16,-6-9 5-16,-3-7-9 15,-7-7 2-15,-5-14-2 16,-4-6-6-16,0-3-26 15,0-9-117-15,-2-9-108 16,-6 1-1066-16</inkml:trace>
  <inkml:trace contextRef="#ctx0" brushRef="#br0" timeOffset="91634.9">17107 15302 2450 0,'0'0'268'15,"0"0"-116"-15,0 0-10 0,0 0-64 16,0 0-15-16,-88 107-22 15,64-72-1-15,-5 1 1 16,0 4 6-16,-2 1 5 16,-1-4-18-16,1 3-2 15,2 2-26 1,2 1 0-16,5-5-6 0,4 0-19 16,5 2-101-1,6-10-41-15,3-8-255 0</inkml:trace>
  <inkml:trace contextRef="#ctx0" brushRef="#br0" timeOffset="92188.9">17253 15458 2065 0,'0'0'432'15,"0"0"-301"-15,0 0-48 0,0 0-42 0,0 0 16 16,58 103-14 0,-42-71 22-16,-1 0-15 15,-1 2 1-15,-1-2-6 0,-4-4-5 16,0-3 12-1,0-11-20-15,-5-2-10 16,0-7-21-16,2-5-1 16,0 0 8-16,1-14-4 15,3-12 7-15,2-9 13 16,-1-6-5-16,0-3-13 16,-2 4 5-16,0 3-10 15,-5 7 2-15,3 9-3 16,0 7-16-16,0 3-148 15,-1 11-486-15</inkml:trace>
  <inkml:trace contextRef="#ctx0" brushRef="#br0" timeOffset="92544.54">17848 15304 1342 0,'0'0'1512'16,"0"0"-1329"0,0 0-28-16,0 0-37 0,0 0-84 15,0 0-15-15,0 0-19 16,0-2-51-16,-2 4-216 0</inkml:trace>
  <inkml:trace contextRef="#ctx0" brushRef="#br0" timeOffset="92760.07">17911 15705 2804 0,'0'0'268'15,"0"0"-144"-15,0 0-20 0,-19 136-30 16,11-102-53 0,-1 0-11-16,-3-2-10 0,2-2-23 0,-8 12-73 15,5-7-134 1,0-8-646-16</inkml:trace>
  <inkml:trace contextRef="#ctx0" brushRef="#br0" timeOffset="93626.56">18162 15244 1953 0,'0'0'314'16,"0"0"-177"-16,0 0-19 15,0 0-41-15,0 0-59 0,0 0 34 16,0 0 13-16,-13 125 6 16,13-85 22-16,9 9-33 15,7-3-3 1,4-2-37-16,2-5 3 0,7-15-22 15,2-12 15-15,5-12-5 0,1 0 18 16,-2-27 11 0,-6-8-20-1,-8-14-6-15,-5-5-13 16,-7 0-2-16,-5 7-6 16,-4 10-9-16,0 8-1 0,0 17 16 0,0 12 1 15,0 0 0 1,0 25-1-16,0 19 1 15,5 12 33-15,4 16-6 16,0 9 26-16,0 4-28 0,-3 8 23 16,-6-3-11-1,0-6 4-15,0-3-3 0,-13-5-16 16,-9-14-11-16,-5-4-11 16,-7-18 5-16,-3-12 0 15,-3-16-10 1,-1-12-21-16,6-14-9 15,3-20 2-15,11-12 18 16,11-6 8-16,10 2 7 0,0-3-8 16,25 7 16-1,6 7-16-15,7 2 8 0,3 1-30 16,9-12-109-16,-5 12-126 16,-9-1-520-16</inkml:trace>
  <inkml:trace contextRef="#ctx0" brushRef="#br0" timeOffset="93958.35">18679 15458 2283 0,'0'0'335'15,"0"0"-172"-15,0 0-22 16,0 0-96-16,0 0 7 16,0 0-27-16,0 0 9 15,46 121-15-15,-38-104 4 16,-1 2-12-16,2-11-10 16,-2-6-1-16,1-2 6 0,-1-6 0 15,5-17-5 1,-4-7-2-16,3-6 4 0,1 0-8 15,1-8 3-15,1 3-4 16,1-8-103-16,-1 14-173 16,-4 0-1823-16</inkml:trace>
  <inkml:trace contextRef="#ctx0" brushRef="#br0" timeOffset="94291.69">19086 14967 2152 0,'0'0'329'16,"0"0"-130"0,42 124 9-16,-26-56-102 15,-3 1-42-15,-9 5-32 0,-4-2 7 16,0 2-10-16,-6-2-3 16,-15 1-5-16,2-3-20 15,-4-2-2-15,1 17-24 16,7-22-84-16,1-6-201 0</inkml:trace>
  <inkml:trace contextRef="#ctx0" brushRef="#br0" timeOffset="97400.32">25048 12128 2165 0,'0'0'389'16,"0"0"-276"-16,0 0-70 0,0 0 39 16,0 0-37-16,0 0 11 15,90 114-38-15,-61-77-5 16,2-2 11-16,2 2 1 15,-2-2 30 1,0 1-10-16,1 2 5 0,-5 1-28 16,-5-3 5-16,-1-2-26 15,-9-7 5-15,-3-4-6 0,-1-5 0 32,-6-6-11-32,-2-12-101 0,0 0-139 0,0-2-720 15</inkml:trace>
  <inkml:trace contextRef="#ctx0" brushRef="#br0" timeOffset="97692.66">25459 12114 2359 0,'0'0'263'0,"0"0"-117"16,0 0-36-16,0 0-38 0,-94 110-9 15,68-72-16-15,-1 2 5 16,-4 2-25-16,-1 0 9 16,1 1-22-16,-2-4 23 15,4-3-33-15,2-2 5 16,7-8-9-16,4-6-1 15,7-8-8-15,9-5-89 16,0-5-191-16,0-2-1688 0</inkml:trace>
  <inkml:trace contextRef="#ctx0" brushRef="#br0" timeOffset="98096.47">25677 12354 2131 0,'0'0'369'0,"0"0"-270"16,0 0 14-16,18 103-41 16,-9-68 14-16,0-2-59 15,2-3 2-15,0-6-4 16,-2-7 0-16,-3-4 8 0,2-9-21 16,-2-4 6-16,3-3-8 15,0-18 38-15,0-6-24 16,0-2-9-16,-3-1-9 15,3 2-1-15,-2 3-5 16,0 1 3-16,6-19-11 16,-1 2-61-16,1 4-337 0</inkml:trace>
  <inkml:trace contextRef="#ctx0" brushRef="#br0" timeOffset="99103.69">23457 6747 1670 0,'0'0'522'0,"0"0"-320"0,0 0-5 16,0 0-2-16,0 0-53 15,0 0-62-15,0 0-45 16,27-4-11-16,-18 4-23 16,1-1-1-16,13-1-2 15,-5 0-155-15,-1-3-349 0</inkml:trace>
  <inkml:trace contextRef="#ctx0" brushRef="#br0" timeOffset="99554.79">23711 6733 1981 0,'0'0'345'16,"0"0"-197"-16,0 0-26 0,0 0-50 16,0 0-61-1,0 0-3-15,0 0 1 16,131-62-14-16,-115 54 5 16,2 4-109-16,-2 0-93 15,0 4-123-15,-1 0-934 16,1 0 968-16,-1 0 217 15,3 2 34-15,-1 0 40 16,2 1 0-16,-2-3 103 16,1 0 34-16,3 0 381 0,-6 0-187 15,1 0-165-15,-1 0 21 16,-3 0-128-16,1 0-8 16,-3 0-15-16,4 0 45 15,-1 0-65-15,5 0 66 16,0 0-28-16,0-5-19 15,2 1-10-15,2 0-3 16,-2 4 14-16,1 0-8 16,-2 0 35-16,1 0-61 0,3 0 16 15,-4 0-18-15,4 0 0 16,-3-2 0-16,1 0 0 16,-2 0 0-16,2 2 14 15,-1-2 47-15,2 2-36 16,0-2 8-16,7-1-33 15,-6 3 0-15,-4 0-112 16</inkml:trace>
  <inkml:trace contextRef="#ctx0" brushRef="#br0" timeOffset="101464.4">22155 6168 1623 0,'0'0'319'15,"0"0"-130"-15,0 0 17 16,0 0-123-16,0 0 7 15,0 0-58-15,0 0-25 16,0 23-7-16,0-14 7 16,0-1 39-16,0 1 11 15,0 3 8-15,0-1-27 16,0 3 10-16,0 2-19 16,2-2-3-1,-2-2-2-15,0-1-13 16,3-4 6-16,-3 1-15 15,2-2 24-15,0 2-4 16,2 1 20-16,-2 0-30 16,-2 4 16-16,6-3-20 0,-4-3 10 15,0 1-18-15,0-1 1 16,0-3 7-16,0-3-2 16,1-1-3-16,-3 0 2 15,0 0 3-15,0 0-8 16,0 0 7-16,0 0-7 15,0 0 1-15,0 3-1 16,0-3 1-16,0 0-3 0,0 0 8 16,0 0-4-16,0 0-1 15,0 0-2-15,0 0 1 0,0 0 0 16,0 0-1 0,0 0 1-16,0 0-1 15,0 0 2-15,0 0-1 16,0 0 7-16,0 0-9 15,0 0 3-15,0 0-2 16,0 0-2-16,0 0 3 16,2 2 0-16,0 3 6 15,2 6 9-15,1 1-15 0,0 1 18 16,3 6-10 0,1 2-2-16,2 0-6 15,1 0 4-15,1-2-3 0,0-7-1 16,5-2 0-16,0-8 5 15,2-2-1 1,4 0-4-16,1-20 14 0,0-6-8 16,-1-8-3-16,-1-4-3 15,-2-6 0-15,-2-2 0 16,-6 0-4-16,-4 0-1 16,-7 9-19-16,-2 7 15 15,0 4 7-15,-4 10-4 16,-8 6 12-16,1 6-6 15,2 4 0-15,2 0 0 16,5 7-1-16,2 12-1 16,0 6-2-16,0 6 8 15,2 10 10-15,10 8-13 16,-1 16 38-16,0 7-14 16,0 24 10-16,0 24 3 15,-6 20-16-15,-5-11 11 16,0-29 0-16,0-29-6 0,-9-25-26 15,-7 6 15-15,-4 3-15 16,-9-2 1-16,-2-9-1 16,-4-14 4-16,-4-16-5 15,4-14-13-15,-1-5-8 16,7-30-21-16,4-11 25 16,12-9-28-16,11-3 33 15,2-1-4-15,9 1 15 16,16 3 0-16,4 7-5 15,4 4 0-15,13-6-113 16,-7 12-134-16,-6 6-615 0</inkml:trace>
  <inkml:trace contextRef="#ctx0" brushRef="#br0" timeOffset="101799.93">22770 6432 1779 0,'0'0'597'0,"0"0"-411"16,0 0-36-1,0 0-16-15,0 0-41 0,50 121-21 16,-37-87-32-16,1-2 10 15,-2-1-17-15,-1-2 17 16,1-9-21-16,1-8-14 16,3-8-10-16,-1-4 2 15,6-12 14-15,-1-18 4 16,1-7 10-16,2-7-34 0,2-2 18 16,-3 3-15-16,0 1-4 15,-4 8 0 1,-1 2 0-16,-3 11-98 0,-5 12-282 15</inkml:trace>
  <inkml:trace contextRef="#ctx0" brushRef="#br0" timeOffset="102902.4">11662 15529 1238 0,'0'0'1121'15,"0"0"-1002"-15,0 0-70 0,0 0 5 16,0 0 17-16,0 0-18 16,0 0 11-1,-4-21 42-15,8 21 2 0,8 4 18 16,1 13-31-16,0 6-21 16,-1 8-31-16,1 5-17 15,-2-4-18-15,0-4-3 16,-2-7-5-16,0-4 1 15,0-15-6-15,2-2 10 16,3 0-9-16,-1-16 9 16,5-10-6-16,-3-6 8 15,-1-2-7-15,-1 2 0 16,-4-2 0-16,0 9-1 0,-5-1 5 16,1 5-10-1,1-8-23-15,-4 7-104 16,3 0-328-16</inkml:trace>
  <inkml:trace contextRef="#ctx0" brushRef="#br0" timeOffset="104464.52">25634 6275 1877 0,'0'0'251'16,"0"0"-173"-16,0 0 91 0,139-61-91 16,-79 43-4-16,7 0 21 15,-3 2-67-15,1 4-8 16,-5 4-18-16,-6-1 0 15,-7 4 9-15,-9-3-17 16,-9 1 12-16,-11 2-12 16,-16-4-64-16,-2 2-102 15,0-1-1465-15</inkml:trace>
  <inkml:trace contextRef="#ctx0" brushRef="#br0" timeOffset="104697.4">26157 5981 2204 0,'0'0'244'15,"0"0"-116"-15,0 0 9 0,0 0-32 16,0 0-3-16,0 0-45 16,142-22 1-16,-111 22-43 15,-6 12 4-15,-7 7-1 16,-10 2 35-16,-8 7 3 16,-2 5-30-16,-25 3 1 15,-4-2-27-15,-2 0 13 16,2-4-9-16,4-2-8 15,10-1-4-15,11-1-95 0,6-6-90 16,0-8-256-16</inkml:trace>
  <inkml:trace contextRef="#ctx0" brushRef="#br0" timeOffset="105171.02">26861 5717 2244 0,'0'0'216'0,"0"0"-107"15,15 111 3-15,-1-53-28 16,3 7-32-16,6 4-20 0,-1 1 5 16,1-4 3-1,1-2 24-15,0-6-25 0,1-10 2 16,2-9-30-16,0-9 20 15,-2-12-23-15,0-10 2 16,0-8-9-16,0 0 6 16,-3-29 11-16,1-14 11 15,-4-18 18 1,0-10-24-16,-4-6 7 16,-4-3-30-16,-2 3 5 0,-5 10-5 15,-1 12-4 1,-1 11-63-16,-2 18-129 0,0 12-437 15</inkml:trace>
  <inkml:trace contextRef="#ctx0" brushRef="#br0" timeOffset="105770.04">27895 5525 2228 0,'0'0'223'0,"0"0"-154"16,0 0-4-16,0 0 18 16,-80 128-49-16,65-81 49 15,1 10-41-15,3 9 21 16,0 11-18-16,4 20 35 15,2-2-25-15,5 1 3 16,0 0-5-16,0-24-21 0,16 2 8 16,4-16-13-16,7-15 10 15,4-17-33 1,2-12 4-16,4-14-6 0,13-2-4 16,-9-21-143-16,-8 2-353 0</inkml:trace>
  <inkml:trace contextRef="#ctx0" brushRef="#br0" timeOffset="106251.71">28321 5845 2009 0,'0'0'327'0,"0"0"-90"16,0 0-79-16,0 0-34 16,0 0-51-16,89 114-24 15,-60-76 5 1,5 3-13-16,-1 0 10 0,0 0-19 15,1 1 10-15,-3-1-29 16,0-2 3-16,-6-1-15 16,-3-2 0-1,-5-3-1-15,-5-10 0 0,-3-3-2 16,-7-12-93-16,0-5-121 16,-2-3-346-16</inkml:trace>
  <inkml:trace contextRef="#ctx0" brushRef="#br0" timeOffset="106545.1">28800 5891 2332 0,'0'0'318'16,"0"0"-205"-16,0 0 21 15,0 0-37-15,0 0-7 16,-138 101-25-16,107-64-12 0,2 6-17 16,-3-2-18-16,-1 2 15 0,2-3-9 15,0 0 4 1,2-4-27-16,0-1 6 16,6-9-1-16,6-6-10 15,5-8 4-15,8-9-39 16,4-3-93-16,0-5-265 15,14-9-1614-15</inkml:trace>
  <inkml:trace contextRef="#ctx0" brushRef="#br0" timeOffset="106898.46">28959 6070 2438 0,'0'0'268'16,"0"0"-195"-16,0 0 47 0,0 0-38 16,8 110-35-16,-1-73 4 15,2 0-4-15,2 0 7 16,1-9-26-16,-1-6 11 15,-1-10-31-15,2-9-1 16,-1-3-2-16,0-3 0 16,3-24 35-16,-1-7-26 15,-2-6-5 1,2-2-3-16,-4 3-5 0,0 1 3 16,-4 9-8-1,1 4-54-15,-4 8-87 0,3 7-345 0</inkml:trace>
  <inkml:trace contextRef="#ctx0" brushRef="#br0" timeOffset="107276.52">29469 6171 2110 0,'0'0'341'15,"0"0"-128"-15,0 0-24 0,0 0-55 16,0 0-30-16,7 113-34 16,-7-69-21-16,0 5-12 15,0 1-27-15,0-3 9 16,0-1-13-16,-11-11-6 16,-3-7 1-16,-5-14-2 0,0-7-115 15,5-7-329 1</inkml:trace>
  <inkml:trace contextRef="#ctx0" brushRef="#br0" timeOffset="107438.8">29451 5821 2583 0,'0'0'179'0,"0"0"-179"16,0 0-170-16</inkml:trace>
  <inkml:trace contextRef="#ctx0" brushRef="#br0" timeOffset="108710.12">29447 5819 2366 0,'0'0'187'0,"0"0"-137"0,0 0 21 16,0 0-22-16,0 0-10 15,0 0-20-15,0 0 29 16,76 26-10 0,-65-43 21-16,-7 0-47 15,-4 2 8-15,0 1-5 16,0 2 13-16,0 7-8 15,-9 1-7-15,3 1 5 16,-2 3-6-16,6 0-24 0,2 0 12 16,0 0-95-1,0 0-207-15,5 9-1783 0</inkml:trace>
  <inkml:trace contextRef="#ctx0" brushRef="#br0" timeOffset="109881.17">29877 5811 2286 0,'0'0'173'0,"0"0"-61"0,0 0-28 16,0 0-25-16,-7 121-12 15,16-79-23 1,11 4 13-16,7 0-8 15,2-6 8-15,4-10-37 0,1-10 23 0,-1-12-12 16,0-8 7 0,-1 0-8-16,-8-22 3 15,-3-7 1-15,-8-2-13 0,-7-3-2 16,-2-3-2 0,-4 1 2-16,0 8-25 15,0 6 25-15,-2 9 1 16,-2 10 2-16,0 3 54 0,2 23 12 15,2 19-41-15,0 20 19 16,0 26 18 0,0 28-26-16,0-3 8 0,4-12-18 0,-4-9 1 15,0-21-5-15,0 6 3 16,-13 0-9 0,-10-11-16-16,-4-13-2 15,-2-16 7-15,-2-20-14 16,-2-17-18-16,0-4-26 15,1-34-23-15,6-12 14 16,7-9 24-16,13-3 25 16,6 2 7-16,2 6 2 0,23 8-4 15,4 7 6 1,18-3-22-16,-9 9-191 16,-5 6-284-16</inkml:trace>
  <inkml:trace contextRef="#ctx0" brushRef="#br0" timeOffset="110209.43">30369 6067 2270 0,'0'0'335'0,"0"0"-229"15,0 0-31 1,0 0 60-16,0 0-84 0,18 109 17 16,-16-85-4-16,3-4-1 15,-3-4-32 1,2-6-10-16,2-6-21 16,2-4 1-16,3 0 4 0,3-10-4 15,5-10 3 1,4-2 4-16,2-2-8 0,-1-2 7 15,3-2-14-15,-3-13-21 16,-4 8-75-16,-6 3-308 16</inkml:trace>
  <inkml:trace contextRef="#ctx0" brushRef="#br0" timeOffset="110549.15">30707 5653 2086 0,'0'0'358'16,"0"0"-137"-16,0 0-4 15,0 0-84-15,79 148-47 16,-63-84-19-16,-5 8-6 16,-7 5-30-16,-4 1 5 0,0 1-19 15,-19-6 5-15,-8-5-22 16,-4-6 4 0,0-8-4-16,-12 3-55 0,9-15-100 15,8-8-382-15</inkml:trace>
  <inkml:trace contextRef="#ctx0" brushRef="#br1" timeOffset="117648.72">11886 11659 2366 0,'0'0'346'16,"0"0"-224"-16,0 0-50 15,0 0-60-15,0 0 10 16,-10 106-17-16,10-59 8 16,0 8-8-16,0 3 9 0,5 5 3 15,2-8 2-15,-3-5 24 16,3-12-15-16,-3-9-10 15,0-16-17-15,-1-6 1 16,-1-7-1 0,-2-12-1-16,0-27 6 0,0-15-6 15,0-16 0-15,0-8-24 16,0 0-9-16,0 4 9 16,-5 11 19-16,-3 18 10 15,1 13 6-15,1 15 34 0,1 14 29 16,0 3 18-16,3 25-31 15,-2 17-48 1,-1 11-9-16,3 5-4 16,2 0 0-16,0-8 3 0,0-8 3 15,0-6-12-15,0-7-21 16,0-10-85-16,0-5-358 16</inkml:trace>
  <inkml:trace contextRef="#ctx0" brushRef="#br1" timeOffset="118260.4">11089 12412 2313 0,'0'0'431'16,"0"0"-289"-16,0 0-82 16,0 0-18-16,0 0 9 15,0 0-31-15,0 0 5 0,89 129 34 16,-62-97-5-16,2 2 0 15,0-2-17-15,-2 2 2 16,0-4-19-16,-4-4 2 16,-4-4-18-16,-5-3 0 15,-3-10-3-15,-3-1-1 16,-3-4 0-16,-2-4-61 16,-3 0-83-16,0 0-310 0</inkml:trace>
  <inkml:trace contextRef="#ctx0" brushRef="#br1" timeOffset="118595.55">11390 12366 2388 0,'0'0'367'15,"0"0"-224"-15,0 0-58 0,0 0-5 0,0 0-40 16,0 0 10-16,-87 109-19 16,68-81 2-16,-2 2 21 15,1-1-8-15,-2 5 11 16,0-5-18-16,1 1-2 16,4 0-29-1,1-3 2-15,1-4-10 0,3-3-4 16,6-3 4-16,-1-5-5 15,5-5-12-15,0-1-55 0,2-2-12 32,0-1-87-32,0-2-142 0,2-1-349 15</inkml:trace>
  <inkml:trace contextRef="#ctx0" brushRef="#br1" timeOffset="118864.4">11602 12633 2388 0,'0'0'339'16,"0"0"-184"-16,0 0-26 0,0 105-21 15,0-71-47 1,0-2-3-16,0-4-38 16,0-2-3-16,0-5-12 0,0 0-5 15,-2 1-31 1,0-5-209-16,-3-5-1821 0</inkml:trace>
  <inkml:trace contextRef="#ctx0" brushRef="#br1" timeOffset="119885.16">15423 11776 2319 0,'0'0'379'0,"0"0"-283"15,0 0-68-15,0 0-9 16,11 109 13-16,-2-64-6 16,0-2-12-16,0-6 13 15,-5-10 15-15,1-10 1 16,-3-12-29-16,-2-5-9 15,0-5-4-15,0-24 12 0,0-8-13 16,0-10-15-16,0-3-16 16,-7-2-27-16,-2 4 44 15,1 5 9 1,1 9 5-16,0 14 0 0,2 8 16 16,5 9 14-16,0 3 14 15,0 1 21 1,0 26-32-16,0 10-16 0,0 12-12 15,0 5 2-15,5 3-6 16,-2-4-1-16,-3-9 0 16,2-10 1-16,-2-10-1 0,0-14-23 15,0-8-100 1,0-2-188-16,0 0-1728 0</inkml:trace>
  <inkml:trace contextRef="#ctx0" brushRef="#br1" timeOffset="120287.74">15649 12198 2611 0,'0'0'195'0,"0"0"-132"15,0 0-13-15,0 0 21 0,100 124-31 16,-67-88-7-16,0 1-15 16,-4-2 17-16,0 2-15 15,-4-5-9-15,-5-2-2 16,-4-2-1 0,-6-2-8-16,0-6 0 15,-6-4-43-15,1-4-100 16,-1-6-95-16,0-6-389 0</inkml:trace>
  <inkml:trace contextRef="#ctx0" brushRef="#br1" timeOffset="120594.5">16069 12279 2423 0,'0'0'338'0,"0"0"-195"16,0 0 8-16,0 0-70 15,0 0-28-15,0 0-23 0,-91 118 11 16,73-85-17-16,-4 4 4 16,-1 2-9-16,2 0 7 15,0 0-6-15,1-2-3 16,7-4-14-16,1-7 2 15,6-6-10-15,2-5 1 16,-1-4-20-16,5-11-63 16,0 0-98-16,0-11-228 15,0-4 40-15</inkml:trace>
  <inkml:trace contextRef="#ctx0" brushRef="#br1" timeOffset="121074.35">16214 12444 2057 0,'0'0'344'16,"0"0"-184"-16,0 0 30 15,0 0-64-15,0 0 7 16,0 0-29-16,0 0-6 16,69 46-40-16,-61-23-5 15,-8 2-11-15,0 3-8 16,0-1-7-16,-12-3-9 0,-8-2-5 0,-4-7-13 15,-1-10-8 1,0-5-78-16,6 0 3 0,3-2-33 16,9-13 64-1,7 4 27-15,0 1 17 16,13 4 7-16,12 6-1 16,4 0-3-16,4 0 10 0,1 12 6 15,-3 0-5-15,-4 3-6 16,-3-4 0-16,-3 1 0 15,-4-2-29-15,6 0-99 16,-6-2-154 0,-1-1-785-16</inkml:trace>
  <inkml:trace contextRef="#ctx0" brushRef="#br0" timeOffset="125291.75">16912 7548 2293 0,'0'0'248'0,"0"0"-178"16,0 0-36-16,0 0-27 15,0 0 5-15,0 0 4 16,0 0 20-16,-2-2 47 0,6 2 3 16,12 11-2-1,4 10 4-15,4 5 4 0,3 8-44 16,4 8-1-16,3 4-19 0,3 6-8 15,4 2-3 1,-1-1-16-16,-2-3 11 0,-2-4-11 16,-5-7 12-1,-5-4-8-15,-3-7-1 16,-7-1 0-16,-3-6-4 0,-5-3 0 16,-2-4-26-1,-6-2-69-15,0-5-98 0,0-6-236 0</inkml:trace>
  <inkml:trace contextRef="#ctx0" brushRef="#br0" timeOffset="125622.56">17375 7670 2265 0,'0'0'301'16,"0"0"-128"-16,0 0-2 0,0 0-77 15,0 0-11-15,0 0-37 16,0 0-17-16,-77 45-2 0,57-14-6 16,-5 5 27-1,1 6-14-15,-3 2 11 16,-4 4-32-16,0 1 13 0,0-3-11 15,-1-2 3 1,6-6-1-16,1-7-17 16,7-4 3-1,7-10-3-15,2-8-4 0,7-4-56 0,2-5-31 16,0 0-143 0,0 0-288-16</inkml:trace>
  <inkml:trace contextRef="#ctx0" brushRef="#br0" timeOffset="126154.93">17599 7856 1644 0,'0'0'267'0,"0"0"-53"16,0 0-81-16,0 0-21 16,0 0-11-16,42 121-13 15,-36-90-9-15,0 4 47 16,-2 0-36-16,2 2-12 16,-1-3-22-16,-1-4-9 15,3-4-23-15,0-5-17 0,-1-9-7 16,5-8-3-16,1-4 2 15,3-4 2-15,3-26 31 16,2-7-23-16,0-12 6 16,1-8-15-1,-6 0 0-15,-4 3-7 16,-4 7-27-16,-3 10-23 16,-2 13-45-16,1 10-138 0,-3 10-528 15</inkml:trace>
  <inkml:trace contextRef="#ctx0" brushRef="#br0" timeOffset="126550.6">18232 7749 2359 0,'0'0'416'15,"0"0"-232"-15,0 0-51 0,0 0-50 16,142 0-49-16,-101 0-3 0,-3 0-22 16,-7 0 5-1,-4 0-13-15,-5 0-2 16,-9 9-53-1,-6-3-112-15,-7 0-316 0</inkml:trace>
  <inkml:trace contextRef="#ctx0" brushRef="#br0" timeOffset="126757.6">18252 7999 2591 0,'0'0'340'0,"0"0"-198"0,0 0-35 16,0 0-17-16,0 0-38 15,126 4-41-15,-97-1-5 16,12-1-6-16,-7 3-113 16,-8-1-372-16</inkml:trace>
  <inkml:trace contextRef="#ctx0" brushRef="#br0" timeOffset="127491.48">18880 7435 1676 0,'0'0'381'16,"0"0"-140"-16,0 0-64 0,0 0-62 0,0 0-22 16,0 0 18-1,123 115-8-15,-94-90 20 16,2 2-26 0,3 3-8-16,1 4-38 0,6 3-18 15,-1-2-14-15,-1 5-9 16,2-2 0-1,-3-1-10-15,-5-4 8 16,-4-3-3-16,-6-3-8 16,-8-5 3-16,-9-4-17 0,-6-8-76 15,0-6-74-15,-6-4-324 0</inkml:trace>
  <inkml:trace contextRef="#ctx0" brushRef="#br0" timeOffset="127791.95">19350 7497 2420 0,'0'0'325'16,"0"0"-164"-16,0 0-22 15,0 0-24-15,0 0-46 16,-79 109-2-16,58-75-9 16,-3 4-13-16,-3-1 1 15,-4 6-17-15,-1-1 16 0,-1-2-26 16,2 2-6-16,4-6-7 16,3-1-12-16,6-9 6 15,5-6-51-15,13-19-81 16,0-1-254-1,0 0-1565-15</inkml:trace>
  <inkml:trace contextRef="#ctx0" brushRef="#br0" timeOffset="128109.1">19622 7758 2670 0,'0'0'327'15,"0"0"-174"-15,0 0-21 0,0 0-66 16,-4 123-8-16,4-86-44 15,-2 2 4 1,2-3-17-16,0-4 6 16,0-4-7-16,0-6-4 15,0-2-101-15,0-8-243 0,4-6-2294 16</inkml:trace>
  <inkml:trace contextRef="#ctx0" brushRef="#br0" timeOffset="128625.1">20010 7682 2294 0,'0'0'346'16,"0"0"-178"-16,0 0-63 0,0 0-22 15,148 9-40-15,-111-2-15 16,-3-5-27-16,-1-2 10 16,-1 0-11-16,-8 0-102 15,-8-4-207-15</inkml:trace>
  <inkml:trace contextRef="#ctx0" brushRef="#br0" timeOffset="128858.29">20168 7541 2637 0,'0'0'235'16,"0"0"-133"-16,0 0 15 0,-15 115-12 15,15-80-45-15,0 2-24 16,0-4-22-1,0 1 12-15,0-2-25 0,0-3 8 16,0-3-9-16,0-1-32 16,3-7-175-16,3-7-374 15</inkml:trace>
  <inkml:trace contextRef="#ctx0" brushRef="#br0" timeOffset="129176.74">20554 7552 2108 0,'0'0'419'0,"0"0"-172"16,0 0-125-16,0 0-29 0,108 137-53 0,-77-102-13 31,5 2 17-31,-3 2-10 0,-2 1 9 0,-2-2-21 31,-4 0 1-31,-6-4-19 16,-3-3 9-16,-5-5-12 16,-3-4 0-16,-4-8 3 15,-4-4-8-15,0-8-29 16,0-2-96-16,2-6-115 0,2-12-98 15,-2 0-1738-15</inkml:trace>
  <inkml:trace contextRef="#ctx0" brushRef="#br0" timeOffset="129465.25">20967 7604 2426 0,'0'0'334'0,"0"0"-163"15,0 0-46-15,0 0-27 0,0 0-35 16,-105 140 2-16,78-96-12 16,-4 0-6-16,0 1 2 15,-3-4-17 1,3 2-2-16,2-1-21 15,2-4 1-15,6-4-6 16,5-6-8-16,5-7-8 0,7-9-71 16,4-12-99-16,0 0-315 15,6-17-563-15</inkml:trace>
  <inkml:trace contextRef="#ctx0" brushRef="#br0" timeOffset="129976.98">21227 7793 1998 0,'0'0'307'0,"0"0"-112"16,0 0-67-16,0 0 51 16,0 0-59-16,0 0-5 0,125 65-21 15,-109-31-4-15,-5 6-15 16,-7 2-20-16,-4-1-7 15,0-1-21-15,-4-5 5 16,-18-1-26-16,-2-11-6 16,-5-9-15-16,-2-12-82 15,2-2-41-15,4-14-50 16,12-11 15-16,8 5 85 16,5 3 88-16,2 8 25 0,20 6 50 15,9 3-15-15,3 0-8 16,2 0 6-16,0 10-18 15,-5 0-11-15,-2-2-21 16,-4-1-8-16,-6-4-9 16,-3-1-50-16,-5-2-46 15,-5 0-67-15,-6-4-162 0</inkml:trace>
  <inkml:trace contextRef="#ctx0" brushRef="#br0" timeOffset="131187.54">18997 8291 1965 0,'0'0'486'0,"0"0"-202"16,0 0-145-16,0 0 12 16,0 0-71-16,0 0-33 15,0 0-18-15,-12 0 5 16,12 0 5-16,0 0-19 16,0 0 9-16,7 0-23 15,13 0 88-15,7 5-61 16,6-1 20-16,6-3-22 15,5 1 0-15,5-2-10 16,4 0-1-16,3 0 5 16,-3 0-17-16,1 0 9 0,-3 0-16 15,-4 0 14-15,-3 0-12 16,-1-3 17-16,-3-6-2 16,0 0-1-16,3-3 3 15,-4 2-16-15,2-1 12 16,1 4-12-16,-2 0 7 15,3 3-8-15,-1 1 1 16,0 3 2-16,1 0-7 0,-3 0 2 16,-1 0-1-1,2 0 2-15,-3 0 3 16,-3 0 7-16,-1 1-7 0,-3 3 13 16,0 1-13-16,-4-1 1 15,2-3-6-15,-2 3 0 16,2-4 0-16,0 0 1 15,2 0-4-15,0 0 7 16,3 0 4-16,-1 0-4 16,2 0 0-16,2 0-3 0,-2 0 2 15,-1 5 1-15,-1 0-4 16,-2 3 0 0,-4-3 4-16,0-1-1 15,2-3-3-15,-2 1 13 0,4 0-9 16,2 2 5-1,3-1-8-15,2 0 11 0,-1 1 4 16,4 1-8-16,-1-2 4 16,2 2-11-1,-1-4 14-15,-2 3-14 16,1-1 6-16,-1-2-3 0,-2-1-3 0,-1 0-1 16,-7 3 0-1,-2-3 0-15,-7 0-2 0,-9 2-2 16,-4-2-39-16,-7 0-42 15,-5 0-85 1,-20 0-184-16,-8 0-721 0</inkml:trace>
  <inkml:trace contextRef="#ctx0" brushRef="#br0" timeOffset="131964.29">19884 8700 2076 0,'0'0'332'15,"0"0"-253"1,0 0 30-16,0 0 37 0,0 0-37 16,0 0-30-16,0 0 4 15,73-69-11-15,-51 66-11 16,1 3-6-16,2 0-2 15,1 4 11-15,-4 16-20 16,1 4 4 0,-7 8-13-16,-6 7 15 0,-5 1-19 15,-5 4 3-15,0 2-16 16,-23 0-3-16,-6-5-9 16,-6-6 4-16,-7-9-10 0,-1-12-49 15,1-10-36 1,4-4-38-16,7-9-30 0,13-18-15 15,9-4 72 1,9-1 48-16,4 11 41 0,21 7 7 16,6 11 40-1,9 3 48-15,3 9-4 0,3 13 8 0,2 5-28 32,0 1 1-32,-1-5-20 0,-3-2-16 0,1-7-14 15,-3-4-7 1,-4-5-5-16,1-5 1 15,-4 0-8-15,-1-12 3 0,-3-22-70 16,-9 3-108 0,-9 2-336-16</inkml:trace>
  <inkml:trace contextRef="#ctx0" brushRef="#br0" timeOffset="136975.34">16955 9523 2332 0,'0'0'225'16,"0"0"-160"-16,0 0-32 15,0 0-20-15,0 0 2 16,-12 120-15-16,12-81 18 16,2 8 32-16,12-1 10 15,3 4-15-15,6-1 2 16,0-4-12-16,1-6-5 16,0-9 3-16,3-12 7 0,0-13-23 15,2-5-9-15,2-12 44 16,0-23-16-16,-2-17-2 15,-2-14-28 1,-7-5-6-16,-7 1-17 0,-6 6-42 16,-5 12-16-16,-2 15 43 15,0 17 31-15,0 15 1 16,0 5 91-16,2 20-45 16,8 20-19-16,3 12-15 0,3 12 19 15,-1 10-1 1,3 9 5-16,-5 5 0 0,-3 4-7 15,-4 6 27 1,-6 0-18-16,0 1 4 16,-9-2-29-16,-13 0 9 0,-7-11-18 15,-4-12-2-15,-1-14 0 16,-2-19-1-16,0-21-5 16,1-20-49-1,-1-8 12-15,7-34-36 0,9-18 45 16,11-11-1-1,9-5 19-15,0 4 1 0,23 9 13 0,6 8-6 32,6 13-23-32,19 2-53 0,-10 12-97 15,-6 4-136-15</inkml:trace>
  <inkml:trace contextRef="#ctx0" brushRef="#br0" timeOffset="137334.06">17676 9864 2263 0,'0'0'422'16,"0"0"-265"-16,0 0-54 15,0 0-6-15,0 0-30 16,0 0-21-16,0 0-35 0,77 118 14 16,-67-89-20-1,4 0 17-15,-5-3-9 0,0-6-2 16,-5-5-11 0,0-12 0-16,2-3-4 0,0 0 4 15,3-18 13-15,5-12-5 16,-1-6 6-16,3-2-13 15,-1 2 3-15,-5 2-4 16,2 3-12-16,-3-3-69 16,-5 10-121-16,-2 4-338 0</inkml:trace>
  <inkml:trace contextRef="#ctx0" brushRef="#br0" timeOffset="137621.84">18261 9767 2420 0,'0'0'393'15,"0"0"-232"-15,0 0-42 16,113 17-32-16,-77-15-51 16,-4 1-9-16,-6-1-26 15,-6-2-1-15,-13 2-50 16,-5-2-165 0,-2 3-469-16</inkml:trace>
  <inkml:trace contextRef="#ctx0" brushRef="#br0" timeOffset="137826.03">18326 9988 2789 0,'0'0'263'0,"0"0"-142"0,0 0-7 0,0 0-32 31,140 2-36-31,-107 2-25 0,-4-1-20 0,0-1-1 31,0 3-45-31,-7-3-107 0,-5 0-458 0</inkml:trace>
  <inkml:trace contextRef="#ctx0" brushRef="#br0" timeOffset="138599.41">19007 10186 1936 0,'0'0'302'15,"0"0"-182"-15,0 0 30 0,0 0-41 16,0 0 7-16,0 0-68 16,14-104-16-16,-12 65-16 15,-2-10-3-15,0-6 0 16,0-8-13-16,0-12 3 15,0-3-3-15,0-2-10 16,-2 1-39 0,-9 12 18-16,2 5 22 0,5 9 9 15,1 7 27 1,3 6-16-16,0 5 3 0,0 4-13 0,13 7 6 16,6 4-1-1,-2 6-7-15,5 4 2 0,3 5 0 0,0 5 10 16,-4 0-11-1,0 0 13-15,-3 5-12 0,-7 10 10 16,-9 20-11 0,-2-5-83-16,0 0-190 0</inkml:trace>
  <inkml:trace contextRef="#ctx0" brushRef="#br0" timeOffset="138793.09">18889 9653 2399 0,'0'0'321'16,"0"0"-193"-16,0 0-3 16,0 0-19-16,0 0-67 15,123-6-23-15,-94 2-16 16,8-3-61-16,-8 2-143 15,-6-2-555-15</inkml:trace>
  <inkml:trace contextRef="#ctx0" brushRef="#br0" timeOffset="139203.31">19529 9264 2491 0,'0'0'258'16,"0"0"-158"-16,0 0-14 15,0 0-12-15,0 0-56 16,-94 136 0-16,79-97-18 15,-1 1 4-15,5 1 7 16,3 5 35-16,0 5-12 0,4 3-8 16,4 4-1-16,0 2 1 15,0 5-5-15,6-5-20 16,10-6-2 0,3-8 3-16,0-12-6 0,2-6 4 15,-1-10-1 1,-3-8-3-16,-1-8-5 0,-3-2-15 15,0-5-82-15,3-24-26 16,-7 0-150-16,0 6-138 16</inkml:trace>
  <inkml:trace contextRef="#ctx0" brushRef="#br0" timeOffset="139481.26">19714 9643 2215 0,'0'0'306'16,"0"0"-143"-16,0 0-20 0,0 0-49 16,0 0-23-1,0 0-3-15,107 132-14 0,-80-100-10 16,0-2-19-16,2 1 15 15,0-1-14-15,-2-4 3 16,-3 0-23-16,-4-4 2 16,-2-2-8-16,-7-6 0 15,-2-4-68-15,-7-4-140 16,-2-4-244-16</inkml:trace>
  <inkml:trace contextRef="#ctx0" brushRef="#br0" timeOffset="139770.69">20044 9665 2733 0,'0'0'280'0,"0"0"-167"0,0 0-4 15,0 0-48-15,0 0-40 16,-105 107-5-16,79-69 42 16,-1 1-33-16,0 2 1 15,2-1-26-15,6-8 9 16,0-4-9-16,7-7-6 16,2-6-81-16,6-7-68 15,4-4-254-15</inkml:trace>
  <inkml:trace contextRef="#ctx0" brushRef="#br0" timeOffset="140203.64">20251 9721 2319 0,'0'0'233'0,"0"0"-138"16,0 0-24-16,18 104 17 15,-11-65-64-15,-1-5-13 16,-1-2 22-16,2-9 31 0,-5-2 9 31,3-10-39-31,-1-2-2 0,0-4-31 16,3-5 9 0,2 0-6-16,4-5 5 15,2-19 27-15,4-10-14 16,-1-7-22-16,-1 0-9 15,1-12-60-15,-5 13-110 16,-3 8-324-16</inkml:trace>
  <inkml:trace contextRef="#ctx0" brushRef="#br0" timeOffset="140504.57">20508 9342 2224 0,'0'0'284'0,"0"0"-107"16,0 0-56-16,0 0-30 15,0 0-42-15,0 0 1 16,100 127 22-16,-93-81-1 16,-5 5-26-16,-2 5-30 0,0 4 1 15,0 3-15-15,-15 2-2 16,-12 17-4-16,0-16-106 16,2-8-278-16</inkml:trace>
  <inkml:trace contextRef="#ctx0" brushRef="#br2" timeOffset="145514.76">2450 6009 2030 0,'0'0'232'0,"0"0"-203"15,0 0-8-15,0 0-13 0,0 0 21 16,0 0 2-16,0 0 12 16,66 46 24-16,-51-27-25 15,1 4 4-15,3 8 2 16,2 7 51-16,6 12-38 16,6 9-17-16,3 4-22 15,5 6-11-15,1-4-11 16,1-5 1-16,-1-3 32 15,-5-7 5-15,-1-4 18 16,-5-3-19-16,-4-4-2 16,-5-4-30-16,-1-5 2 15,-6-2-7-15,-1-6 0 16,-6-6 0-16,-5-5-26 0,-3-11-56 16,0 0-93-16,-5 0-210 15</inkml:trace>
  <inkml:trace contextRef="#ctx0" brushRef="#br2" timeOffset="145945.5">3033 6122 2097 0,'0'0'389'0,"0"0"-203"16,0 0-48-16,0 0-62 16,0 0-8-16,0 0-19 15,0 0-21-15,-51 49-4 16,31-22-13-16,0 4 18 15,-5 4-13 1,-2 8 10-16,-2 4-13 16,-2 6 0-16,-4 1-13 0,1 2 12 15,1 0-7-15,4-2-5 16,4 1 0 0,3-6 0-16,7-1-4 0,-1-3 4 0,5-8-4 15,4-6-46 1,3-11-68-1,2-5-154-15,2-12-529 0</inkml:trace>
  <inkml:trace contextRef="#ctx0" brushRef="#br2" timeOffset="146414.25">3229 6503 2200 0,'0'0'237'0,"0"0"-113"0,0 0-4 16,45 101-2-16,-22-58-73 15,3 5-11-15,1 2 2 16,-1-2-1-16,-1-1 4 16,-4-5 0-16,-4-8-3 15,-1-6-24-15,-3-7 8 16,-4-7-19-16,-2-5-2 15,-3-9-2-15,1 0 3 16,-3-9 0 0,0-20 6-16,0-12 3 0,0-8-3 15,0-9-12-15,0-2-14 16,2 2-46-16,2 1-86 16,1 15-101-16,-1 14-1619 0</inkml:trace>
  <inkml:trace contextRef="#ctx0" brushRef="#br2" timeOffset="146718.87">4043 6304 2417 0,'0'0'299'15,"0"0"-159"-15,0 0-16 16,0 0-42-16,143-17-35 15,-105 10-31-15,-1 2-10 16,-2 5-2-16,-12 0-4 16,-4 0-44-1,-9 5-150 1,-8 7-562-16</inkml:trace>
  <inkml:trace contextRef="#ctx0" brushRef="#br2" timeOffset="146984.24">4092 6607 2649 0,'0'0'249'0,"0"0"-88"0,0 0-36 15,0 0-17-15,0 0-46 16,140-12-29-16,-109 6-20 15,2 2-7-15,-5 2-6 16,1 2-22-16,9 0-70 16,-7 0-181-16,-4 0-1916 0</inkml:trace>
  <inkml:trace contextRef="#ctx0" brushRef="#br2" timeOffset="147659.79">4882 6377 2300 0,'0'0'345'15,"0"0"-159"-15,0 0-49 16,0 0-15-16,0 0 4 15,0 0-27-15,0 0-36 16,135 14 0-16,-90-14-31 16,1 0 4-16,0 0-21 15,-7-7 4-15,-3 0-13 0,-9 0-6 16,-7 4 2 0,-7-1 2-16,-3 4-8 0,-4 0 2 15,-2 0-50-15,3 0-71 16,2 4-106-16,-2 6-402 0</inkml:trace>
  <inkml:trace contextRef="#ctx0" brushRef="#br2" timeOffset="148484.74">5644 5641 1989 0,'0'0'330'16,"0"0"-155"-16,0 0-17 0,0 0-46 0,0 0-68 16,0 0-2-16,29 109-31 15,-25-80 23-15,0 3-1 16,1 2 28-16,2 2-25 31,-2 0-2-31,1 0-1 0,0 1-11 16,1 1 6-1,-3-2-13-15,2 1 3 0,-4 4-6 16,0-3 0 0,-2-2-8-16,0 0 1 0,2-4-5 0,-2-2-1 0,0 1 1 15,0-4 0 1,2 1-4-16,0 0 9 0,0 1-5 15,1 0 5 1,-1-2-9-16,0-3 5 16,0-2-1-1,-2-6 0-15,2-2 0 16,1-4 0-16,0 0-2 16,-1-4 1-16,0 0-1 0,2 0-2 15,1 3 2 1,1-2 1-16,4 0 2 15,-2 2 11-15,3-1 3 0,5-2 1 16,1-4 15-16,10-2-9 16,2 0 12-16,7-5-16 15,5-18 24-15,-4-7-14 16,-1-6 1-16,-7-6-16 16,-7-2 1-16,-7-1-2 15,-8 8-11-15,-7 5 16 0,0 5-13 16,-11 9 19-16,-14 4-23 15,-10 8-12-15,-5 6-45 16,-3 0-38-16,-8 20-43 16,11 7-86-16,6 1-327 0</inkml:trace>
  <inkml:trace contextRef="#ctx0" brushRef="#br2" timeOffset="149047.65">5307 6764 1710 0,'0'0'455'0,"0"0"-218"16,0 0-100-16,0 0 34 0,0 0-28 15,0 0-60 1,145-26 6-16,-107 21-22 0,4 0 14 16,3 2-25-1,1-1-6-15,2 4-22 0,0-1 6 16,2-2 9-16,1 1-18 15,2 0 8-15,1-2-22 16,-5 0 9 0,-3 1-19-16,-1 0 4 15,-7 1-5-15,-2 0 3 0,-3 1-3 0,-4-4 0 32,-2 1 0-32,-3 1 5 15,-1-2-9-15,0 1 4 16,-6 2-41-16,1-2-70 0,-7 2-136 0,-5 2-510 15</inkml:trace>
  <inkml:trace contextRef="#ctx0" brushRef="#br2" timeOffset="149814">5619 7187 2182 0,'0'0'266'15,"0"0"-150"-15,0 0 4 0,0 0-30 16,0 0-40-16,0 0-26 15,45-117 16-15,-28 106-16 0,2 4-3 16,-2 5 26 0,1 2 5-16,3 0 23 0,0 19-9 15,0 4 3-15,1 7-28 16,0 5 7-16,-2 0-22 16,-2 2-1-1,0-1-5-15,-5 1-7 16,-4-2 8-16,-2 3-15 0,-7 2 10 15,0 0-16-15,0 7 5 16,-7 1 0-16,-13 1-5 16,-4 2 0-16,-5-3-1 15,-4-6-5-15,-4-7-31 16,-1-6-11-16,1-13-15 16,1-9 14-16,3-7-11 15,8-7 40-15,5-17 1 16,9-8 12-16,7-3-15 15,4 2 2-15,0 3 14 16,8 6 3-16,10 13 3 16,2 8 24-16,3 3 39 15,1 14 1-15,3 10-1 16,1 4-22-16,4 2-8 16,-4-2-13-16,1-2-16 15,0-6 4-15,1-6-3 16,-4-4-10-16,-1-5-18 15,6-5-86-15,-6 0-111 0,-5-3-387 16</inkml:trace>
  <inkml:trace contextRef="#ctx0" brushRef="#br2" timeOffset="150038.47">6244 7590 2800 0,'0'0'218'16,"0"0"-173"-16,0 0-41 15,0 0-4-15,0 0-87 16,0 0-197-16,0 0-1955 0</inkml:trace>
  <inkml:trace contextRef="#ctx0" brushRef="#br2" timeOffset="150648.17">6792 7229 2012 0,'0'0'364'15,"0"0"-184"-15,0 0 17 0,0 0-95 0,0 0-23 16,0 0-39-16,-134 20 19 16,102-11-22-16,-1 3 10 15,-2 3-22-15,1 5 2 16,1 8-14-1,2 6 1-15,6 8 3 16,7 6-4-16,7 5 10 0,9-2-11 16,2-1 10-1,6-5-14-15,23-10-2 0,7-11-5 16,7-15-2 0,3-9 1-16,-1-9 0 0,-5-23 0 15,-11-6-4 1,-6-11-7-16,-10-4-26 0,-9 3 12 15,-4 4 5-15,0 12 20 16,0 10 0-16,0 14 8 16,0 10 36-16,0 0 4 15,0 18-15-15,16 12-33 16,6 1 8-16,4 3-8 16,19-2 0-16,-7-8-160 15,-7-8-405-15</inkml:trace>
  <inkml:trace contextRef="#ctx0" brushRef="#br2" timeOffset="153389.62">2577 9119 2341 0,'0'0'292'0,"0"0"-158"16,0 0-78-1,0 0-30-15,-34 109 0 0,34-51-19 16,0 10 16-16,2 9-11 16,19-2 12-16,5-6-14 15,5-15-9-15,7-15 12 16,2-20-8-16,4-12 16 15,-1-7-14-15,-3 0 17 16,-7-19-18-16,-4-13 16 0,-8-8-20 16,-6-8-2-16,-8-4-2 15,-4-7-33 1,-3 5-5-16,0 4-12 16,-3 12 44-16,-6 14 8 0,4 12 48 15,3 12 45-15,2 10 17 16,0 33-73-1,9 16-5-15,9 32 15 16,0 30-15-16,-5-4 8 16,-6-10-7-16,-7-17 16 0,0-20-25 15,-2 6 1-15,-19 5-15 16,-5-9 1-16,-7-10-11 16,-6-11 0-16,0-12 0 15,-1-13-4-15,-1-18-10 16,3-8-33-16,3-15 25 15,2-22-13-15,8-13 18 16,9-11-4-16,14-3 12 16,2-2 5-16,14 6-6 15,17 4 10-15,11 10-62 16,28 0-60-16,-13 12-110 0,-6 10-441 16</inkml:trace>
  <inkml:trace contextRef="#ctx0" brushRef="#br2" timeOffset="153753.14">3258 9423 2322 0,'0'0'408'16,"0"0"-270"-16,0 0-26 16,0 0-21-16,0 0-16 15,0 0-34-15,74 128-4 16,-56-86-28-16,0-2 9 16,-3 2-3-16,-3-6-1 15,-2-4-8-15,-3-10-2 16,-2-8-8-16,-3-12 6 0,1-2-8 15,1-9 6 1,0-20 0 0,0-9-18-16,3-6 1 0,0-7-19 15,2 2-33 1,6-6-19-16,1 14-93 0,-5 11-338 0</inkml:trace>
  <inkml:trace contextRef="#ctx0" brushRef="#br2" timeOffset="154069.57">4043 9293 2360 0,'0'0'344'0,"0"0"-195"15,0 0-61-15,0 0-20 16,147-3-42-16,-109 3-7 15,-5 0-19-15,-4 0 0 16,-6 15-24-16,-9 2-113 16,-10 7-375-16</inkml:trace>
  <inkml:trace contextRef="#ctx0" brushRef="#br2" timeOffset="154280.01">4055 9551 2786 0,'0'0'280'0,"0"0"-215"15,0 0 18-15,0 0-18 16,0 0-31-16,137 0-22 0,-110-2-11 16,-2-3-1-1,4 0-107-15,-10-2-120 16,-2 4-667-16</inkml:trace>
  <inkml:trace contextRef="#ctx0" brushRef="#br2" timeOffset="154912.13">4813 9453 2348 0,'0'0'332'0,"0"0"-229"15,0 0-11-15,0 0 46 16,0 0-39-16,0 0-20 16,0 0-13-16,124 7-10 15,-88-7-7-15,-3 0-19 16,-2 0-13-16,1 0-16 16,-3 0 7-16,-2 0-4 15,-1 0-8-15,14 0-53 0,-6 0-99 16,-5 0-306-16</inkml:trace>
  <inkml:trace contextRef="#ctx0" brushRef="#br2" timeOffset="155721.84">5818 9544 2294 0,'0'0'309'0,"0"0"-232"16,0 0 51-16,0 0-57 16,0 0-33-16,62-152-12 15,-42 86-26-15,0-11 12 16,1-20-7-16,0-23-1 15,-1 9-3-15,-1 15-2 16,-9 18 2-16,-1 29 3 16,-1 5-4-16,-4 5 7 15,0 14-16-15,-2 13 18 0,1 8-17 16,1 4 16 0,2 2-8-16,4 20 0 0,1 8 0 15,5 6 0-15,-1 11 1 16,5 7-2-16,0 2 2 15,2 4-2 1,3 0 7-16,0-2-10 0,2-4 4 16,-4 1 0-16,2-6 0 15,-2 0 13-15,-1-1 19 16,-5-4-3-16,-1-3 7 16,-3-8-20-16,-1-8 5 15,-3-8-20-15,-3-5 4 16,-1-6-4-16,-3-2-1 0,-2-1 1 15,0-2 16-15,0 2 35 16,0 2-23-16,-11 2-12 16,-7-2-17-16,-4 2 3 15,-5-3 5-15,-4-3-8 16,-8-1 0-16,-5 0-3 16,-7 0 2-16,-2-1-1 15,-3-5-2-15,4 6-20 16,3 0 3-16,9 0-21 15,7 6-35-15,8 13-59 0,10-3-127 16,5-2-382-16</inkml:trace>
  <inkml:trace contextRef="#ctx0" brushRef="#br2" timeOffset="156313.13">5183 9779 2326 0,'0'0'296'16,"0"0"-216"-16,0 0-13 15,0 0 21-15,0 0-26 16,0 0-17-16,151-14-2 16,-107 6 18-16,4 3-16 15,4-4-16-15,2 1 24 16,4 4-10-16,0-1 2 16,0 5-23-16,2 0 7 15,-2 0-16-15,3 0-4 0,1 0 4 16,0 0-8-1,1 5 16-15,1-1-8 0,-1 1 12 16,-1-3-4-16,-2-1 15 16,-4 1-19-16,0 0 2 15,-4 3-12-15,-4-1-1 16,-3 0-4-16,-5-1 2 16,-7 1-4-16,-4-2 5 15,-8-2-3-15,-8 0 5 0,-5 0-14 16,-3 0-9-16,-5 0-70 15,0-2-41-15,-7-4-85 16,-8 2-321 0</inkml:trace>
  <inkml:trace contextRef="#ctx0" brushRef="#br2" timeOffset="156877.1">5646 10164 2258 0,'0'0'301'16,"0"0"-80"-16,0 0-82 15,0 0-50-15,0 0-51 16,0 0-17-16,0 0-3 16,16 87-18-16,-14-61 16 15,-2-1-16-15,0 6 13 16,0 3-13-16,0 2 13 16,0 2-7-16,0 2 3 0,0 1-8 15,5-2 3-15,1-4-4 16,-2-5 1-1,3-6-7-15,-3-10 12 0,4-6-12 16,0-4 5-16,1-4-6 16,7 0 12-16,3 0-6 15,6 0 1-15,6 0 0 16,5-7 0-16,2-5-18 16,13-19-95-16,-10 4-119 0,-6-3-115 15</inkml:trace>
  <inkml:trace contextRef="#ctx0" brushRef="#br2" timeOffset="157177.26">6003 10281 2379 0,'0'0'312'16,"0"0"-196"-16,0 0-30 15,0 0 11-15,0 0 0 0,-12 144-46 16,12-96 12-1,0 4-17-15,0 3 7 0,0-2-12 16,0 3 9-16,0 2-5 16,0 0-13-16,-2-3 18 15,-2-3-21-15,1-4-1 0,1-5-24 16,2-11 7-16,0-8-7 16,0-8-3-1,-2-6-1-15,2-6-4 0,-2-4-32 16,0 0-72-1,2-4-67-15,0-10-282 16,0 2-1605-16</inkml:trace>
  <inkml:trace contextRef="#ctx0" brushRef="#br2" timeOffset="157458.41">6417 10930 2377 0,'0'0'289'16,"0"0"-289"-16,0 0-14 16,0 0-78-16,0 0-247 0</inkml:trace>
  <inkml:trace contextRef="#ctx0" brushRef="#br2" timeOffset="158059.06">7062 10490 2221 0,'0'0'269'15,"0"0"-55"-15,0 0-51 0,0 0-31 16,-145-2-42-16,102 2-34 15,1 14 11-15,2 3-27 16,4 10 4-16,2 9-18 16,6 6 2-16,8 8-7 15,4 4-5-15,9 6 2 0,7-2-12 16,0-4 7-16,16-8-13 16,13-11 0-1,7-13-1-15,8-19 1 16,7-3-4-16,3-20 4 0,-8-18 4 15,-5-10-4 1,-13-8-4-16,-12-4-39 0,-9 0-2 16,-7 8-29-16,0 9 55 15,0 20 19-15,0 13 2 16,0 10 60-16,0 10 3 16,16 24-50-16,9 3-15 0,6 4 9 15,4-10-9-15,1-6 0 31,-1-17-60-31,-8-8-92 0,-12 0-345 0</inkml:trace>
  <inkml:trace contextRef="#ctx0" brushRef="#br2" timeOffset="158484.6">6366 10846 2339 0,'0'0'359'0,"0"0"-185"15,0 0-22-15,0 0-83 16,0 0-36-16,0 0 4 16,0 0-3-16,31-7-14 0,-24-4-20 15,-5 7-73 1,-2 2-159-16,0 2-1034 0</inkml:trace>
  <inkml:trace contextRef="#ctx0" brushRef="#br2" timeOffset="160045.03">6317 10822 2245 0,'0'0'310'16,"0"0"-127"-16,0 0-113 16,0 0-16-16,0 0-7 15,0 0-30 1,0 0 7-16,40 64-3 0,-29-64 33 15,-2-18 0 1,-3-2-2-16,-6-2-22 16,0 1-4-16,0 6-19 0,-4 3 8 15,-11 8 16-15,-5 4-5 0,-3 2-9 16,4 20-16 0,3 10 9-16,9 2-6 0,7-1-8 15,0-8-10 1,11-7-49-16,20-18-79 15,-4 0-264-15,-4-4-1597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22:36:44.21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2315 13256 1998 0,'0'0'199'0,"0"0"-142"16,0 0 30-16,0 0 17 0,0 0 7 15,0 0-42-15,31-30 0 16,-23 14-41-16,1-3 23 16,-3-10-24-16,3-5 11 15,0-7-26-15,2-8-11 16,0-4 10-16,3-2-1 16,-1-6-1-16,1 1-9 15,1-3 7-15,-1 0-7 16,1 1-1-16,1 5 0 15,-3 9 0-15,-2 11-7 0,0 8-21 16,-4 11 8-16,-3 4 4 16,0 8 16-16,-1 3 1 15,2 3-6-15,1 0 9 16,1 0-5-16,-1 5 4 16,1 7-2-16,0 5 1 15,0 0-1-15,1 2 5 16,-1 3-4-16,0 3 2 15,2 6-3-15,-1 1 0 0,2 6 0 16,-1 0 0-16,2 0 0 16,-3 5-1-16,4-5 1 15,-1 6 0-15,3-5 0 16,-4-5 0 0,3-1 0-16,-1-5-6 0,-3-2 6 15,2-2 0 1,-2-2 0-16,0-1-1 15,-3-4 1-15,-4-2 0 16,1-1 6-16,-3 1 1 0,0 2-6 0,0 0 10 16,-3-1-6-1,-7 2-4-15,-9-2-1 0,0 1 1 16,-8-2 18 0,-2 4 12-16,-2-4 14 0,-5-1-12 15,-2-1 8 1,0-4-7-16,-4-4-7 0,-3-3-22 15,1-2-1-15,4 0-4 16,1-4 0-16,8-6 0 16,10-1-20-16,5-1-42 15,7 5-89 1,7 0-346-16</inkml:trace>
  <inkml:trace contextRef="#ctx0" brushRef="#br0" timeOffset="469.12">3156 12896 2215 0,'0'0'441'0,"0"0"-273"16,0 0-54-16,149 0-22 16,-95-5-35-16,-1 2-36 15,-4 1-10-15,-1-1-7 16,-9 3-2-16,-5 0-4 15,-10 0-13-15,-11 0-73 0,-8 7-134 16,-5 0-711-16</inkml:trace>
  <inkml:trace contextRef="#ctx0" brushRef="#br0" timeOffset="739.18">3202 13212 2420 0,'0'0'286'16,"0"0"-149"-16,0 0-6 15,0 0-49-15,0 0-40 0,126 2-29 16,-97-2-1-16,-5 0-12 15,-2 0 0-15,-3 0 0 16,0 0-33-16,-5 0-136 16,-3 0-389-16</inkml:trace>
  <inkml:trace contextRef="#ctx0" brushRef="#br0" timeOffset="1663.56">4045 12296 2054 0,'0'0'299'16,"0"0"-104"-16,0 0-12 15,0 0-73-15,0 0-43 16,0 0 1-16,0 0-1 16,52 128-20-16,-48-94-12 0,-2 2-6 15,0 5-6-15,-2 0 2 16,0 4-10 0,0-3 8-16,0 2-6 0,0-4 1 15,0 0-17-15,-4-4 7 16,0 0-8-1,-1-2 4-15,-3-5-3 0,0-3 0 16,0-6 7 0,1-3 11-16,1 0 16 0,0-2-13 15,4 6-1-15,2 1-20 16,0 5 7-16,0-4-8 16,0 0 6-16,0-4-6 0,0-5 0 15,0-6 3 1,2-3-2-16,1-2 4 0,0-1-4 15,1 0 5-15,-2-2-6 16,0 0 7-16,3 0-7 16,-1 0 1-16,2 0 4 15,4 0-4 1,3-4 8-16,3-7-2 16,4-6 9-16,6-4-12 0,6-2 5 15,3-7-9 1,4-7 1-16,-4 2 0 0,-6-2-1 0,-7 0 1 15,-8 7-1-15,-10 2 9 16,-4 6-9 0,-2 5 0-16,-25 8 1 0,-8 6-1 15,-11 3 0-15,0 7-8 16,-3 12-26 0,9 6-16-16,11-1-37 15,16 10-40-15,11-9-153 16,2 0-848-16</inkml:trace>
  <inkml:trace contextRef="#ctx0" brushRef="#br0" timeOffset="2396.54">4639 12054 1894 0,'0'0'283'16,"0"0"-81"-16,0 0-12 16,0 0-27-16,0 0-75 15,0 0-4-15,126-65-12 16,-103 65 13-16,-1 0 7 0,-2 21-17 15,0 6 8-15,-7 11-28 16,-3 9 0-16,-10 4-10 16,0 6-12-16,-10-3-18 15,-17-4-11-15,-4-6 3 16,-6-12-7 0,-3-13-23-16,1-16-69 0,8-3-18 15,7-18-8 1,12-11 7-16,12-2 62 0,0 5 40 15,12 8 9 1,10 6 22-16,7 7 22 0,2 5-2 16,2 0 0-16,0 19-21 15,-5 6-4-15,1 1-17 0,2 9-20 16,-7-4-157 0,-5-5-775-16</inkml:trace>
  <inkml:trace contextRef="#ctx0" brushRef="#br0" timeOffset="4042.59">4971 12930 2060 0,'0'0'593'0,"0"0"-433"15,0 0 4-15,0 0-44 16,0 0-40-16,0 0-37 16,0 0 2-16,98 0 1 15,-65 0 3-15,0 0 1 0,5 0-6 16,3 0 7-1,-4 0-20-15,1 0 13 0,-2 0-18 16,-7 0 1-16,-7 0-19 16,-6 0 0-16,-9 0-8 15,-3 0 0-15,-4 0 4 16,0 0-4-16,0 0 0 16,-2 0-38-1,-14 4-102-15,1 1-314 0</inkml:trace>
  <inkml:trace contextRef="#ctx0" brushRef="#br0" timeOffset="4941.92">5756 12356 2116 0,'0'0'399'0,"0"0"-212"16,0 0-61-16,0 0-47 15,0 0-20-15,0 0-16 16,0 0-20-16,4-30 13 15,-2 30-11-15,-2 0 10 16,0 0-2-16,0 0 9 16,0 0-12-16,0 0 1 15,0 2-10-15,0 9-4 0,2 1-6 16,-2 1-10-16,0 1 7 16,0 5-7-16,0 0 9 15,0 6-10 1,0 2 6-16,-4 6-5 0,-3 1 4 15,2 2-3-15,3-2 5 16,0-2 7-16,2-4-10 0,0-8 2 16,0-5-5-1,6-8 2-15,6-2 0 0,3-5 5 16,3 0 6 0,3 0-1-16,0 0-9 0,2 0-3 15,2-3 4 1,-3 1-5-16,0 0-41 15,5-8-66-15,-5 0-112 0,-4-7-300 16</inkml:trace>
  <inkml:trace contextRef="#ctx0" brushRef="#br0" timeOffset="5242.14">6005 12414 2241 0,'0'0'377'16,"0"0"-145"-16,0 0-71 16,0 0-61-16,0 0-58 0,0 0 3 15,0 0 4-15,-25 145 9 16,19-94-9-16,2 7-5 16,-2 0 14-1,0 0-24-15,1 0-4 16,3-4-20-16,0-6-1 15,0-4-7-15,2-6 2 16,-2-6-4-16,0-3 1 16,2-10-1-16,-2-4-16 0,-1-8-36 15,-4-7-63-15,3 0-77 16,-3 0-550-16</inkml:trace>
  <inkml:trace contextRef="#ctx0" brushRef="#br0" timeOffset="6839.27">6410 12811 2677 0,'0'0'316'0,"0"0"-157"16,0 0-63-16,0 0-58 0,0 0-38 15,0 0-23-15,0 0-130 16,3-27-272-16</inkml:trace>
  <inkml:trace contextRef="#ctx0" brushRef="#br0" timeOffset="7574.49">7004 12557 1879 0,'0'0'295'0,"0"0"-109"15,0 0-50-15,0 0-10 16,0 0-16 0,0 0 3-16,-116-22-20 0,91 22-38 15,0 0-33-15,1 2 14 16,0 9-22-16,1 5-5 15,1 4-8-15,2 6 11 16,0 6-11-16,4 6 7 0,5-1 15 16,5 5 20-1,6 4 7-15,0 0-8 0,15 0 7 16,12-4-15-16,8-7-8 16,10-12-16-16,1-14 6 15,8-9-5-15,-2-10-7 16,-6-28 9-1,-5-12-13-15,-12-11 5 0,-14 1-5 16,-13 6 0-16,-2 10-2 16,0 14 2-16,-13 18 1 15,1 12 10 1,8 10-11-16,4 28-4 0,0 10 4 16,12 5 0-16,17-3 0 15,6-8-6-15,5-10 5 16,0-13-44-16,9-14-72 15,-9-5-225-15,-13 0-541 0</inkml:trace>
  <inkml:trace contextRef="#ctx0" brushRef="#br0" timeOffset="7937.42">7459 12770 2094 0,'0'0'817'0,"0"0"-717"0,0 0-76 16,0 0-24-16,0 0-76 15,0 0-122-15,0 0-416 0</inkml:trace>
  <inkml:trace contextRef="#ctx0" brushRef="#br0" timeOffset="8776.26">7993 12557 1366 0,'0'0'1100'16,"0"0"-901"-16,0 0-5 15,0 0-65-15,0 0-32 0,0 0-1 16,0 0-30-16,-65-2-20 15,39 2-10-15,-1 7-12 0,-2 10 1 16,1 5-10-16,1 6-14 16,0 8 2-16,4 4-3 15,3 1 0 1,7-3 0-16,7-1 0 16,6-4 0-1,0-6 0-15,0 1 5 0,10-1 3 16,11-4 14-16,-2-4-14 15,8-7 1-15,0-6 3 16,4-5 16-16,0-1 2 16,0 0-19-16,-2 0 3 15,-2 0-14-15,-4-5 16 16,-4-3-16-16,-3-2-7 16,-7-5-64-16,-9-5-55 15,0 3-110-15,0 3-625 0</inkml:trace>
  <inkml:trace contextRef="#ctx0" brushRef="#br0" timeOffset="11248.48">2327 14800 1715 0,'0'0'420'0,"0"0"-151"0,0 0-56 16,0 0-17-16,0 0-78 0,0 0-52 15,0 0-37-15,0-2-5 16,0 2 13 0,0 0-1-16,0 2 1 15,0 14-25-15,-10 9 3 16,2 4-15-16,-1 12 7 0,0 3-5 15,0 4-3-15,5 0 2 16,1 2-1-16,3-6 0 16,0 1 1-16,21-5 10 15,8-8-2-15,6-8 9 16,10-8-18-16,4-16 10 16,3 0-6-16,-2-16 2 15,-3-16-6-15,-7-13 0 16,-9-10 0-16,-6-10 0 15,-10-4-33-15,-7-1-23 16,-8 8 13 0,0 8 3-16,-3 13 23 0,-10 14 3 15,4 15 14-15,5 12 0 16,1 12 6-16,3 24-6 16,0 17 5-16,7 10 34 15,10 27-3-15,4 26 9 16,-1 23-14-16,-7 13 10 15,-9-10 4-15,-4-19 3 16,-8-6 2-16,-21-5-11 16,-13 1 3-16,-4-15-15 15,0-24-7-15,3-19-19 16,-1-14 6-16,-12-1-7 16,-10-9 1-16,-9-9-1 0,4-22-10 15,11-8-16-15,11-33-15 16,16-9 25-16,13-8-1 15,16 4 1-15,4-5-9 16,6 12 25-16,23 3-10 16,9 3-6-16,6 5-27 15,8 4-50-15,26-6-56 16,-13 6-109-16,-7 5-264 0</inkml:trace>
  <inkml:trace contextRef="#ctx0" brushRef="#br0" timeOffset="11712.2">3033 15159 1945 0,'0'0'432'16,"0"0"-276"-1,0 0-42-15,0 0-20 0,0 0-4 16,0 0-30-16,0 0 3 15,81 131 7-15,-74-89 17 0,-1 0-27 16,0-1-18 0,1-10-20-16,0-1-14 0,0-6-1 15,1-8-6-15,1-12-2 16,5-4 2-16,-1-21 8 16,3-24-8-16,1-14 6 15,2-2-7-15,-3 3 0 16,-3 3-1-16,-3 16-37 15,-2 11-38-15,-2 15-104 16,-6 8-348-16</inkml:trace>
  <inkml:trace contextRef="#ctx0" brushRef="#br0" timeOffset="12112.48">3829 14939 2447 0,'0'0'352'16,"0"0"-179"-16,0 0-36 0,0 0-69 15,137 0-27 1,-102 0-28-16,1 6-4 15,-1-6-9-15,-6 5 0 16,-6-5-16-16,-8 0-110 16,-6 0-154-16,-9-5-720 0</inkml:trace>
  <inkml:trace contextRef="#ctx0" brushRef="#br0" timeOffset="12374.26">3769 15182 2651 0,'0'0'190'0,"0"0"-42"0,0 0-24 16,0 0-41-16,0 0-32 15,125 9-21-15,-99-5-5 16,3 1-24-16,-4-1 7 16,0 0-8-16,4 0-5 15,-8 2-114-15,-4-6-285 0</inkml:trace>
  <inkml:trace contextRef="#ctx0" brushRef="#br0" timeOffset="13182.39">4823 15205 2182 0,'0'0'396'16,"0"0"-245"-16,0 0-61 0,0 0-39 15,0-110-28-15,-6 58-10 16,-1-9 4-16,-4-8-17 16,0-7 18-1,1-4 2-15,4-3-3 0,4 1-16 16,2 2-1-16,0 7 0 15,0 13 0-15,0 10 0 16,6 12 0-16,4 12-1 16,3 10-9-16,3 10 4 0,5 6 5 15,4 0 0-15,0 2-3 16,0 14-9-16,-6 4-4 16,-1 10-48-16,-7-4-109 15,-6-4-239-15</inkml:trace>
  <inkml:trace contextRef="#ctx0" brushRef="#br0" timeOffset="13349.29">4674 14754 2806 0,'0'0'177'0,"0"0"-43"15,0 0-42-15,0 0-50 0,0 0-42 16,125-24-18-16,-98 20-229 16,-5-2-1906-16</inkml:trace>
  <inkml:trace contextRef="#ctx0" brushRef="#br0" timeOffset="13914.75">5777 14382 1894 0,'0'0'689'0,"0"0"-519"16,0 0-9-16,0 0-66 0,0 0-33 16,-138 26-30-1,114-7-4-15,1 8-5 0,2 2 1 16,-2 8 13-16,3 5-16 16,-1 6 4-16,4 4-8 15,-1 4 11-15,3 5-4 16,3-1 6-16,8 0 6 15,4-2-6 1,0-2-5-16,9 0-9 16,15-1 11-16,5-9-8 0,4-8 4 15,4-13-23-15,-2-8 5 16,-4-13-5-16,-4-4-3 16,-5 0-37-16,-4-6-58 15,-5-24-31-15,-3 3-148 16,-6 1-604-16</inkml:trace>
  <inkml:trace contextRef="#ctx0" brushRef="#br0" timeOffset="14279.91">5833 14548 1957 0,'0'0'821'0,"0"0"-675"0,0 0-65 15,0 0-22-15,0 0-6 16,0 0-16-16,0 0 6 16,110 88 0-16,-81-52 2 15,2 6-10-15,0 1-1 16,-2 0-19-16,0 3 1 0,-5 0-1 15,-2-1-9 1,1-3 0-16,-3-6-6 0,-2-4 5 16,-2-4-5-1,-3-2 0 1,1-8 0-16,-2-4-1 0,-3-2-47 16,3-12-50-16,-6 0-101 0,-1 0-248 15</inkml:trace>
  <inkml:trace contextRef="#ctx0" brushRef="#br0" timeOffset="14621.61">6265 14584 2648 0,'0'0'250'16,"0"0"-122"-16,0 0-19 16,0 0-53-16,-82 110-18 15,56-74-25-15,-3 4 17 16,-5 1-12-16,-1-1 11 15,-2-3-12-15,6 4-13 16,4-1-3-16,8-1-1 16,5-10 0-16,7-5-31 0,7-7-97 15,0-8-158 1,0-5-743-16</inkml:trace>
  <inkml:trace contextRef="#ctx0" brushRef="#br0" timeOffset="15016.18">6487 14788 1587 0,'0'0'918'0,"0"0"-768"16,0 0 32-16,23 116-64 0,-13-75-54 16,-1-10-33-1,1 1 4-15,-2-11-15 0,0-3 28 16,-3-11-18-1,1-7-3-15,-1 0-20 0,4-7 9 16,4-23 11-16,5-2-19 16,0-8 2-16,2-1-10 15,-4 6 0-15,-5 5-59 16,-2-2-75 0,-3 5-179-16,-1 5-2070 0</inkml:trace>
  <inkml:trace contextRef="#ctx0" brushRef="#br0" timeOffset="15339.63">6872 14297 2126 0,'0'0'284'0,"0"0"-133"0,55 107 51 16,-30-49-68-16,0 6-41 16,-3 4-19-16,-4 2-1 15,-7-2 9-15,-6 0-37 0,-5 1-19 16,0-5-20-1,-5 2-6-15,-13 1-10 0,-6 12-106 16,3-19-126 0,4-11-850-16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12T20:40:01.5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3013 6499 1165 0,'0'0'381'0,"0"0"-150"15,0 0-58-15,0 0-13 16,0 0-60-16,67-118-29 16,-49 97 27-16,5 3-11 15,-1 0-18-15,2 6 3 16,0 4-1-16,3 4 6 16,0 2-4-16,-2 2-36 15,2 0-14-15,-6 0-12 0,0 0-3 16,-5 0-3-1,-3 0-5-15,-5 4 7 0,-1-2 0 16,-2 1 6-16,-3-1-3 16,1-1 5-16,-3-1-2 15,0 0 7-15,0 0 13 16,0 0 16-16,0 0 2 16,-10 0-20-16,-5 0-18 15,-6 0-7-15,0 0-2 16,-4 0-4-16,-2 0 1 15,0 0-1-15,-2 0 1 16,0 0 0-16,0 0-1 16,2 4 0-16,3 3 1 0,0-2-1 15,4 3 0 1,-1 3-1-16,4 2 1 0,1 1 0 16,3 5 1-16,-1-1 0 15,3 3 3-15,0 2-3 16,4 3-1-16,1 0 0 15,1 1-1-15,5 4 1 16,0-2 0-16,0 3 0 16,0-3-1-16,0 0 1 15,5-2 0-15,5-3 0 16,6 0 0-16,3-2 0 16,0 1 6-16,8-5 4 15,0-1 4-15,4-2 2 0,2-4 11 16,1-2 4-1,-1-6 0-15,-2-3-9 0,0 0-7 16,-2-3-6-16,-2-15 2 16,-4-8 2-16,-3-6-1 15,-7-7-2-15,-4-5-1 16,-2-6-4-16,-7-2-4 16,0 0-1-16,0 1 0 15,0 8-1-15,-9 6 1 16,-2 9 4-16,0 10-4 15,4 8 7-15,2 6-2 16,3 4-4-16,0 0-1 16,2 2-10-16,0 14-12 15,0 9 14-15,0 6 8 16,11 6 0-16,3 4 0 16,3 5 0-16,3 1 0 0,3 2 4 15,2-2 4-15,1-2 3 16,2-6-5-16,1-3-5 15,3-9-1-15,-3-8 0 16,-5-8-8-16,-1-9-55 16,-3-2-8-16,0-27-83 15,-2-6-79-15,-7-7-231 0</inkml:trace>
  <inkml:trace contextRef="#ctx0" brushRef="#br0" timeOffset="482.7">3767 5842 1486 0,'0'0'348'0,"0"0"-140"15,0 0-67-15,69 125-54 16,-47-76-8-16,-2 7-29 16,2 4-5-16,-4 4 16 15,-2 4 29-15,-3 2 5 16,-4 0 14-16,-5 2-1 16,-1 3-30-16,-3-1-22 15,0 3-12-15,-11-4-17 16,-9 1-14-16,-5-5-7 15,-1-9-6-15,-3-7-26 0,-11-6-51 16,9-12-122-16,4-14-361 0</inkml:trace>
  <inkml:trace contextRef="#ctx0" brushRef="#br0" timeOffset="1441.14">4510 7100 1267 0,'0'0'566'0,"0"0"-301"15,0 0-83-15,0 0-34 16,0 0-90-16,0 0-41 16,0 0-6-16,0-140-10 15,0 92 0-15,0-4 10 16,0-3-10-16,0-3 6 15,0 0-6-15,0-4 0 16,0-4 1-16,0 2-2 0,0 2 0 16,0 4 0-1,0 3 7-15,0 5-7 0,0 2-10 16,0 2 10-16,0 4-1 16,0 2-13-16,0 4 2 15,0 4-5-15,6 1 16 16,3 8-9-16,1 2 3 15,2 7 7-15,1 4 0 16,1 6-14-16,3 4-1 16,2 0 15-16,1 0 0 15,1 0 0-15,2 12 2 16,0 4-2-16,-4 6 0 16,-1 7-3-16,-3 5-35 15,-1 2-9-15,-3 18-112 16,-1-11-201-16,-8-8-682 0</inkml:trace>
  <inkml:trace contextRef="#ctx0" brushRef="#br0" timeOffset="1675.52">4377 6563 1786 0,'0'0'387'0,"0"0"-107"15,0 0-138-15,0 0-38 0,0 0-21 16,0 0-35-16,0 0-38 16,106 6-10-16,-73-6-12 15,-6 0-114-15,-3 0-285 16</inkml:trace>
  <inkml:trace contextRef="#ctx0" brushRef="#br0" timeOffset="2289.88">5412 6014 1777 0,'0'0'367'15,"0"0"-195"-15,0 0-20 16,0 0-30-16,0 0-73 16,0 0-28-16,-121 114-15 15,102-74 7-15,1 6-5 16,-3 4 30-16,4 5 36 16,1 0-7-16,3 8 1 15,4-1-12-15,0 0-27 0,6-2 4 16,3-4-9-1,0-5-5-15,0-4 0 0,9-5-2 16,7-1 5 0,5-4-2-16,-2 0-9 0,1-4-3 15,-1 1-8-15,-6-8 0 16,-1-5 0-16,-2-5-34 16,-3-9-72-16,-3-7-124 15,-2 0-364-15</inkml:trace>
  <inkml:trace contextRef="#ctx0" brushRef="#br0" timeOffset="2749.64">5565 6414 727 0,'0'0'1150'0,"0"0"-814"0,0 0-182 15,0 0 13-15,0 0-24 16,0 0-45-16,0 0-25 16,77 72 5-16,-60-45 18 15,1 1-4-15,3 4-10 16,-2 4-3-16,-1 2-21 16,3 0-23-16,-2 1-17 15,-1-2-10-15,-1 0-7 16,0-3-1-16,-2-3 0 15,-4-2 0-15,-4-5-10 16,-3-4-25-16,-2-6-39 16,-2-2-57-16,0-7-111 15,0 0-257-15</inkml:trace>
  <inkml:trace contextRef="#ctx0" brushRef="#br0" timeOffset="3106.69">5905 6409 1957 0,'0'0'445'16,"0"0"-238"-16,0 0-25 15,0 0-41-15,0 0-86 16,0 0-29-16,-99 118 10 16,74-72 7-16,0 5 3 15,-7 0-7-15,1 5-15 16,0-1-13-16,-1-1-9 15,4-6-2-15,3-4-27 16,7-6-68-16,9-9-179 16,3-14-855-16</inkml:trace>
  <inkml:trace contextRef="#ctx0" brushRef="#br0" timeOffset="3601.37">6009 5921 1144 0,'0'0'424'0,"0"0"-23"16,0 0-96-16,0 0-99 15,0 0-78-15,71 113-43 16,-55-69-1-16,2 8 0 16,0 4-14-16,-2 7 5 15,-1 2-31-15,-2 7-11 16,-1 3-2-16,-6 1-14 16,-4 0 18-16,-2 0-3 15,0-1 1-15,-2-3-14 16,-11-2-6-16,-3-2-8 0,-1-5-5 15,-3-10 0-15,-3-4-27 16,-6-6-61-16,4-13-142 16,2-9-489-16</inkml:trace>
  <inkml:trace contextRef="#ctx0" brushRef="#br0" timeOffset="4200.79">6597 6685 2168 0,'0'0'381'0,"0"0"-237"16,0 0 41-16,0 0-38 15,0 0-62-15,152-12-32 0,-111 10-27 16,-1 2-8-16,-3 0-10 16,-3 0-2-16,-5 0-1 15,-5 0-5-15,-8 0 0 16,-5 0-10-16,-11 0-91 15,0 2-132-15,-4 2-377 0</inkml:trace>
  <inkml:trace contextRef="#ctx0" brushRef="#br0" timeOffset="4460.07">6600 6916 2408 0,'0'0'532'0,"0"0"-450"16,0 0-23-16,0 0 40 16,0 0-30-16,0 0-32 15,0 0-19-15,118 0-11 16,-91 0-7-16,-3 0 0 15,5 0-51-15,-4 0-118 16,-10 0-300-16</inkml:trace>
  <inkml:trace contextRef="#ctx0" brushRef="#br0" timeOffset="5887.25">7476 6282 1115 0,'0'0'333'0,"0"0"-109"16,0 0 29-16,0 0-8 0,0 0-111 16,0 0-37-16,0 0 24 15,16 28-34-15,-3-10-9 16,3 3-13-16,-1 2 6 15,5 8 0-15,3 5-4 16,1 6-4-16,5 6-9 16,0 6-8-16,4 2 3 15,1 0-5-15,0 1 29 16,-1-7-31-16,-4-5-9 16,-2-4 6-16,-5-2-8 15,0-4-14-15,-4-1-7 16,0-2-3-16,-5-3-3 15,-2-4-4-15,-4-7 1 16,-3-5 0-16,-4-8-1 16,0-5-26-16,0 0-34 0,0-1-51 15,-9-21-72 1,-4-1-124-16,0 3-464 0</inkml:trace>
  <inkml:trace contextRef="#ctx0" brushRef="#br0" timeOffset="6379.94">7882 6418 242 0,'0'0'1612'16,"0"0"-1298"-16,0 0-143 0,0 0-17 16,0 0-48-16,-83 125-48 15,61-90-8-15,-1 2 17 16,2 1-10-16,-4 4-4 16,0 1 3-16,-2-2-14 15,3 2-16-15,-2-5-7 16,1 0-7-16,0-4-4 15,1-4-7-15,1-2 0 16,6-7 0-16,1-1-1 16,5-11-1-16,5-4-40 15,6-5-91-15,0 0-154 16,0-13-897-16</inkml:trace>
  <inkml:trace contextRef="#ctx0" brushRef="#br0" timeOffset="7449.08">8263 5958 753 0,'0'0'284'0,"0"0"-141"16,0 0-50-16,0 0 55 16,0 0 37-16,0 0-70 0,0 0-57 15,69-9 35 1,-58 9-27-16,0 0 8 0,1 0-24 16,-1 0-14-16,-1 0 6 15,4 4 9-15,-3 4 14 16,0 1 58-16,1 2-15 15,-1 1 21-15,0 4-42 16,-2 0-43-16,0 0-14 16,-1 0 3-16,-3 1 5 15,0-1 12-15,-5 2 2 16,0 4 1-16,0 0-8 16,0 4-2-16,-5 2-6 15,-8 2 3-15,-3 2-2 16,-4 0-2-16,-2 2-4 15,-3 0-10-15,-3 1-8 0,-4-6-8 16,0-2-1-16,1-10-5 16,0-7-11-16,2-8-28 15,3-2-24-15,1 0 32 16,5-12-7-16,3-5 0 16,5-3 10-16,6-3-12 15,3 3 18-15,3-2 4 16,0 4 16-16,5 4-3 15,11 5 4-15,1 4 1 16,3 5 0-16,0 0 28 16,0 17-2-16,3 6-1 15,-1 8-2-15,0-2 1 16,3 2-7-16,2-4-9 0,-3 0-4 16,3-6-4-16,-3-2 0 15,-2-3-10-15,3 5-71 16,-5-4-109-16,-4-3-468 0</inkml:trace>
  <inkml:trace contextRef="#ctx0" brushRef="#br0" timeOffset="8144.22">8925 6761 1614 0,'0'0'536'16,"0"0"-338"-16,0 0-87 0,0 0 29 16,0 0 31-1,0 0-25-15,0 0-37 0,87 0-14 16,-54 0-3-16,3 0-12 16,-1 0-18-16,2 5-2 15,-2 0-4-15,1-1-10 16,-3 3-18-16,-2-5-13 15,-4 2-9-15,-4-4-5 16,-8 0 0-16,-4 0 2 16,-4 0-3-16,-5 0-4 15,-2 0-28-15,2 0-61 16,-2 0-60-16,0 0-188 0,3 0-879 16</inkml:trace>
  <inkml:trace contextRef="#ctx0" brushRef="#br0" timeOffset="14632.9">10238 6148 1042 0,'0'0'547'0,"0"0"-193"15,0 0-79-15,0 0-89 0,0 0-78 16,0 0-34-16,0 0-12 16,0 0 12-16,0 0-3 15,0 0-19-15,-2 0-12 16,-7 0 15-16,-2 0-30 15,-3 8-18-15,-1 4-1 16,-3 2-6-16,0 2 1 16,-4 3 4-16,2 6 0 15,-3 1-4-15,4 4-1 16,-2 2 0-16,5 5 1 16,1-1-1-16,1 2 1 15,3 4 0-15,1 0 10 16,-2 2 3-16,5-2 0 15,1-3-7-15,4 0-5 16,0 0 5-16,2-3 6 0,0 2 16 16,0-3 9-1,0 2-8-15,6-7-6 0,10-2-8 16,1-2-1-16,6-5 6 16,0 0 2-16,-2-3 3 15,2-2-6-15,-3-2-4 16,-3-3-4-16,-1-6 2 15,0 0-8-15,0-5 2 16,-1 0 2-16,3 0 8 16,2-15 19-16,2-8-6 15,-4-8-8-15,0-2-6 16,-5 0-6-16,-6 1 2 16,-5 2 2-16,-2 4-1 0,0 4-3 15,-9 0-7-15,-11 4-3 16,-7 1-1-16,1 4-7 15,-1 6-16-15,0 7-10 16,1 0-18-16,3 12-9 16,0 17-40-16,8 7-36 15,9 12-59-15,6-8-87 16,0-11-625-16</inkml:trace>
  <inkml:trace contextRef="#ctx0" brushRef="#br0" timeOffset="15283.13">10590 6404 1303 0,'0'0'510'16,"0"0"-213"-16,0 0-68 15,0 0-68-15,0 0-47 16,0 0-40-16,0 0 6 15,0 3-1-15,13 8-9 16,8 8-10-16,3 3-15 16,1 5-1-16,1 7-10 0,1 1-9 15,2 2 1-15,0 7 12 16,0-3-1-16,-2 6 1 16,-3-4-6-1,1 4 5-15,-5-3-8 0,-2-2-6 16,0-4-1-16,-5-4 3 15,0-2-8-15,-1-4-9 16,-6-1-3-16,1-8-4 16,-5-2-1-16,0-8 0 15,-2-3-24-15,0-3-28 16,0-3-43-16,0 0-78 16,0-10-207-16,0-5-285 0</inkml:trace>
  <inkml:trace contextRef="#ctx0" brushRef="#br0" timeOffset="15756.87">11036 6416 1663 0,'0'0'402'15,"0"0"-225"-15,0 0 7 16,0 0-35-16,0 0-42 16,0 0-44-16,0 0-30 15,-94 41-4-15,72-10 29 16,-4 12 4-16,-4 4 7 16,-5 2-10-16,-4 8-12 0,-3-1-10 15,3 2-13 1,-2-2-5-16,5-4-10 0,7-5-2 15,6-10-6-15,2-9-1 16,9-8 0-16,4-10-22 16,1-4-24-16,5-6-39 15,0 0-95-15,2 0-91 16,-2 0-504-16</inkml:trace>
  <inkml:trace contextRef="#ctx0" brushRef="#br0" timeOffset="16642.5">11419 6770 1174 0,'0'0'491'16,"0"0"-208"-16,0 0-69 15,0 0-30-15,0 0-64 16,0 0-29-16,0 0-3 15,-4 0 7-15,4 0-12 0,0 0 10 16,4 0 3 0,12 0-27-16,2 0-4 0,6 0-12 15,3 0-2-15,7 0-13 16,-1 0-10-16,2 0 1 16,2 0-6-16,-2 0-4 15,-1 0 0-15,-5 0 1 16,-5 0-7-16,-2 0-7 15,-2 0-2-15,-5 0-1 16,-3 0-3-16,-3 0 0 16,-3 0 0-16,-4 0-20 15,2 0-34-15,-4 0-53 0,0 0-81 16,0 0-132-16,-10 0-1370 16</inkml:trace>
  <inkml:trace contextRef="#ctx0" brushRef="#br0" timeOffset="16958.64">11660 6525 1427 0,'0'0'612'0,"0"0"-267"15,0 0-107-15,0 132-27 16,0-78-76-16,0 5-49 16,0-1-24-16,0 0-26 15,0-3-23-15,0-4-7 16,-4-6-6-16,2-10-36 15,2-1-78-15,0-9-149 16,-3-11-550-16</inkml:trace>
  <inkml:trace contextRef="#ctx0" brushRef="#br0" timeOffset="17934.07">12626 6238 1334 0,'0'0'418'16,"0"0"-183"-16,0 0-1 15,0 0-20-15,0 0-66 16,0 0-58-16,0 0-11 15,-88-18-6-15,76 18-1 0,0 0-12 16,-1 6-35 0,-1 8-14-16,1 4-3 0,-1 4 0 15,3 2 6-15,3 2 2 16,1 0 7-16,2 2 2 16,3 1 0-16,2-1 2 15,0 0 0-15,7 2-2 16,13-2-9-16,4-4-5 15,3-2 1-15,4-3-3 16,3-4 13-16,-3-3 6 16,0-6 5-16,-2-2-1 15,0-4-9-15,-6 0-2 16,-1 0 0-16,-2-12 8 16,0-8 2-16,-3-8-3 15,-1-9-13-15,-3-2-4 16,-3-5-1-16,-6-1-4 15,-4 4 1-15,0 2-1 0,-6 6 2 16,-19 3 7 0,-4 7-8-16,-7 2-7 0,0 10 0 15,-2 5-14-15,3 6-13 16,1 0-27-16,1 10-16 16,4 14-36-16,4 6-42 15,5 2-45-15,7 14-80 16,7-6-305-16,1-6-1180 0</inkml:trace>
  <inkml:trace contextRef="#ctx0" brushRef="#br0" timeOffset="18632.18">12528 6649 1621 0,'0'0'452'16,"0"0"-191"-16,0 0-55 0,0 0-105 15,0 0-63-15,0 0-20 16,0 0-7-16,-79 50 19 16,73-32 4-16,-3 5 11 15,0-2 5-15,2 4-3 16,-2-1-12-16,3 2-7 16,1-4-5-16,0 0-5 15,3 0-1-15,0 0 3 16,2-2-2-16,-2 0 2 15,2-2 8-15,0-1-3 16,0-2-10-16,0-4-10 16,4 4-5-16,10-5 6 15,1 0 0-15,6 0 10 0,1-3-2 16,0-2 3-16,2-1-1 16,3 0-3-16,0-4-1 15,0 0 0-15,0 0-2 16,0 0 2-16,-1-6 0 15,1-4-1-15,-1-4 1 16,1 0-3-16,-4-1 1 16,-2-5 0-16,0 3-1 15,-3-5 5-15,-1 0-2 16,1 0-2-16,-5-2-3 0,-1 0-6 16,-3-4 0-1,-5 0 5-15,-4 0-2 0,0-1 0 16,-2 4 1-16,-15-2-2 15,-10 6-3-15,-10 0-5 16,0 5-18-16,-5 6-27 16,-3 10-22-16,5 0-43 15,-14 35-31-15,10 3-87 16,9-1-438-16</inkml:trace>
  <inkml:trace contextRef="#ctx0" brushRef="#br0" timeOffset="20398.45">3052 7957 1309 0,'0'0'295'0,"0"0"-83"16,0 0 37-16,0 0-63 15,0 0-75-15,13 121-34 16,-9-88-16-16,-2-1-5 16,0 0 14-16,-2 0-12 15,0 3 21-15,0-2-3 16,0 3-20-16,0 4-20 16,0 4-13-16,-8 2-4 15,-1-1-1-15,-3 3 0 0,-1-2 3 16,-3 1 15-1,1-3-7-15,-3 0-2 0,3-6 8 16,1-4-12-16,5-5-9 16,3-2 0-16,1-5 0 15,0-1-10-15,5-6-2 16,0-5-2-16,0 0 0 16,0-6-1-16,0-2 0 15,0-2 1-15,0 0 0 16,0 0 0-16,0 0 0 15,0 0 0-15,0 0 0 16,0 0 0-16,0 0-2 16,0 0 2-16,0 0-6 0,0 0 6 15,0 0 0 1,0 0 0-16,0 0 0 0,0 0 0 16,0 0 0-16,0 0 0 15,0 0-4-15,3 0 4 16,10 3 0-16,2-1 0 15,6 1 1-15,1-1 0 16,5 0 0-16,2-2 3 16,4 0-3-16,-1-2-1 15,-1-12 1-15,-2-6 0 16,-4-4 6-16,-4-2 3 16,0-4-10-16,-9 1-5 15,-2 2 5-15,-10 3 15 0,0 3 5 16,0 6-8-1,-22 3-1-15,-7 3-10 0,-7 5-1 16,-2 4-17-16,-2 0-17 16,4 11-2-16,7 7-2 15,8 2-23-15,9 5-96 16,5-4-118-16,7-4-781 0</inkml:trace>
  <inkml:trace contextRef="#ctx0" brushRef="#br0" timeOffset="20925.05">3588 7592 833 0,'0'0'454'0,"0"0"18"16,0 0-153-16,0 0-97 15,50 116-74-15,-35-72-52 16,3 8-29-16,0 9 6 16,-1 6-12-16,0 8 2 15,0 7 3-15,-3 6-5 16,-3 2-14-16,-5 1-16 15,-6-3-14-15,0-6 1 16,0-6 1-16,-15-4 0 16,-6-8-8-16,-1-3-5 15,-2-5-1-15,0-4-5 16,-1-6 0-16,0-2 0 16,3-4-22-16,2-4-54 0,0 7-117 15,5-11-88 1,3-8-579-16</inkml:trace>
  <inkml:trace contextRef="#ctx0" brushRef="#br0" timeOffset="22622.51">4932 8274 1037 0,'0'0'616'0,"0"0"-246"15,0 0-99-15,0 0-62 16,0 0-54-16,0 0-41 16,0 0-16-16,-64-80-7 0,44 71-32 15,-5 3-5 1,-4 0 8-16,0 6-31 0,-4 0-15 15,-2 0-3-15,-1 4-8 16,0 14-4-16,0 6 0 16,1 10-1-16,3 6 0 15,3 7 0-15,7 5 0 16,7 2 0-16,8 2 0 16,7-1-1-16,0-6 1 15,20-6-1-15,11-10 1 16,8-8-5-16,3-11 5 15,-1-11 0-15,0-3 5 16,-3-7-5-16,-7-17 4 0,-4-10-2 16,-4-8 3-1,-6-9-5-15,-3-4-4 0,-4 0-21 16,-5 3-20-16,-3 6 6 16,-2 10 13-16,0 10 9 15,0 12 17-15,0 7 2 16,0 7 17-16,0 0 3 15,0 23-22-15,0 11 1 16,0 15 6-16,0 9 12 16,11 7-1-16,3 9 13 15,-1 9 2-15,1 5-4 16,-6 3 6-16,-6 6-1 0,-2 0 8 16,0 0 3-1,-6-4 3-15,-15-1-14 0,-8-2-16 16,-4-2-9-16,-7-7-4 15,-2-11-1-15,-1-14-4 16,4-14 0-16,1-11-4 16,1-12-15-16,2-11-4 15,-1-8-18-15,1-12-35 16,2-25-7-16,4-21 19 16,6-9-16-16,10-13 39 15,11-5 30-15,2 4 1 16,11 2 10-16,18 12 5 15,4 14-3-15,5 13-2 16,5 12 0-16,-1 6-8 16,5 1-70-16,17-9-80 15,-13 4-168-15,-6 1-1801 0</inkml:trace>
  <inkml:trace contextRef="#ctx0" brushRef="#br0" timeOffset="23265.79">5592 7962 1409 0,'0'0'431'16,"0"0"-145"-16,0 0-73 15,0 0-90-15,0 0-69 16,0 0-33-16,-114 55-1 15,95-25 17-15,-2 6 24 16,1 5 0-16,1 8 7 16,0 1 0-16,2 6 3 15,-1 2-7-15,5 0-15 16,1 5-19-16,6-1-9 16,4 0-10-16,2-2-6 0,0-2 1 15,8-7 5-15,10-5 15 16,5-8 17-16,-1-1 1 15,-2-8-13-15,0-3-7 16,-5-6-10-16,-3-3-9 16,-5-5-5-16,-3-7 0 15,0-3-57-15,-4-2-98 16,0-2-239-16,0-10-774 0</inkml:trace>
  <inkml:trace contextRef="#ctx0" brushRef="#br0" timeOffset="23702.62">5779 8310 1209 0,'0'0'480'16,"0"0"-144"-16,0 0-109 0,0 0-38 15,0 0-46-15,0 0-22 16,97 116 31-16,-75-82-27 16,-2 3-28-16,3 2-35 15,-4 3-3-15,1-2-19 16,-4 3-16-16,-1-1-12 16,-2-2-7-16,-1-2-4 15,-3-3-1-15,-1-2-12 16,0-8-55-16,-2-8-85 15,-1-9-144-15,-3-8-608 0</inkml:trace>
  <inkml:trace contextRef="#ctx0" brushRef="#br0" timeOffset="24109.54">6096 8265 1649 0,'0'0'515'0,"0"0"-250"0,0 0-109 15,0 0-23-15,0 0-59 16,-100 113-12-16,76-69-2 16,-3 6 16-16,-4 6-17 15,-3 2-27-15,1 3-12 16,0-3-15-16,0-2 1 15,8-10-6-15,4-8-11 16,5-9-71-16,10-14-125 16,3-7-158-16,3-8-1829 0</inkml:trace>
  <inkml:trace contextRef="#ctx0" brushRef="#br0" timeOffset="24649.12">6391 7754 774 0,'0'0'395'16,"0"0"-80"-16,0 0-45 15,0 0 36-15,0 0-78 16,98 127-62-16,-77-87-33 16,0 8 5-16,1 3-28 15,-4 7-20-15,-4 3-21 16,-2 1-15-16,-4 4-9 16,-4 0-9-16,-4 3 3 0,0-1 1 15,0-2-1 1,-4 2-4-16,-10-1-13 0,-3-2-10 15,-2-2-5-15,-1-7-7 16,-1-2 1-16,-2-8-1 16,-2-8 0-16,1-4-17 15,1-5-17-15,4-7-42 16,-2 1-50-16,6-5-88 16,1-6-155-16</inkml:trace>
  <inkml:trace contextRef="#ctx0" brushRef="#br0" timeOffset="25402.08">7033 8474 963 0,'0'0'994'0,"0"0"-703"16,0 0-127-16,0 0 15 0,0 0-10 16,0 0-21-1,0 0-8-15,98-6-35 0,-59 6-31 16,4 0-21-16,-1 0-20 15,0 0-15-15,-5 0-10 16,-6 4-7-16,-5-2-1 16,-8-2 0-16,-7 2-3 15,-1-2-17-15,-6 0-59 16,-4 9-67-16,0-2-97 16,0 3-149-16</inkml:trace>
  <inkml:trace contextRef="#ctx0" brushRef="#br0" timeOffset="25701.32">7044 8747 1842 0,'0'0'672'16,"0"0"-538"-16,0 0 33 15,0 0-23-15,0 0-41 16,0 0-35-16,124 0-28 16,-95 0-18-16,0 0-15 15,0 0-6-15,-4 0-1 16,-2 0-23-16,3 2-98 0,-6 2-189 15,-2 1-1532-15</inkml:trace>
  <inkml:trace contextRef="#ctx0" brushRef="#br0" timeOffset="27119.51">8786 8187 757 0,'0'0'921'15,"0"0"-601"-15,0 0-34 16,0 0-98-16,0 0-41 15,0 0-30-15,124 136 1 16,-93-95-13-16,2 2-15 16,1 3-22-16,-3 0 14 15,-2 0-10-15,-2 3-7 16,-3 2-9-16,-4-3 3 16,-4-1-25-16,-3 0-8 0,-2-6-13 15,-2-9-4 1,0-6-5-16,-5-6-4 0,-2-11 0 15,1-3-4-15,-3-6-32 16,0 0-34-16,0 0-32 16,0-10-80-16,0-8-226 15,0 2-751-15</inkml:trace>
  <inkml:trace contextRef="#ctx0" brushRef="#br0" timeOffset="27538.36">9206 8272 1969 0,'0'0'402'16,"0"0"-222"-16,0 0-45 16,0 0 14-16,-123 114-23 0,85-73-57 15,-1 4-23-15,-4 3-6 16,-1 2-2-16,-2 0-1 15,4 1-11-15,-3-5-9 16,8-2-4-16,-1-6-6 16,7-6-3-16,2-3-3 15,6-10-1-15,6-5-1 16,5-4-11-16,6-6-53 16,6-4-51-16,0 0-147 15,2-8-474-15</inkml:trace>
  <inkml:trace contextRef="#ctx0" brushRef="#br0" timeOffset="28483.84">9589 7839 764 0,'0'0'203'0,"0"0"-88"15,0 0-51-15,0 0 40 16,0 0-24-16,0 0-32 15,0 0 26-15,81-58 78 16,-68 51 30-16,-2 1-3 16,3-1-19-16,-1 7-33 15,3 0 36-15,-1 0-41 16,1 0-48-16,1 3-21 16,-1 5 1-16,-3 2-1 15,1 1-10-15,-1 0 0 16,-3 1 26-16,-4 4 7 0,-2 1-10 15,-1 4-14-15,-3 6 5 16,0 1-12-16,-3 4-2 16,-11 1-11-16,-5 4 2 15,-6 0-5-15,-4-2-13 16,-2-3-5-16,-4-2-5 16,-1-4-1-16,-2-8-5 15,2-4 0-15,3-7-22 16,4-5-19-16,4-2-8 15,8 0-12-15,5-7 0 16,5-6 11-16,7 4 17 16,0 1 22-16,5 2 9 15,11 3 2-15,3 3 0 0,6 0 16 16,-2 3 1-16,1 13 4 16,1 2 3-16,-3 3 7 15,2-4 4-15,1 1-12 16,2-4-9-16,2-3-8 15,-4-5-6-15,-4-2-2 16,-3-3-43-16,-5 2-79 16,-3-2-165-16,-4 2-554 0</inkml:trace>
  <inkml:trace contextRef="#ctx0" brushRef="#br0" timeOffset="53180.84">10136 8618 718 0,'0'0'435'0,"0"0"-96"16,0 0-119-16,0 0-96 15,0 0 9-15,-9 13 17 16,9-13-25-16,0 0-21 16,-2 0-10-16,2 0 1 15,0 1-14-15,-3-1-3 16,3 0 0-16,0 3 2 15,0-3-6-15,0 0-15 16,0 0-23-16,0 0-16 0,0 0-7 16,0 0-3-16,0 0 0 15,0 0 1-15,0 0 3 16,0 0 10-16,7 0 7 16,6 0 2-16,1 0 8 15,3 0-4-15,1 0-16 16,4 1-4-16,-2 1-1 15,5 0-4-15,-2 0 0 16,0 1-4-16,2-3 5 16,0 0 3-16,-3 0 0 15,1 0-1-15,-4 0 0 16,0 0 3-16,-2 0-3 16,-3 0-1-16,-1 0-4 0,-4 0-1 15,-2 0-1 1,-3 2-3-16,-2-2 0 0,0 0 1 15,-2 0 0-15,0 0 0 16,0 0 1-16,0 0-1 16,0 0-2-16,0 0 0 15,0 0-4-15,0 0 0 16,0 0-9-16,0 0-60 16,0-2-33-16,3-7-12 15,11-3-85-15,-4 5-242 16,1-2-641-16</inkml:trace>
  <inkml:trace contextRef="#ctx0" brushRef="#br0" timeOffset="59881.89">11033 8051 1981 0,'0'0'349'0,"0"0"-162"16,0 0-69-16,0 0-15 15,0 0-41-15,0 0-21 16,0 0 15-16,0 68 18 16,-4-31-13-16,-5 2-3 15,1 6-1-15,-4-2-7 16,1 4-8-16,0-1-14 15,0-4-12-15,2-4-7 16,3-8-3-16,1-8-6 16,3-8 1-16,2-2-1 15,0-3 0-15,0 0 4 16,7-3 0-16,3 2 6 16,6-4 4-16,0 2-4 0,2-2-3 15,-1-2-3 1,1 2-3-16,1 0 0 0,-4-2-1 15,-2 0 0-15,0 0 1 16,-2 0-1-16,-1 1-5 16,-2-3-37-16,1 0-63 15,7 0-88-15,-5-9-87 16,0-7-451-16</inkml:trace>
  <inkml:trace contextRef="#ctx0" brushRef="#br0" timeOffset="60296.78">11392 8049 1723 0,'0'0'412'16,"0"0"-193"-16,0 0-126 16,0 0-37-16,0 0 17 15,0 0-5-15,-35 114-10 16,28-72 30-16,-1 9 21 0,-2 3-4 16,-1 5-7-1,1 5-13-15,-2 5-15 0,1 1-11 16,-1-2-8-16,4-3-20 15,1-9-14-15,5-8-1 16,0-10-12-16,2-8-2 16,0-8-2-16,0-6 2 15,0-6-2-15,0-3 0 16,0-4-7-16,0-1-26 16,0-2-45-16,0 0-83 15,0-7-130-15,0-8-453 0</inkml:trace>
  <inkml:trace contextRef="#ctx0" brushRef="#br0" timeOffset="60813.4">11707 8365 1376 0,'0'0'682'16,"0"0"-461"-16,0 0-65 15,0 0 18-15,0 0-27 16,94 134-53-16,-69-99-17 15,0 0-14-15,0 0-6 16,-2-1 0-16,-3 3 0 0,-3-4-2 16,-1 3-18-1,-5-1-16-15,0 1-15 0,-3-2 0 16,-4 0-5-16,-2-6-1 16,-2-4-26-16,0-8-54 15,0-12-53-15,0-4-93 16,-6 0-517-16</inkml:trace>
  <inkml:trace contextRef="#ctx0" brushRef="#br0" timeOffset="61203.36">12061 8358 282 0,'0'0'1928'0,"0"0"-1623"15,0 0-184-15,0 0-1 16,0 0-1-16,-125 98-35 16,96-60-15-16,-2 6-4 15,0 4 1-15,0 2-9 0,0 0-11 16,-1-1-20-16,6-5-8 16,1-2-13-16,3-8-5 15,4-6 0-15,7-8-31 16,2-8-66-16,7-12-75 15,2 0-251-15,0 0-1096 0</inkml:trace>
  <inkml:trace contextRef="#ctx0" brushRef="#br0" timeOffset="64175.41">12563 8649 2034 0,'0'0'457'16,"0"0"-250"-16,0 0-64 0,0 0-29 16,0 0-51-16,0 0-39 15,0 0-14-15,9 0 56 16,11 0 6-16,3 0-2 15,-2 0-5-15,6 0-12 16,-2 0-8-16,2 0-12 16,-3 0-9-16,-2 0-12 15,-2 0-5-15,-1 0-6 16,-6 0-1-16,-3 0-4 16,0 0-32-16,-6 0-49 15,-2-7-48-15,1 1-84 16,-3 2-272-16</inkml:trace>
  <inkml:trace contextRef="#ctx0" brushRef="#br0" timeOffset="65048.08">13401 8231 213 0,'0'0'1326'16,"0"0"-1079"-16,0 0-74 0,0 0-24 15,0 0-53 1,0 0-12-16,114-66-21 0,-94 62-12 16,0 2 9-16,-2 2 14 15,-2 0 1-15,-1 0-9 16,1 12 2-16,1 4 1 16,1 2-1-16,0 5 3 15,0-2-20-15,0 4-10 16,-3 1 1-16,-1-1-9 15,-3 4 4-15,0 0-5 16,-2 2 4-16,0 3-11 16,-5 3 5-16,-2 0 7 15,-2 3-8-15,0 4-3 16,0 4-1-16,-8 1 0 16,-13 4-2-16,-1-2 0 0,-9 2-9 15,-3 2 2-15,-5-1-5 16,-7-4-6-16,-2-4-1 15,-4-7 1-15,4-12-5 16,-1-10-1-16,5-15-29 16,3-2-27-16,7-17-25 15,10-12-1-15,9-6-4 16,5 0 18-16,10 3 27 16,0 1 24-16,7 7 18 15,13 4 0-15,7 8 1 16,4 4 6-16,2 8 3 15,1 0 3-15,2 8 7 16,-3 12 3-16,-4 4 6 0,0 2-4 16,-3 2 3-16,1 2-5 15,-2-2-10-15,2-2-6 16,0-4-7-16,-1-3-20 16,3-7-53-16,13-12-60 15,-8 0-129-15,-5 0-501 0</inkml:trace>
  <inkml:trace contextRef="#ctx0" brushRef="#br0" timeOffset="65730.28">14246 8381 1271 0,'0'0'628'0,"0"0"-384"15,0 0-92-15,0 0 2 16,0 0-68-16,0 0-35 15,12-107-4-15,-12 107 5 16,0 0 61-16,0 0-22 16,0 8-54-16,0 10-19 0,0 7 11 15,0 6 3 1,0 1-2-16,0 4-1 0,0 2-12 16,0-1 0-16,0 7 4 15,0 2-4-15,0 1 8 16,0 2-4-16,0 1 6 15,0 0 11-15,0-2-8 16,0-2-10-16,0-2-10 16,0-3-2-16,0-8 0 15,0-3-1-15,0-4 2 16,0-6 5-16,0-3 4 16,0-6 6-16,0-2 8 15,-8-4 2-15,-1-1-8 16,-4 1-4-16,-3-3-8 15,-3-2-7-15,1 0-1 0,0 0-1 16,2 0-5-16,2 0 0 16,6 0 1-16,4 0 0 15,1 0 3-15,1 0-4 16,2 0 4-16,0 0-3 16,0 0-1-16,11 0-2 15,12 0 2-15,3 2 4 16,3 1-1-16,0-3-2 15,-7 0-1-15,-4 0-11 16,-7 0-61-16,-11 0-51 0,0 2-77 16,0 5-277-16</inkml:trace>
  <inkml:trace contextRef="#ctx0" brushRef="#br0" timeOffset="75513.1">8015 8531 1948 0,'0'0'400'15,"0"0"-216"-15,0 0-30 16,0 0-51-16,0 0-54 16,0 0-10-16,-2 1 5 15,2-1 8-15,0 0-7 0,0 0 5 16,0 0 11-16,0 0 4 15,9 0-8-15,7 0-7 16,1 4-16-16,6 0-5 16,2 1-6-16,4 0 0 15,2 0 4-15,2-2 3 16,0-3 3-16,-4 0-7 16,0 0 2-16,-4 0-4 15,-8 0-4-15,0 0-5 16,-7 0-3-16,-2-1 0 15,-2-4 3-15,-4 1-9 16,1 1-2-16,-3 1-3 16,0-1-1-16,0 1-19 15,0 2-84-15,-11 5-127 0,-1 7-311 16</inkml:trace>
  <inkml:trace contextRef="#ctx0" brushRef="#br0" timeOffset="76525.39">10410 8369 1458 0,'0'0'564'16,"0"0"-266"-16,0 0-94 15,0 0-65-15,0 0-63 16,0 0-19-16,0 0 22 15,-5 5 19-15,5 2-24 16,0 4-29-16,-2 3-1 16,0 7 14-16,0 5-13 15,-1 6-8-15,1 3-1 16,2 7-4-16,0 2-1 16,-3 2 0-16,3 2 2 15,-2-1-3-15,2-3 1 0,0-7 0 16,0-2-11-1,0-7-7-15,0-4-3 0,0-7-4 16,0 0-2-16,0-7-3 16,0 0-1-16,0-6-7 15,0 1-35-15,0-4-34 16,0-1-38-16,0 0-104 16,0 0-288-16</inkml:trace>
  <inkml:trace contextRef="#ctx0" brushRef="#br0" timeOffset="77521.73">12701 8381 1901 0,'0'0'481'15,"0"0"-289"-15,0 0-50 0,0 0 24 16,-2 111-50-16,2-57-38 15,0 6-17-15,0 2-2 16,0 1-16-16,7-7-20 16,-3-8-13-16,1-9-4 15,-3-14-6-15,0-11-14 16,-2-9-87-16,0-5-144 16,0 0-969-16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3:10:40.177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2400 10325 1362 0,'0'0'426'15,"0"0"-289"-15,0 0-102 16,0 0 9-16,0 0 116 16,0 0-58-16,0 0 35 0,0-18-77 15,0 18-9 1,0 0-35-16,0 0 13 0,0 0-21 15,0 0-6 1,0 7 4-16,0 5-6 0,0 5 0 16,0 3 0-1,0 3-1-15,0 6 2 0,0 5-2 16,0 5 8-16,0 0-8 16,0 5 1-16,0-1-2 0,2-2 2 15,1 0 0-15,-1-2-1 31,0-2 2-31,0-2-3 16,1 2 9-16,-3-3-10 0,2 0 11 16,-2 2-9-1,0-1 2-15,2-1 13 0,-2 0-3 16,3-4-10-16,-1-1-1 16,0-6 1-16,0-5 2 0,0-4-2 15,0-4-2 1,1-5-8-16,-3-5 9 0,0 0-16 15,0 0 14-15,0 0-8 16,0 0 19-16,0-15-19 16,0-2 20-16,0-2-16 15,-7-5 8 1,1-5-4-16,-1-3-8 0,-2-4 10 16,2-1-7-16,-2-6-21 15,2 0 6-15,3-3-1 0,-1-3 23 31,5 3 0-31,-2-2 0 0,2 0 0 0,0 1 2 16,0-1 0 0,0 0 6-16,5 0 25 0,4 2-17 15,2 4 51 1,4 4-21-16,5 4 41 0,3 5-36 16,4 12-12-1,2 6-15-15,4 10 5 0,1 1-1 0,-1 4-11 16,-2 16 10-1,-4 8-14-15,-10 4 5 0,-3 5-18 16,-10 10 13 0,-4 1-13-16,0 2-1 0,-10 0-11 15,-13-4-104-15,-2-9-75 16,-4-9 17 0,0-12-143-16,5-9 103 0,2-7 65 15,4 0 149-15,7 0 149 0,9-9 30 16,2 5-84-16,0 4-14 31,11 0 12-31,9 0-12 0,5 8-32 0,-2 9 14 31,4 8 7-31,0 3 18 16,0 2-31-16,-4 4-6 0,-2-1-4 16,-3 2-3-16,-1 1-7 0,-5-1-16 15,-3-2 6 1,1 0-26-16,-2-5 11 0,-1-4-12 0,-1-3 0 31,2-7-7-31,-4-5-16 16,2-9-97-16,-1 0-138 0,-3 0-184 15</inkml:trace>
  <inkml:trace contextRef="#ctx0" brushRef="#br0" timeOffset="767.15">2944 10810 1640 0,'0'0'486'0,"0"0"-349"16,0 0 16-16,0 0-54 15,0 0-45-15,0 0-14 0,0 0-11 16,112 6 54 0,-90-6-28-16,2-2 7 0,-1-7-37 15,2-3 16-15,-4-5-8 16,-1 1-1-16,1 0-7 15,-4-2-19-15,1 0 10 16,-3-1-16-16,-1-2 18 16,-3-2-17-16,-1 2 20 15,-4-4-20-15,-4 4 1 16,-2 3-2-16,0 0 7 16,-4 3-2-16,-14 3-3 15,-7 2-4-15,-2 4 7 0,-2 4-4 16,1 2 0-1,-1 0-2-15,5 2-7 0,1 12 3 16,3 4-7 0,2 8-2-16,4 11 13 0,4 5-4 15,5 11-2 1,5 0 5-16,0 1 1 0,0-2 2 0,15-8-2 16,4-6 2-1,1-8-2-15,2-5 0 16,0-7 1-16,-1-6 0 15,0 0 4-15,2-4-1 0,-3 0-3 16,3-3 2 0,-4 2-2-16,4-3 0 15,8-4-67-15,-7 0-148 0,-1 0-99 0</inkml:trace>
  <inkml:trace contextRef="#ctx0" brushRef="#br0" timeOffset="1329.76">3814 10592 1275 0,'0'0'442'0,"0"0"-296"16,0 0 24-16,0 0 12 15,0 0-70-15,0 0 21 16,0 0-9-16,0-65 37 15,-16 51-58-15,-5 3 2 0,-2-2-17 16,-6 3-20-16,-2 4-32 16,-3 4-6-16,3 2-17 15,4 0 1-15,5 5-1 16,3 12-6-16,9 5-4 16,7 2 2-16,3 5-10 15,3-3 1-15,19-1 4 16,9 1-6-16,7 3 6 15,4-2 0-15,5 4 7 0,-3 1 0 16,-1 0-3 0,-7 0 8-16,-12 0-12 0,-6 2 23 15,-11-3-6-15,-7 1 20 16,-5-3-19-16,-21-2-2 16,-10-3-7-16,-6-6-3 15,-4-4-6-15,2-2 2 16,7-6-8-16,8 0-9 15,6-2-22-15,12-4-25 16,11 0-26-16,0 0-199 0,0-12-198 16</inkml:trace>
  <inkml:trace contextRef="#ctx0" brushRef="#br0" timeOffset="2434.27">4124 10606 1764 0,'0'0'400'15,"0"0"-298"-15,0 0-28 0,0 0 12 16,0 0-75-16,0 0 1 16,0 0-10-16,0 4 41 15,0 10-20-15,0 4 55 16,2 8-32-16,2 6-20 16,0 8-19-1,1 6 14-15,-1 4 0 0,3 6 4 16,0 0 12-16,2 4-13 15,-3-1-1-15,4-4-15 0,-4-2 3 16,-2-5-10 0,1-8-2-16,-1-10 1 15,-2-5-3-15,1-11-2 16,-3-9 10-16,0-5-6 0,0 0 2 16,-3-12-2-16,-10-17 2 15,-2-10-1-15,-3-11 0 16,0-9 0-16,3-4 0 15,-2-7-13-15,2-6 2 16,4-3 5-16,2 3 5 16,7 6 2-16,2 8 19 15,0 11 2-15,2 14 25 16,16 8-17-16,4 11-5 0,7 12-1 16,0 6-11-16,4 0 14 15,2 23 4 1,-6 7 12-16,-6 7-14 0,-2 7 7 15,-11 3-10 1,-4 1 0-16,-6-2-13 0,0-4-7 16,-14-6 4-1,-11-8-5-15,-2-3-10 0,-4-7-7 16,2-5-18-16,7-4-21 0,4-6-19 16,12-1-7-16,6-2-34 15,8 0-163 1,13 0-75-16</inkml:trace>
  <inkml:trace contextRef="#ctx0" brushRef="#br0" timeOffset="3269.41">4601 10596 833 0,'0'0'594'0,"0"0"-246"15,0 0-52-15,0 0-109 16,0 0-65-16,0 0-57 15,0 0-7-15,-58 14-51 0,54 4 1 16,0 8-6-16,4 6 4 16,0 8 18-1,8 4 16-15,13 4 36 0,8 2-4 16,8-6 2-16,5-3-42 0,2-15 13 16,3-11-7-1,3-10 13 1,-6-5-3-16,-2-14 7 0,-11-23-21 0,-8-11-14 15,-15-10 8 1,-8-6-3-16,-6-4 6 16,-26 1-16-16,-14 7-6 15,-12 8-9-15,-6 11-36 0,-2 18-41 16,4 15-36 0,11 16-2-16,16 22-60 15,12 4-96-15</inkml:trace>
  <inkml:trace contextRef="#ctx0" brushRef="#br0" timeOffset="4070.9">5293 10473 938 0,'0'0'920'0,"0"0"-769"15,0 0 31-15,0 0 11 16,0 0-81-16,0 0-43 15,0 0-29 1,-110-32 8-16,87 32-18 0,3 0 18 16,5 8-21-16,3 4-7 15,5 3-20-15,7 4-1 0,0 3 0 16,14 3 1 0,13 1 8-16,9 0 4 15,3-1 12-15,3 1-14 16,-1-2 2-1,-5-4-11-15,-10-1 9 16,-10-3 14-16,-7-2 27 0,-9 2 31 16,-2-2-3-16,-25 4-32 15,-11 1-36-15,-7 0-1 16,-2 1-10-16,3-4-1 16,4 1-4-16,7-4-11 15,10-3 1-15,9-6-2 16,12-2-48-16,7-2-88 15,17-9 1-15,5-8-152 0</inkml:trace>
  <inkml:trace contextRef="#ctx0" brushRef="#br0" timeOffset="5435.68">5590 9601 1666 0,'0'0'252'0,"0"0"-64"0,0 0-49 15,0 0 60-15,0 0-123 16,0 0-9-16,0 0-47 16,-9-11-13-1,9 31 4-15,0 6 1 0,7 9 18 16,2 9-8-16,2 6 18 16,-2 10 9-16,2 3 5 15,-2 5-35-15,0 4 10 16,-5 1 3-16,1 2-11 15,-1-2-8-15,1 1-12 16,-3-2 11-16,1 2-12 16,-1 3 8-16,0-4-8 0,0-3 0 15,-2-10-1 1,0-7 0-16,0-11 1 16,0-9-1-16,0-10-4 15,0-6-23-15,0-9-2 16,0-5-25-16,-2-3-48 15,-5 0-152-15,-2-10-1446 0</inkml:trace>
  <inkml:trace contextRef="#ctx0" brushRef="#br0" timeOffset="5611.24">5523 10418 2406 0,'0'0'207'0,"0"0"-162"0,0 0-5 16,0 0-39-16,0 0-1 15,127 0-103-15,-104 0-239 16</inkml:trace>
  <inkml:trace contextRef="#ctx0" brushRef="#br0" timeOffset="6239.76">5974 10918 1815 0,'0'0'409'0,"0"0"-300"16,0 0-65-16,0 0-24 15,0 0-1-15,0 0-11 16,-12-140 3-16,6 92-11 16,1-5 4-16,1-2-2 15,0-2-2-15,2-1 1 16,-1 2-1-16,3 6 26 16,0 6-6-16,0 8 9 15,0 6-20-15,9 9 6 16,0 7-14-16,2 7-1 15,0 5 11-15,4 2-10 16,1 0 11-16,5 9-12 16,2 12 29-16,0 3-28 0,2 3 41 15,-3 5-15-15,-2 1 47 16,-2 1-18 0,0 6-10-16,-5 3-4 0,0 0 1 15,-1 8-17-15,-4-1-19 16,1-1 6-16,-4 0-12 15,0-3 6-15,-5-4-2 16,0-5-10-16,0-8 5 16,0-9-1-16,0-10-58 15,-12-7-129 1,-1-3-102-16</inkml:trace>
  <inkml:trace contextRef="#ctx0" brushRef="#br0" timeOffset="6407.42">5985 10662 1820 0,'0'0'874'0,"0"0"-826"16,0 0 16-16,0 0-10 16,0 0-27-16,0 0-20 0,140 0-7 15,-111 4-186-15,-7-1-801 16</inkml:trace>
  <inkml:trace contextRef="#ctx0" brushRef="#br0" timeOffset="6669.36">6591 10379 2516 0,'0'0'329'0,"0"0"-246"16,0 0-57-16,0 0-17 16,0 0-9-16,0 0-206 15,0 0-423-15</inkml:trace>
  <inkml:trace contextRef="#ctx0" brushRef="#br0" timeOffset="6809.18">6638 10851 2413 0,'0'0'146'15,"0"0"-146"-15,0 0-389 16</inkml:trace>
  <inkml:trace contextRef="#ctx0" brushRef="#br0" timeOffset="70414">6578 10409 1913 0,'0'0'416'16,"0"0"-279"-16,0 0-48 0,0 0 51 15,0 0-92-15,0 0-26 0,-7 9-16 16,7-12 42-16,11-9 31 16,0-2-16-16,-1-3-24 15,-2 2-10-15,-3-2 7 31,-3 3-15-31,-2 4 10 16,0 1 13-16,-2 4-3 16,-9 5-31-16,-5 0 4 15,3 0-14-15,1 5 7 0,3 7-7 16,5 0 0-16,4-3-4 16,0 4-5-16,2-3 8 15,19-1-45-15,-2-7-108 16,-5 1-279-16</inkml:trace>
  <inkml:trace contextRef="#ctx0" brushRef="#br0" timeOffset="70879.48">6624 10858 2721 0,'0'0'266'16,"0"0"-183"-16,0 0 35 15,0 0-40-15,0 0-41 16,0 0-17-16,0 0-4 0,31 36 4 16,-8-48-13-16,-5-2 7 15,-3 2-14 1,-8 2 7-16,-5 6-7 15,-2 2 11-15,0 2 30 16,-9 0-26-16,-8 0-6 0,1 11-9 16,0 9-5-1,5-3-38-15,5 4-25 0,1-2-83 16,5-4-216-16,0-5-1469 0</inkml:trace>
  <inkml:trace contextRef="#ctx0" brushRef="#br0" timeOffset="86223.89">6857 4618 2097 0,'0'0'291'16,"0"0"-200"-16,0 0 2 0,0 0 8 16,0 2-39-1,0-2-25 1,0 0-31-16,0 0-2 0,0 0-3 15,0 0-2-15,0 0-5 0,0 0 6 16,0 0 6 0,4 4 17-1,0 2 9-15,3 0-17 16,-2-2 9-16,1-2-15 0,1 1 12 16,4-3 0-16,0 0 7 15,4 0-5-15,4 0 2 16,0 0-11-16,4 0-9 15,-1 0 9-15,1 0-13 16,-2 0 14-16,2 0 6 16,-3 0 16-16,3 0-19 15,1 0 9-15,0 0-13 16,3 0 3-16,0-3 4 16,0-1 3-16,2 2 4 15,-2 2-16-15,2 0 7 0,-3 0-12 16,3 0 8-16,-2 0-14 15,-1 0 3-15,1 0-4 16,2 0 0-16,0 0-1 16,0 0 6-16,0 0-1 15,-2 0-4-15,0-2 22 16,-3 2-14-16,-2 0 10 16,-1 0-8-16,-2 0-2 15,2 0-1-15,-3 0-7 16,1 0 2-16,2 0 4 0,-3 0-8 15,1 0 6-15,2 0 5 16,1 0-2 0,3 0 4-16,1 0 2 0,1 0-2 0,0 0 6 31,-3 0-5-31,1 0 4 0,0 0-15 0,-4 0 13 31,2 0-14-31,-1 0 14 0,1 0-14 0,-1 0 8 16,2 0-1-16,3 0 1 15,0 0 9 1,2 0-10-16,0 0 4 0,0 0-11 16,-2 0 16-16,2 0-15 15,-3 0 3-15,-1 0-3 16,1 4 0 0,-1-2-1-16,-2 0 1 0,-4-2 8 15,-1 0-9 1,-3 3 20-16,2-3-9 15,-2 0 2-15,1 0-6 16,-1 0 0-16,5 0 3 0,3 0-5 16,1-5 9-1,3-1-10-15,1 2 8 0,5-1-11 16,-4 5 10-16,-1-1-10 16,1 1 3-16,-3 0-4 15,1 0 0-15,-4 0 0 16,2 0 1-16,-4 0 1 15,4 0-1-15,2 0 4 16,0-2-2-16,2 0 6 16,-3 0-6-16,4 0 3 15,1-1-3-15,0 3-3 0,0 0 8 16,0 0-7-16,-2 0 9 16,-2 0-9-16,2 0 11 15,-2 0-11-15,-1 0 3 16,-1 7-4-16,-1-3 4 15,-3 0-1-15,-2 0-2 16,-1 0 9-16,1-2-10 16,-2 0 13-16,1 0-13 15,2 1 18-15,0-2-14 16,2 1 8-16,3 2-6 16,-3 0-1-16,2-1-1 0,3 2-1 15,-2-3 0-15,0 3-3 16,-2-5 8-16,0 3-4 15,0-3-1-15,-1 0-2 16,0 0-1-16,-2 0 9 16,0 0-1-16,0 0 5 15,-2 0-11-15,3 0 9 16,-2-3-10-16,1 3 9 16,3-3-10-16,-2 1 1 15,2 0-1-15,-3 0 0 0,3-1 4 16,-1 3-3-16,-2-5 2 15,2 1 1 1,-2 0 4-16,0 0-8 0,-1 0 14 16,-2 0-13-16,1 0 11 15,-1 2-5-15,4-2 0 16,-3 2 6-16,-1 0-12 16,-1 0 17-16,-3 0-18 0,1 2 7 15,-3-3-6 1,-5 3-2-16,1 0 1 0,-5 0-6 15,3 0-7-15,4 0-40 16,6 0-44 0,34 0-120-16,1 0-163 15,5-5-526-15</inkml:trace>
  <inkml:trace contextRef="#ctx0" brushRef="#br0" timeOffset="87147.21">10860 4743 2057 0,'0'0'466'0,"0"0"-310"15,0 0-96-15,0 0 0 16,0 0 29-16,0 0 10 15,0 0 4-15,87 20-16 16,-56-20-14-16,1 0-11 16,3 0-1-16,1 0-31 0,-1 0 4 15,-2-5-16-15,-1 1-3 16,-1 2-4-16,-2 0-7 16,2-2 8-16,2 1-12 15,2 0 8 1,0-1-7-16,-2 0 5 0,-1 2-6 15,-3 2 6-15,-2 0-5 16,-6 0 3-16,0 0 3 16,-5 0-6-16,-1 0 2 15,-5 0 1-15,0 0 2 0,-3 0-5 16,-3 0 1 0,0 0-2-16,1 0 0 15,0 0 0-15,-1 0 0 16,3 0-1-16,-1 0 5 0,1 0-8 15,2 0 8 1,-2 0-7-16,-3 0 7 0,2 0-4 16,-3 0 0-1,-1 0 0-15,0 0-2 0,-2 0-19 0,0 0-22 16,3-10-70 0,10-18-4-16,-2 4-225 0,1 1-1591 0</inkml:trace>
  <inkml:trace contextRef="#ctx0" brushRef="#br0" timeOffset="87954.26">11894 4698 2368 0,'0'0'361'0,"0"0"-243"15,0 0-63-15,0 0 74 16,0 0-38-16,0 0 1 16,0 0-32-16,148 14-2 15,-106-12-16-15,7-2-4 16,2 0 6-16,5 0-1 15,2 0 1-15,4 0-18 0,0 0 16 16,-1 0-18 0,-1 0 0-16,-7 0-15 0,1 0 14 15,-5 0-12-15,0 0 10 16,-3 0-7-16,2 0 0 16,-6 0-2-16,-4 0-6 15,-2 0 9-15,-3 0-9 16,-4 0 11-16,0 0-14 15,0 0 11-15,2 0-8 16,0 0 1-16,3 0 2 16,-1 0-4-16,0 0 1 15,-1 0-5-15,-1 3 5 16,-2 0-6-16,-2-3 6 0,-3 2-5 16,-3-2 3-1,-2 0 0-15,2 2 4 16,-4-2 4-16,3 2-11 0,-1 1 17 15,0-3-18-15,-3 0 16 16,1 0-15-16,-1 0 8 16,-1 0-8-16,2 0 5 15,-1 0-2-15,-1 0-4 0,1 0 1 16,-1 0 3-16,-1-3-6 16,-1 3 7-16,-5-2-4 15,-3 2 4-15,0 0-10 31,-5-2 4-31,0 2-17 0,2-2-75 16,11-1-92-16,0-2-192 0,3 3-657 16</inkml:trace>
  <inkml:trace contextRef="#ctx0" brushRef="#br0" timeOffset="89255.06">18434 4714 2287 0,'0'0'369'0,"0"0"-195"15,0 0-69-15,0 0 6 16,0 0-52-16,0 0 16 16,0 0-13-16,61 22-13 15,-32-18 7-15,6-1-4 16,6-3 6-16,3 3-18 15,1-3 7-15,-1 0-18 0,-1 3 7 16,-3-2-17-16,0 1 10 16,0 2 0-16,0-2-6 15,2-2 2 1,-1 0-5-16,1 0 10 0,0 0-16 16,3 0 8-16,1 0-21 15,2 0 14-15,0-6-3 16,-1 0 9-16,1 2-5 15,-4 0-6-15,1 0 6 0,-3 0-7 16,0-2 11 0,-1-1-12-16,-4 0 10 15,1 0-18-15,-3-2 12 0,1 1-11 16,-2 2 3 0,0 2-4-16,-1 2 2 0,0 2 9 15,-2 0-10-15,1 0 13 16,-6 0-14-16,-3 0 12 15,-1 0-12-15,-2 0 6 16,0 0 1-16,2 0 0 0,1 0 5 16,-1 0-11-1,1 0 9-15,0 0-9 0,2 0 14 16,-2 0-14-16,-3 0 3 16,-3 0-3-16,-1 0-1 15,-5 0 0-15,-4 0 3 16,-5 0-6-1,0 0 8-15,-2 0-10 0,0 0 3 16,0 0-7 0,0 0-34-16,0-6-20 15,0-6-87-15,-7 2-137 0,-3 2-195 16</inkml:trace>
  <inkml:trace contextRef="#ctx0" brushRef="#br1" timeOffset="97192.97">2730 12719 2231 0,'0'0'211'16,"0"0"-166"-16,0 0-20 15,0 0-10-15,0 0 6 16,0 0 28-16,0 0 13 15,2-19 82-15,-2 2-85 16,0-3-14-16,-2-4-24 16,-4-2 0-16,-4-6-2 15,2-2-19-15,-1-7 3 16,-3-5 2-16,4-2-10 16,-3-6 10-16,4-2-10 15,0-4-28-15,2 2-3 0,3-3 23 16,2 2 7-16,0 0 6 0,0 5-1 15,9 7 1 1,7 8-19-16,-1 8 11 0,6 11-7 16,1 7 5-1,3 6-13-15,-1 6 17 16,2 1 5-16,3 0 1 0,-4 0-1 16,0 0 2-16,-3 0-6 15,-2 5-36 1,-4 4-67-16,-10-2-140 0</inkml:trace>
  <inkml:trace contextRef="#ctx0" brushRef="#br1" timeOffset="97470.98">2597 12284 2258 0,'0'0'241'16,"0"0"-179"0,0 0-22-16,0 0-16 0,119 0 5 15,-80 0-28 1,-4 0-2-16,10-8-47 0,-14-2-80 15,-7 2-296-15</inkml:trace>
  <inkml:trace contextRef="#ctx0" brushRef="#br1" timeOffset="98032.58">3432 11807 2004 0,'0'0'211'0,"0"0"-132"16,0 0-1-16,0 0 17 0,0 0-39 15,0 0-20-15,0 0-10 0,-87-10 1 16,74 27-17-1,-3 6-4-15,1 5-5 0,-1 4 31 16,1 4-8-16,1 2-12 16,1 6 24-1,1 0-35-15,2 5 19 0,3-2-19 32,3 4 0-32,4-1-1 15,0 4 11-15,0-1 5 0,0 0-15 16,6-2 11-16,5-3-11 15,5-4 32-15,-1-7-5 16,1-2 21-16,2-5-7 16,-2-2-23-16,-1-3-6 15,-1-8-12-15,-4-2-1 16,-2-6 0-16,-2-3 0 16,-4-4-42-16,3-2-93 15,-3 0-107-15,0-4-145 0</inkml:trace>
  <inkml:trace contextRef="#ctx0" brushRef="#br1" timeOffset="98373.38">3548 12150 2094 0,'0'0'242'16,"0"0"-137"-16,0 0-9 0,0 0-27 16,0 0 19-16,0 0-3 15,136 97-14-15,-105-68-3 16,0 3-14-16,0 2 14 0,-2 2-19 15,3-2-4 1,-5-3-37-16,-3-2 7 0,-1-2-15 16,-3-5 1-1,-5-5-2-15,-4-3-7 0,-1-4-38 16,-6-6-60-16,0-1-94 16,-4-3-309-16</inkml:trace>
  <inkml:trace contextRef="#ctx0" brushRef="#br1" timeOffset="98682.92">3939 12043 2284 0,'0'0'282'16,"0"0"-112"0,0 0-49-16,0 0-41 0,0 0-35 0,0 0-8 15,-103 130 10 1,81-85-11 0,-3 4 4-16,3 2-30 15,1 2-4-15,2-6-6 0,3-3 0 0,5-7-1 16,5-6-55-1,3-9-110 1,-2-8-362-16</inkml:trace>
  <inkml:trace contextRef="#ctx0" brushRef="#br1" timeOffset="99065.24">4134 11789 2370 0,'0'0'321'0,"0"0"-160"15,65 116-37-15,-36-57-41 0,2 2-25 16,-4 1-18-16,-7 2-17 16,-5 3 0-16,-5 1-2 15,-10 2 8-15,0 0-17 16,0 1-1-16,-20-4-10 16,-5 0-2-16,-2-5-6 15,0-6-50-15,-4 2-54 16,9-14-131-1,4-14-514-15</inkml:trace>
  <inkml:trace contextRef="#ctx0" brushRef="#br1" timeOffset="99657.15">4875 12228 2339 0,'0'0'290'0,"0"0"-122"16,0 0-44-16,0 0 10 16,162 12-47-16,-110-12-21 15,1 0-48-15,-2 0-4 0,-3 0-14 16,-9 0-1 0,-7-5-47-16,-10 5-79 15,-9 0-168-15,-13 0-2054 16</inkml:trace>
  <inkml:trace contextRef="#ctx0" brushRef="#br1" timeOffset="99915.24">4957 12537 2826 0,'0'0'218'16,"0"0"-145"-16,0 0 32 16,0 0-32-16,122 11-19 15,-83-11-23-15,1 2-14 0,0-2-6 16,0 0-10 0,-4 0-1-16,-3 0-7 15,7 0-54-15,-7 0-94 16,-8 0-229-16</inkml:trace>
  <inkml:trace contextRef="#ctx0" brushRef="#br1" timeOffset="101298.45">5895 11959 1360 0,'0'0'288'0,"0"0"-139"0,0 0-72 16,0 0-64-16,0 0 110 16,0 0 1-1,0 0-21-15,-17-29-66 0,17 29 53 16,0 0 19-16,11 0-37 16,5 13-30-16,1 8 30 15,8 8 7-15,4 7-19 16,4 8-7-16,5 5-8 15,3 5-3-15,-1 5-21 16,-3-1 22-16,1 3-10 0,-5-3 8 16,-2-3 2-16,-4-7-6 15,0-2-20-15,-2-8-17 16,-5-4 0-16,-3-4 4 16,-3-8-8-16,-3-4 2 15,-4-7-46 1,-7-11-68-16,0 0-154 0,0 0-348 0</inkml:trace>
  <inkml:trace contextRef="#ctx0" brushRef="#br1" timeOffset="101666.16">6344 11997 2293 0,'0'0'255'0,"0"0"-136"15,0 0 29-15,0 0-51 16,-92 139-29-1,70-95-21-15,-1 2-22 0,4 0 13 16,-4 0-16-16,3 0 8 16,0-4-30-16,2 2 11 15,-1-2-11-15,1-1 0 16,-1-3-13-16,6-8-42 16,-1-9-34-16,4-6-100 15,3-7-146-15</inkml:trace>
  <inkml:trace contextRef="#ctx0" brushRef="#br1" timeOffset="102242.99">6669 11418 1840 0,'0'0'366'16,"0"0"-169"-16,0 0-98 15,0 0 48-15,0 0-27 16,113 14-37-1,-88 8 8-15,-5 6 3 0,-1 7-24 16,-8 3-19-16,-7 8 2 0,-4 1-26 16,0 3 1-1,-21 0-27-15,-8-1 8 0,-4-12-9 16,-2-6-30-16,-1-13-39 16,3-14-43-16,8-4-14 15,10-4 44 1,12-14 76-16,3-1 6 15,7-1 31-15,17 5-5 0,10 2 26 16,4 8-27 0,0 5-10-16,-3 0-15 0,-2 0-5 0,8 21-27 31,-12-1-128-31,-5 3-140 0</inkml:trace>
  <inkml:trace contextRef="#ctx0" brushRef="#br1" timeOffset="102569.81">6994 12298 1891 0,'0'0'986'15,"0"0"-855"-15,0 0 3 16,0 0-24-16,145-14-45 16,-100 14-34-16,2 0 0 0,-4 0-13 15,-4 0-18-15,-7 0 7 16,-6 0-7-16,-3 0 0 15,-8 0-32-15,-4 9-38 16,-1-4-92-16,-8 2-238 0</inkml:trace>
  <inkml:trace contextRef="#ctx0" brushRef="#br1" timeOffset="103237.57">7976 11601 2260 0,'0'0'302'16,"0"0"-197"-16,0 0-34 16,0 0 21-16,-83 125-16 0,65-76-22 15,-2 9 8-15,0 10-12 16,-1 7-17-1,4 13-6-15,3 3-3 0,4 1-3 16,5 1-8-16,5-9 16 0,0-11-10 16,21-15-3-1,4-17-15-15,7-12 6 16,0-15-6-16,-4-14 14 0,-1 0-5 16,-7-12-6-1,-4-16 5-15,-7-7-9 0,-7 0 3 16,-2 0 1-1,0 8-3-15,-14 6-1 0,-10 11 9 0,-3 8-9 32,-4 2-16-32,2 7-61 0,7 28-83 15,7 0-128-15,7-3-2131 16</inkml:trace>
  <inkml:trace contextRef="#ctx0" brushRef="#br1" timeOffset="103793.89">8352 11823 2287 0,'0'0'383'15,"0"0"-284"-15,0 0-7 16,0 0 6-16,0 0-32 0,129 114-16 15,-80-66-22-15,5 2 3 16,2 4-13-16,-5-2 17 16,-2 1 5-1,-7-3-7-15,-3-1-10 0,-8-3-19 16,-7 0 0-16,-2-5-3 16,-6-3-1-16,-5-8-37 15,-7-11-60-15,-2-11-97 0,-2-8-491 0</inkml:trace>
  <inkml:trace contextRef="#ctx0" brushRef="#br1" timeOffset="104041.56">8869 12041 2746 0,'0'0'232'16,"0"0"-119"-16,0 0 12 16,-118 125-62-16,82-82-24 15,1 4-17-15,2 2-1 16,1 2-21-16,3-1 13 16,2-1-13-16,7-3-5 15,3-6-47-15,9-2-104 16,6-10-206-16,2-10-963 0</inkml:trace>
  <inkml:trace contextRef="#ctx0" brushRef="#br1" timeOffset="104455.55">9364 12221 2375 0,'0'0'336'16,"0"0"-157"-16,0 0-48 16,0 0-23-16,0 0-14 15,145-3-47-15,-112-3-26 16,0 2-10-16,-1 0-11 15,-3 1 0-15,5 3-48 0,-10 5-81 16,-8 5-265 0</inkml:trace>
  <inkml:trace contextRef="#ctx0" brushRef="#br1" timeOffset="104705.35">9507 12089 2919 0,'0'0'226'0,"0"0"-138"0,0 0 0 0,-11 137-31 16,11-96-22 0,0 2-21-1,4-2-13-15,7-2 1 0,1-5-2 16,1 9-39-16,-3-9-103 15,0-10-272-15</inkml:trace>
  <inkml:trace contextRef="#ctx0" brushRef="#br1" timeOffset="105371.72">10256 11712 2235 0,'0'0'355'16,"0"0"-202"-16,0 0-72 15,0 0-25-15,-56 117-19 16,54-77 1-16,2 2 5 15,0 0 1-15,11-2-6 16,11-2-3-16,9-5-14 16,7-10 9-16,7-5-16 0,6-8 4 15,0-10-6 1,3 0 3-16,-8-26-5 16,-5-16-2-16,-10-8-5 15,-11-10-3-15,-11-2-11 16,-9 3-20-16,0 6 7 0,-24 8-21 15,-10 11-24 1,-5 10-25-16,-2 14-41 0,-1 10-115 16,6 0 73-1,-5 34 40-15,12 0-162 16,8 1-1374-16</inkml:trace>
  <inkml:trace contextRef="#ctx0" brushRef="#br1" timeOffset="105610.33">10254 12025 1953 0,'0'0'345'0,"0"0"-174"15,-7 122-3 1,7-61-32-16,0 1-72 16,0-4-13-16,22-6-4 0,7-8-3 15,10-13-8 1,5-14 1-16,7-13 7 0,2-4-11 0,1-14 20 31,-5-18-25-31,-5-12 12 16,-8-8-28-16,-9-6-12 15,-11-4-16-15,-10 2-27 16,-6 6-9-16,0 8-18 0,-24 11-15 0,-27 21-29 31,4 10-128-31,5 4-203 0</inkml:trace>
  <inkml:trace contextRef="#ctx0" brushRef="#br0" timeOffset="109219.69">4348 13746 1728 0,'0'0'224'16,"0"0"-180"-16,0 0 62 0,0 0 11 15,0 0-7-15,0 0-77 16,0 0-18-16,0-6 0 16,-4 6-6-16,0 0-9 15,-3 0-2-15,1 0 2 16,-2 4-24-16,0-1 24 15,-1 0 1-15,-1-1-1 16,-3-2-154-16,-3 0-38 16,-1 0-90-16,-3 0-763 15,-3-2 1045-15,4 2 541 16,1 0-58-16,0 0-347 16,0 0-59-16,5 0-41 15,-3 2 14-15,5 4-48 16,-1 2 6-16,2 0-8 0,-1-3 2 15,1 4-1 1,0-1 1-16,-1 1 142 16,1 6-57-16,-1-1-22 0,3 3-42 15,-4 4-3-15,5-1-1 16,1 0 1-16,2 2-10 16,4-3-10-16,0 0-1 15,0 1 1-15,0 1 11 16,0-1 24-16,0 2-5 15,0-1 15-15,6 4-4 16,5 1 5-16,1 1-1 16,1-1-7-16,3-1-12 0,1-4-4 15,1 0-11 1,-1-3 20-16,4-4-9 0,1-2 2 16,0-4 2-16,1-3-16 15,-1-5 1-15,3 0-6 16,-4 0 15-16,2-3-18 15,2-7 10-15,-5-2-6 16,-1 0 1-16,0-4-5 16,-6-2-2-16,1-6 15 15,-4-6-5-15,0-7 3 0,-4-2-12 16,-1-3-2-16,-3-3-7 16,-2 4-25-16,0 2 6 15,0 7 14-15,-2 2-3 16,-9 10 12-16,1 8 2 15,2 4 4-15,-1 8 2 16,2 0-3-16,0 0 9 16,7 0-10-16,0 0 2 15,0 8-2-15,0 4 0 16,9 2 0-16,5 8 0 0,6 4 30 16,2 4-4-1,0 6 12-15,5 3-14 16,0-3 3-16,0-6-19 0,0-4-7 15,-1-6-1-15,-2-11 0 16,-3-2-17 0,-1-7-70-16,-5 0-136 0,-1-8-383 15</inkml:trace>
  <inkml:trace contextRef="#ctx0" brushRef="#br0" timeOffset="109713.98">4930 13871 1921 0,'0'0'319'0,"0"0"-200"15,0 0 2-15,0 0 16 16,0 0 13-16,123 1-40 16,-89 3-23-16,-1-2-19 15,3 3-7-15,-5-5-7 16,-4 3-3-16,-3-3-29 15,-6 0-7-15,-2 0-15 16,-5 0 0-16,-3 0-30 16,-6 0-70-16,-2 0-92 15,0 0-311-15</inkml:trace>
  <inkml:trace contextRef="#ctx0" brushRef="#br0" timeOffset="110043.17">5046 14110 2026 0,'0'0'625'0,"0"0"-518"0,0 0 50 15,0 0-37-15,0 0-5 16,118 0-39-16,-87 5-11 16,1-1-20-16,-3-1-26 15,-2 0-1-15,-5-3-12 16,-5 0 5-16,-5 0-10 16,-3 0-2-16,-1 0-29 15,0 0-63-15,-4 0-110 0,0 0-271 0</inkml:trace>
  <inkml:trace contextRef="#ctx0" brushRef="#br0" timeOffset="112585.78">5878 13834 1700 0,'0'0'206'0,"0"0"-165"0,0 0 22 15,0 0 62-15,0 0-26 0,0 0-50 31,0 0 10-31,4-48 31 0,-4 29-55 16,0-2-2-16,0-4-19 16,3-5 1-16,-3-3-4 15,2-3 1-15,-2-3-12 16,0-1 11-16,0 2-10 16,0 0 1-16,0 4-2 0,0 5 0 31,0 2 3-31,0 8 4 0,0 7 0 15,0 0-5-15,0 4 19 16,0 5-21-16,0 1 2 16,0 2-2-16,0 0 10 15,0 0 13-15,0 0 11 16,0 2-10-16,0 9-22 0,0 4 10 16,2 3-12-16,4 2 7 15,-1 2-6-15,2 2 10 16,0 0 2-16,1 2-12 15,-1-1 14-15,0 4-7 16,-2 3 23-16,1-1-24 16,-4 2 8-16,2 4-7 15,-1-2 3-15,-1 4-10 16,-2-4 0-16,2-4-1 0,0-1 5 16,0-2-7-16,1-1 4 15,0 0-2-15,1-3 1 16,0 2-1-16,0-1 0 15,1 0 0-15,-1-2 0 16,4-4 0-16,-4 0-1 16,-2-6 2-16,0-2-2 15,0-3 6-15,-2-3-4 16,0 0 0-16,0-3 12 16,0 0 14-16,0 0-5 15,-4 0-4-15,-10-2-8 0,-1 0 18 16,-3 0-12-1,1 0 20-15,-2 0-18 0,6 0-2 16,2 0-1-16,4 0 4 16,3 0 6-16,4 0 3 15,0 0 11-15,0 0-18 16,0 1 4-16,0-1-25 16,0 3 0-16,6 1 4 15,8-4 4-15,-1 1-2 0,3 2-2 16,-3-3 2-16,2 0-6 15,-3 0-2 1,3 0-96-16,-1 0-105 16,-5 0-582-16</inkml:trace>
  <inkml:trace contextRef="#ctx0" brushRef="#br0" timeOffset="113839.58">7220 13239 1799 0,'0'0'309'16,"0"0"-151"-16,0 0-82 0,0 0 20 31,0 0-60-31,0 0-2 0,0 0-24 16,38 32-2-16,-30-19 21 0,2 3 6 31,-2 0 28-31,-1 1-20 16,-1 3 2-16,2-1-17 15,-4 6 7-15,-2 1-21 16,-2 4-3-16,0 2-9 16,0-2 4-16,0 2-5 15,0-4 0-15,0 1 5 16,0-4-5-16,0 1 8 0,0-1-9 16,0 0 0-1,0 3 0-15,0-2 0 0,0 3 0 16,0-3 1-16,0-3-5 15,0-2 9-15,0-3-3 16,0-2 0-16,0-4 4 16,0-4-1-16,0 2-3 15,0-6 4-15,0 2 0 16,0 1-6-16,0-2 1 16,0 1-1-16,0 2 1 15,0 1 5-15,7 0-5 16,1-1 6-16,4 0-6 0,3 2 7 15,1-8 5-15,6-2 16 16,0 0 19-16,7 0-5 16,0-10 10-16,3-12-22 15,-3-6-1-15,-2-7-11 16,-7 0-7-16,-7-2-12 16,-7 2-1-16,-6 5-3 15,0 5-3-15,-10 6 7 0,-13 9-5 16,-8 6 5-16,0 4-47 15,-3 0-43-15,5 12-18 16,2 8-66-16,10 0-10 16,8-7-251-16</inkml:trace>
  <inkml:trace contextRef="#ctx0" brushRef="#br0" timeOffset="114399.85">7962 13605 2162 0,'0'0'324'16,"0"0"-194"-16,0 0 26 16,0 0-61-16,127 0-21 15,-95 0-36-15,-6 0-17 16,1 0-13-16,-7 0-7 16,-2 0-2-16,-5-1-25 15,-9 1-71-15,-4 0-177 16,0 0-688-16</inkml:trace>
  <inkml:trace contextRef="#ctx0" brushRef="#br0" timeOffset="114667.73">8013 13871 2168 0,'0'0'588'0,"0"0"-508"16,0 0 51-16,0 0 2 16,0 0-39-16,0 0-39 15,141 1-25-15,-115-1-4 16,1 0-20-16,-2 0 0 16,-7 0-6-16,-1 0-27 15,-1 0-102-15,-5 0-132 16,-1 0-916-16</inkml:trace>
  <inkml:trace contextRef="#ctx0" brushRef="#br0" timeOffset="115001.29">8564 13790 2806 0,'0'0'227'0,"0"0"-104"15,0 0-8-15,0 0-12 16,116 0-37-1,-81 0-29-15,1 0-22 0,-3 0 0 16,-2 0-11-16,-2 0-3 16,-4 0-1-1,-4 0-10-15,-6 0-38 0,-1-4-58 16,-6 2-81-16,-1 0-253 0</inkml:trace>
  <inkml:trace contextRef="#ctx0" brushRef="#br0" timeOffset="115615.83">9315 13311 2203 0,'0'0'225'0,"0"0"-135"0,0 0-4 16,0 0 37-16,0 0-26 16,-64 122-37-16,50-79 4 15,1 8-2-15,4 5 15 16,4 4-15-16,5 2-9 15,0 0-14-15,16-4-8 16,13-5-1-16,11-13-22 16,7-12 7-16,7-16-15 15,3-12 14-15,-3 0-5 0,-5-22 7 16,-13-5 2-16,-14-2 19 16,-15 0-6-16,-7 3-12 15,-11 3 13-15,-24 9 0 16,-6 5-3-16,-6 9-23 15,2 0-2-15,5 17-4 16,11 7-54-16,9 22-82 16,11-6-201-1,7-2-577-15</inkml:trace>
  <inkml:trace contextRef="#ctx0" brushRef="#br0" timeOffset="116741.18">10167 13762 2313 0,'0'0'431'15,"0"0"-256"-15,0 0-54 16,0 133-4-1,-7-87-21-15,-2 3-55 0,0-2-12 16,0-1-22-16,-5-7 1 0,4 0-8 31,-3-9-6-31,-1-4-46 0,3-12-127 0,5-6-324 0</inkml:trace>
  <inkml:trace contextRef="#ctx0" brushRef="#br0" timeOffset="116951.13">10167 13379 2844 0,'0'0'271'15,"0"0"-196"-15,0 0-75 16,0 0-6-16,0 0-98 0,0 0-317 0</inkml:trace>
  <inkml:trace contextRef="#ctx0" brushRef="#br0" timeOffset="117750.78">6672 13712 2844 0,'0'0'238'15,"0"0"-176"-15,0 0-51 0,0 0-11 16,0 0-31-16,0 0-98 16,0 0-197-16,6 6-1897 0</inkml:trace>
  <inkml:trace contextRef="#ctx0" brushRef="#br0" timeOffset="117920.5">6745 14025 2830 0,'0'0'198'0,"0"0"-142"16,-51 129-26-1,24-74 46-15,5-3-24 0,3-4-32 16,7-7-20 0,7 0-67-16,3-10-90 0,2-12-322 15</inkml:trace>
  <inkml:trace contextRef="#ctx0" brushRef="#br0" timeOffset="119080.19">11361 13189 2228 0,'0'0'278'16,"0"0"-192"-16,0 0-6 0,0 0 9 16,-122 0-42-16,90 2-23 15,-1 3 33-15,2 6-25 16,0 3 11 0,2 2-13-16,4 5-9 0,0 5-11 15,6 4 6 1,1 5-16-16,5 3 0 0,1 2-1 15,6 2 2 1,3 0 5-16,3 1-6 16,0-5 14-16,0-3 3 0,7-7 28 15,9-1-13-15,4-9 6 16,2-4-5-16,3-2-12 16,4-10 5-16,2-2-16 15,2 0 5-15,0 0-15 0,3-2 3 16,-5-8-3-1,-4-1-54-15,2 0-61 16,-6 1-83 0,-10 1-385-16</inkml:trace>
  <inkml:trace contextRef="#ctx0" brushRef="#br0" timeOffset="119460.26">11696 13358 2354 0,'0'0'343'16,"0"0"-210"-16,0 0-32 16,0 0-15-16,149-37-34 15,-113 25-37-15,-5 3-4 16,-4 4-11-16,-9 5 0 15,-5 0-17-15,-6 0-28 16,-2 0-106-16,-5 7-382 0</inkml:trace>
  <inkml:trace contextRef="#ctx0" brushRef="#br0" timeOffset="119689.84">11749 13561 1554 0,'0'0'1368'0,"0"0"-1279"0,0 0-61 16,0 0 42-16,0 0-19 0,134-12-32 15,-103 9-4 1,-2 0-9-16,-2 3-6 15,0 0-83-15,-9 3-76 16,-3 5-301-16</inkml:trace>
  <inkml:trace contextRef="#ctx0" brushRef="#br0" timeOffset="123359.05">12516 12925 1906 0,'0'0'301'0,"0"0"-178"16,0 0-10-16,0 0 16 15,0 0-57-15,0 0 8 16,0 0-48 0,-71 97 5-16,69-71-17 0,2 1 14 15,0 6-26-15,0 1 7 16,11 4-1-16,5 3 1 15,3-4 11-15,6 0-5 16,-1-9 11-16,5-5-14 16,3-12 0-16,1-10-17 15,0-1 5-15,1-15 0 16,-3-21 2-16,-4-10 3 16,-9-8-10-16,-9-8 7 15,-7-3 1-15,-2 5-6 16,-7 6-2-16,-17 11-2 0,-5 11-4 15,-5 13 5 1,1 11 0-16,0 8-20 0,3 0-28 16,1 36-89-16,9-2-138 15,5-2-136-15</inkml:trace>
  <inkml:trace contextRef="#ctx0" brushRef="#br0" timeOffset="123733.61">12449 13391 1965 0,'0'0'276'15,"0"0"-114"1,0 0-23-16,0 0 2 0,-8 117-61 15,8-79-15-15,0 1-41 16,0 2 5-16,8-4-17 16,8-4 14-16,4-8 0 15,7-8 14-15,6-8-14 0,6-9-16 16,5 0-1 0,3-17-9-16,-1-22 33 0,-6-6-15 31,-7-12 2-31,-12-3-20 15,-13 0-6-15,-8 2-26 0,0 7 21 16,-10 10 11 0,-9 9-7-16,-2 11-18 0,-10 21-23 15,6 5-50-15,2 17-233 16</inkml:trace>
  <inkml:trace contextRef="#ctx0" brushRef="#br2" timeOffset="137239.72">2427 15927 1649 0,'0'0'198'0,"0"0"-136"15,0 0-52-15,0 0 40 0,0 0-30 16,0 0 6-16,0 0-13 15,0-79-11-15,0 60 9 16,2-3-10-16,3-2 36 16,-3-1-35-1,0-2 1-15,0 1 7 0,0 0-10 16,-2 1 0-16,3-4 0 16,-1 2-2-16,1 4 4 0,-1 0-7 15,0 1 14-15,-2 4-9 16,2 5 4-1,0 2-4-15,-2 3 0 16,2 4 0-16,-2 1 17 0,0 3-17 16,3 0 84-1,-3 0 18-15,0 0 5 0,0 9-84 16,0 8-8 0,0 0-6-16,0 5 4 15,2 5-5-15,2 4-8 16,0-2 13-16,2 5-6 0,-2 2 19 0,2 0 11 15,-1 3 1 1,1 2-30 0,2-1 10-16,-2 4-8 15,-2 2 45-15,3 3 9 16,-5-3-18-16,2-2-4 0,-1-4-19 0,-3-4 7 31,0-6-17-31,0-8-1 0,0-4 4 0,0-4 16 16,-5-5-8-1,-8 0-12-15,-1-5-4 0,-1 0-8 16,-1-4 6 0,1 0-1-16,-1 0 1 0,5 0-5 0,3 0-1 31,1 0 6-31,4 0 19 0,1 0-12 0,2 0-7 16,0 0-6-1,0 0-9 1,9 0 9-16,4 0 0 0,3 0 4 15,0 0-4-15,0 0-35 16,1-8-75-16,-1-1-137 16,-5 0-381-16</inkml:trace>
  <inkml:trace contextRef="#ctx0" brushRef="#br2" timeOffset="137787.56">2722 15575 2041 0,'0'0'253'16,"0"0"-130"-16,0 0-29 15,0 0-18-15,10 111-11 0,11-88 20 16,0-9-15-1,6-6-33-15,4-8 20 16,3-4-5-16,0-20 21 16,-3-6-25-16,-7-2-20 0,-4 2-21 15,-9-1 0-15,-6 12-7 16,-5 3-7-16,0 9-24 16,0 7-7-16,-22 5-113 15,2 17-165 1,-1 1-1487-16</inkml:trace>
  <inkml:trace contextRef="#ctx0" brushRef="#br2" timeOffset="138005.03">2809 15901 2386 0,'0'0'238'0,"0"0"-102"15,0 0-19-15,0 0-35 0,0 0 0 16,0 0-33-16,115 5-14 16,-93-14-18-16,-3 7-9 15,-4-2-5-15,-1 4-3 16,1 0-44-16,-3 0-83 16,-4 8-182-16</inkml:trace>
  <inkml:trace contextRef="#ctx0" brushRef="#br2" timeOffset="138709.6">3189 15191 2238 0,'0'0'236'15,"0"0"-154"1,0 0 28-16,71 111 8 15,-44-67-50-15,0 5-16 0,0 10 0 16,0 9 3 0,-5 8 2-16,-4 6 14 0,-4 8-13 15,-6 5-2 1,-4-3-32-16,-4 3 12 0,0-11-10 16,0-2-7-16,0-12-10 15,-2-5-9 1,-8-9 4-16,-7-6-4 15,-2-10 0-15,-4-4-37 0,-6-5-41 0,-8 1-74 32,6-6-126-32,4-9-384 0</inkml:trace>
  <inkml:trace contextRef="#ctx0" brushRef="#br2" timeOffset="140038.31">4306 15480 2020 0,'0'0'236'16,"0"0"-104"-16,0 0-28 15,0 0-29-15,0 0-10 0,0 0 24 16,0 0-24-16,-78-18-7 16,56 18-33-16,0 0 0 15,-1 0-10-15,-1 6 10 16,-1 6-11-16,-1 2 1 15,1 4-15-15,-2 4 4 16,0 5-4-16,1-4-1 16,1 8-9-16,3-8 8 15,2 8-3-15,2-5 10 16,3-4-10-16,3 2-5 16,3 2 2-16,5 0-8 0,2 0 10 15,2 6-1-15,0-4 2 16,0 6 3-16,0-2-2 15,0 1-1-15,0 2 10 16,4 4-7-16,5-4 4 16,2 6-2-16,0 3 0 15,0-5 0-15,1 0 1 16,1-5 12-16,1-2 27 16,1-9-17-16,1-6 21 0,-1 2-14 15,3-7 12 1,-3-2-9-16,-1-3 2 0,1-2-9 15,-1-3-9-15,-1-2-5 16,1 0-11 0,1 0 13-16,1 0-12 0,-1 0 5 15,4-2-6 1,-2-3-2-16,1 2-46 0,9-1-85 16,-8-3-91-1,-3 4-276-15</inkml:trace>
  <inkml:trace contextRef="#ctx0" brushRef="#br2" timeOffset="140537.75">4485 15877 2070 0,'0'0'260'0,"0"0"-158"0,0 0 19 15,0 0-66 1,0 0-27-16,0 0-16 0,0 0 15 15,-45 94 20 1,43-57 9-16,2-1 7 0,0 7-15 16,0 3 0-16,18 0-13 15,7-2 10-15,6-9-25 16,6-3 18-16,5-6-7 16,8-13-4-16,6-10 1 15,0-3 7 1,-2-12 16-16,-2-18-7 0,-14-8 5 15,-14-10-22-15,-13-6-7 16,-11-2-11 0,0 0 1-16,-28 4-10 0,-11 2-2 15,-7 9-18 1,-8 5-40-16,-1 13-26 0,-14 20-60 16,13 3-97-16,14 0-269 0</inkml:trace>
  <inkml:trace contextRef="#ctx0" brushRef="#br2" timeOffset="141469.34">5029 15719 1352 0,'0'0'378'0,"0"0"-250"16,0 0-46-16,0 0-36 15,31 106-17-15,-20-66 0 0,0 4-29 16,2 4 0 0,-2 3 5-16,3-3-4 15,-3 2 1-15,-2-4-2 16,0-2 0-16,-2-3-29 0,-3-8 28 15,-2-8 1 1,-2-9-4-16,0-7 4 16,0-9-17-16,0 0 17 0,-4 0 24 15,-3 0 5-15,3-9-2 16,-1-4-13-16,0-1-4 16,3-4 13-16,0-8 5 15,2-2-28-15,-2-7 0 16,0-9-101-16,0-5 87 15,0-9 6-15,-1-5-2 16,-1-3 20-16,2-2-5 16,-1 6 23-1,1 7 119-15,2 8-28 0,0 19-81 16,0 11 42 0,5 17-58-16,8 0 49 0,2 34-47 15,5 12-4-15,5 12-13 16,0 3-7-16,4 7 12 0,4 2-4 15,0-1 21 1,3-8 108-16,-1-3-46 0,3-7-24 16,1-7-14-16,1-14-38 15,-3-7 3-15,-6-14-11 16,-4-9-2-16,-9-4 9 0,-5-28 7 16,-8-20 19-1,-3-10-6-15,-2-12-13 0,0-4-15 16,-4 1-6-16,-12 5-6 15,-2 5-54-15,1 18-33 16,1 5-33-16,5 16-150 16,5 12-1898-16</inkml:trace>
  <inkml:trace contextRef="#ctx0" brushRef="#br2" timeOffset="142208.18">6170 15709 2054 0,'0'0'306'16,"0"0"-142"-16,0 0 11 16,0 0-38-16,-138 18-59 15,105-1-17-15,4 6-14 16,0 3 4-16,6 6-34 15,5 8-12-15,3 8-5 16,6 2-1-16,6 3-3 16,3 1 4-16,0 4-2 15,0-7 4-15,14-4 13 16,6-7-8-16,0-4 15 0,2-13-3 16,1-5-8-16,-2-8-2 15,2-2-5-15,-5-8 13 16,-3 0-17-16,1 0 14 15,-5 0-14-15,1 0-12 16,1-8-81-16,-3-6-103 16,2 0-496-16</inkml:trace>
  <inkml:trace contextRef="#ctx0" brushRef="#br2" timeOffset="143008.43">6433 16343 1234 0,'0'0'976'16,"0"0"-783"-16,0 0-46 0,0 0-98 15,0 0-33-15,0 0-3 16,0 0-2-16,-47-125-9 15,40 81 4-15,3 3-2 0,0-8-4 16,1 1 48-16,3-2 9 31,0-4 2-31,0 3-40 0,5 6-6 16,5 6 5-16,4 3-12 0,2 12 4 16,2 4-9-16,1 6 15 15,4 6-7-15,-3 4 15 16,3-1-6-16,-2 5 6 15,2 0-15-15,-1 0-2 16,3 14-2 0,-3 3 0-16,0 3 8 0,1 4-6 15,-6 5 22-15,1 0-3 0,-5 3 20 16,3 4-13 0,-5 0 1-16,3 4-13 0,-5 0-2 31,1 5 5-31,-2-1-7 15,0-3 5-15,-3-2-16 16,-1-3 10-16,-4-4-16 16,0-10 1-16,0 0-1 0,0-11-3 15,0-4-27 1,-11-2-66-16,-16-5-76 0,5-5-157 16,-3-9-2026-16</inkml:trace>
  <inkml:trace contextRef="#ctx0" brushRef="#br2" timeOffset="143182.71">6402 16048 2974 0,'0'0'250'0,"0"0"-174"0,0 0-31 16,0 0-24-16,0 0 2 15,0 0-23-15,0 0 0 16,114 0-6-16,-79 0-63 15,-6 0-126-15,-2 0-299 0</inkml:trace>
  <inkml:trace contextRef="#ctx0" brushRef="#br2" timeOffset="143934.57">7062 15575 1696 0,'0'0'195'0,"0"0"17"16,0 0-67-16,0 0-54 15,0 0-49-15,55 112 27 16,-35-64-33-16,1 0-10 16,3 6-1-16,-2 4 2 15,3 1 10-15,1-5 23 16,-1 0 15-16,0-4-1 15,-1-8-29-15,-4-5-15 16,-2-16-9-16,-3-7 0 0,-3-14-6 16,-1 0 20-16,0 0-6 15,-2-18 17-15,2-4-19 16,0-10-15-16,1-2-8 16,-2-11 2-16,-1-13-6 15,1-4-3-15,-2-10 2 16,-3 0-11-16,-3 2-37 15,-2 2-91-15,0 15-137 16,0 20-216-16</inkml:trace>
  <inkml:trace contextRef="#ctx0" brushRef="#br2" timeOffset="144212.31">7768 15829 2186 0,'0'0'656'0,"0"0"-532"16,13 108 2 0,-5-55-4-16,0 5-39 0,-1-8-40 15,-1 2-6-15,2-2-25 16,-4-6-3-16,-4-7-9 15,0-16 0-15,0-7-15 16,-2-14-87-16,-12-23-135 16,-3-8-199-16</inkml:trace>
  <inkml:trace contextRef="#ctx0" brushRef="#br2" timeOffset="144362.65">7699 15458 1804 0,'0'0'1236'0,"0"0"-1118"16,0 0-92-16,0 0-26 15,0 0-83-15,0 0-163 0,0 0-976 0</inkml:trace>
  <inkml:trace contextRef="#ctx0" brushRef="#br2" timeOffset="145011.57">8455 15727 1993 0,'0'0'309'16,"0"0"-84"-16,0 0-43 0,0 0-44 15,-116 40-54-15,85-10-21 16,2 2-8-16,4 13-17 15,5 1-22-15,7 10-16 16,6 4 10-16,7 6-9 16,0 0-2-16,7-2 2 15,12-3 9-15,6-11 4 16,2-10 9-16,0-19-5 16,0-16-8-16,-1-5 0 15,1-34-1-15,-7-21 29 16,-4-33-24-1,-10-24 2-15,-6-28-10 0,0-4 0 0,-18 25 0 16,1 29-5 0,3 33 0-16,-1 9-1 15,-1 2 0-15,-2-4-43 0,4 7-13 16,8 10-59-16,4 17-100 16,2 7-460-16</inkml:trace>
  <inkml:trace contextRef="#ctx0" brushRef="#br2" timeOffset="145641.07">8863 16258 1706 0,'0'0'476'16,"0"0"-358"-16,0 0-74 15,-36-130-31-15,32 77 9 16,2 4-21-16,2-1 14 15,0 1-13-15,0 5 22 0,8 4 5 16,5 4 11 0,3 10 0-16,-1 3-6 0,8 14 32 15,2-2 34-15,2 10-22 16,4 1-14-16,0 0-33 16,-2 12-19-16,2 6 16 15,-2-1-7-15,0 10 13 16,-2 1 25-16,-3 2 15 15,-2 2-10-15,-1 3-28 16,-6 0 1-16,-1 6-21 16,-1-5 4-16,-7 3-16 0,2-2-1 15,-4 4-3 1,-4-6-11-16,0 0-45 16,0 0-62-16,0-7-73 0,-7-14-355 0</inkml:trace>
  <inkml:trace contextRef="#ctx0" brushRef="#br2" timeOffset="145831.81">8865 16038 2213 0,'0'0'904'0,"0"0"-846"15,0 0-37-15,0 0-16 16,0 0 13-16,0 0-18 15,0 0 0 1,149-4-50-16,-118 4-99 0,-6-5-341 0</inkml:trace>
  <inkml:trace contextRef="#ctx0" brushRef="#br2" timeOffset="146541.76">9859 15797 1989 0,'0'0'337'16,"0"0"-134"-16,0 0-32 16,0 0-61-16,0 0-35 15,-124 0-3-15,103 7-35 16,3 5-5-16,3 5 13 15,-1 7-18-15,3 10-10 16,4 2-16-16,2 13-1 16,5 4 7-16,2 2-5 15,0-1 2-15,13-1 3 0,12-4-5 16,6-8 5-16,3-10-7 16,1-4 0-16,-1-15 0 15,-3-7-2-15,-2-5-2 16,-7-3-4-16,-7-25 8 15,-5-13 0-15,-8-20 12 16,-2-12-11-16,-2-29 8 16,-18-23-9-16,-3 13 4 15,6 10-4-15,-1 18 1 16,9 21-6-16,-1 1-3 16,4-2-46-16,6 11-50 0,0 14-112 15,0 20-204-15</inkml:trace>
  <inkml:trace contextRef="#ctx0" brushRef="#br2" timeOffset="147022.57">10244 15963 2158 0,'0'0'308'0,"0"0"-171"16,0 0 40-16,0 0-36 15,137-23-42-15,-113 1-37 0,-4-1-11 16,-11 2-29-16,-9-5 6 16,0 3 1-16,-11 9-2 15,-18 2 24-15,-7 12 0 16,-6 0-17-16,-5 30-12 16,5 10 4-16,4 11 2 15,11 15 30-15,9 2-39 16,16 2-19-1,2-8 5-15,7-8-5 0,17-10 0 16,7-16 0-16,3-10-4 16,-1-5-1-16,0-13 4 15,-6 0-20-15,-2 0-25 0,-2-27-62 16,-6 6-74-16,-5-4-202 16</inkml:trace>
  <inkml:trace contextRef="#ctx0" brushRef="#br2" timeOffset="147448.49">11027 15909 2747 0,'0'0'442'16,"0"0"-373"-16,0 0-41 15,0 0-7-15,0 0-21 0,0 0-102 16,0 0-102-16,0 117-415 0</inkml:trace>
  <inkml:trace contextRef="#ctx0" brushRef="#br2" timeOffset="147616.17">10973 16415 3069 0,'0'0'167'0,"0"0"-160"16,0 0-7-1,0 0-130-15,0 0-409 0</inkml:trace>
  <inkml:trace contextRef="#ctx0" brushRef="#br2" timeOffset="149500.71">10965 15825 2283 0,'0'0'276'16,"0"0"-113"-16,0 0-78 16,0 0-11-16,0 0-30 0,0 0 5 15,0 0-6 1,29 93-1-16,-5-93 24 0,3 0-9 16,-2-12 16-16,-6-7-21 15,-5-3-5-15,-10-2-20 16,-4 2 0-16,0 7 2 15,-8 4-14-15,-15 2 15 16,-6 9-22-16,2 0-8 16,3 15-14-16,6 7 0 0,9 8-42 15,9-6-36-15,2 10-76 16,16-7-43-16,3-8-322 16</inkml:trace>
  <inkml:trace contextRef="#ctx0" brushRef="#br2" timeOffset="149912.22">11029 16356 2591 0,'0'0'297'0,"0"0"-175"16,0 0 13 0,0 0-58-1,0 0-15-15,0 0-33 0,0 0-17 0,-4 71-1 16,18-71 9-1,-1-18 24-15,3-8 12 0,-6-1-12 32,-3 3-26-32,-3 8 8 15,-4 7-11-15,0 9 17 16,-11 0-22-16,-9 0-10 16,-2 5-44-16,4 17-2 15,10 5-37-15,8 2-81 0,0-4-99 16,4-13-559-16</inkml:trace>
  <inkml:trace contextRef="#ctx0" brushRef="#br2" timeOffset="152554.37">4182 17490 55 0,'0'0'316'16,"0"0"730"-16,0 0-733 0,0 0-158 16,0 0-90-16,0 0-8 15,0 0 18-15,56 23-14 16,-54-23 8-16,-2 0-44 15,0 0 1-15,2 0-6 16,-2 0 23-16,0 0-40 16,0 0 28-16,0 0 12 15,0 0 26-15,0 0 24 16,0 0-16-16,0 0-32 16,-10 0-44-16,-5 0 6 0,-3 0 2 15,-2 0-13-15,-2 0 4 16,-3 0 0-16,3 0 7 15,-2 0 15-15,1 0-6 16,1 0-15 0,1 4 3-16,2 1-3 0,-1 2 13 15,2 0-12-15,0-3 15 16,0 0-7-16,1 6-9 16,1-3 4-16,0 4-5 15,0 1 0-15,3 2 10 16,2 4-16-16,2-1 12 0,0 6-12 15,1-5 3 1,2 4 3-16,2 5 0 0,0-1 12 16,4 1-10-16,0 4-2 15,0-4 18-15,0 4-17 16,2-4 21-16,10 4-21 16,3 1 16-16,1-2-17 15,1-2 6-15,1 4 4 16,0-2-2-16,0-2 10 15,-3-2 3-15,3 1 19 16,1-6-19-16,-2 4 12 16,3-10-21-16,3-4 1 0,-2-8-5 15,4 1 4 1,2-4-1-16,0 0-9 0,0 0 11 16,-3-12-12-1,0-2 10-15,-1-8-5 0,-3-4 4 16,-3-11-9-1,-1-2 5-15,-3-3 3 0,-1-10-8 16,-5-3 8 0,-3-3-9-16,-2 0 7 0,-2 4-5 15,0 2 1-15,0 12 1 16,0 8-4-16,-2 9 0 16,-2 10 1-16,1 9 3 15,3 4-4-15,0 0 0 16,0 0-4-16,0 14 4 15,0 12-8-15,13 6 7 16,6 8 2-16,3 8 14 16,5 2 17-16,1-1-3 15,3-4-6-15,-2-1-15 16,2-9 8-16,-2-12-10 16,0 0 2-16,-2-11-6 15,-4-6-4-15,-1 2-20 16,3-1-61-16,-8-5-66 15,-1-2-285-15</inkml:trace>
  <inkml:trace contextRef="#ctx0" brushRef="#br2" timeOffset="152948.12">4971 17587 2274 0,'0'0'354'0,"0"0"-268"16,0 0 46-16,0 0-14 0,0 0-26 15,118 5-14-15,-82-5-35 16,1-8 1-16,1 4-25 16,3-1 6-16,-4 2-19 15,-1 1 0-15,-5 2-6 16,-2 0 0-16,-4 0-48 15,-12 10-80-15,-4 4-61 0,-9 2-501 0</inkml:trace>
  <inkml:trace contextRef="#ctx0" brushRef="#br2" timeOffset="153208.79">5077 17848 2663 0,'0'0'258'0,"0"0"-102"0,0 0-42 16,0 0-24-16,135 30-39 15,-96-25-26-15,-1-1-11 16,-2-4-14-16,-5 0 2 15,-4 0-2-15,-5 0-37 16,1 0-100-16,-10 0-120 16,-2 0-1686-16</inkml:trace>
  <inkml:trace contextRef="#ctx0" brushRef="#br2" timeOffset="154385.91">6105 17552 1795 0,'0'0'268'0,"0"0"-124"0,0 0-71 15,0 0 4-15,11-119-15 16,-6 87-3-16,-3 0-8 16,0-8-18-16,1 4 3 15,-1-8 1-15,-2 0 10 0,2 0-32 16,-2-2 7-16,0 5-9 16,0 1 21-16,0 5-17 15,0 9-8-15,0 3 3 16,0 14-12-16,0 0 0 15,0 9 0-15,0 0-5 16,0 0-13-16,0 0 18 16,4 9 0-16,-2 8 6 15,3 5-5-15,0 2 0 16,-3 6 5-16,0-2-5 0,0 6 9 16,-2-2-9-16,3 1 30 15,-1-3-20 1,-2 6 2-16,2-5-12 0,0 6 6 15,0 4-6 1,0-3 4-16,3 3 1 0,-3 3-6 16,3 0 12-16,-1 1-11 15,1-1 14-15,-1-6-15 16,0 2 0-16,-1-6 4 16,1-2-3-16,-4-2 0 15,0-1 0-15,0-8 34 16,0-3 3-16,0-4 2 15,0-6-24-15,0 1 6 0,0-4-3 16,-2 3 4-16,-11 2-9 16,-5 3-7-1,-4-3 5-15,-3-2-11 16,1 0 7-16,1-6-7 0,6 2 28 16,3-1 11-1,7-3 5-15,3 0-20 0,2 0-9 16,2 0-15-16,0 0 4 15,0 0-5-15,13 0 1 16,3 0 14-16,-1 0-14 16,1 0 1-16,-3 5-2 15,1-1-9-15,3-2-68 16,-1 1-95-16,-5 2-290 16</inkml:trace>
  <inkml:trace contextRef="#ctx0" brushRef="#br2" timeOffset="156092.97">6861 17177 2363 0,'0'0'350'16,"0"0"-226"-16,0 0-58 0,0 0-10 15,0 0-31-15,0 0-24 0,0 0 41 16,73 23-21 0,-34-14 16-16,5 1-2 0,3-6 11 15,1 4-12-15,6 2-30 16,2-2 20-1,2 6-3-15,0-7 2 0,2 8-23 16,-2-1 18 0,-5-2-18-1,-3-2 6-15,-6-2-2 0,-4 2-3 16,-6-1 0-16,-7 0 4 16,-8 8-6-16,-3-4 5 15,-5 6 3-15,-7 2-6 0,-4 1 6 0,0 2 0 31,0 2 8-31,-6 1-2 0,-9-5-7 0,-6-4 4 16,-1 3-10 0,-5-2 10-16,-2-1-9 0,1 3 18 31,-3 4-15-31,2-4 8 0,-3 6-8 16,0-1 0-16,-1 2 9 15,2-2-13-15,-3 0 18 16,3-2-11-16,0-2 17 15,4-4-20-15,0 0 9 16,6 3-13-16,-2-3 4 16,1-4 1-16,2 4-5 15,2-4 0-15,5 0 5 16,1-6-10-16,6 2 10 16,4-6-10-16,0-4 5 15,2 4-6-15,0-4-32 0,0 0-19 16,0 0-38-16,0 0-81 15,0-8 10-15,6-7-151 16,5 6-152-16</inkml:trace>
  <inkml:trace contextRef="#ctx0" brushRef="#br2" timeOffset="156855.2">8412 17244 2116 0,'0'0'295'0,"0"0"-182"16,0 0-41-16,0 0 99 16,0 0-54-16,0 0-60 0,0 0 0 15,-66 19-51-15,55 8 6 16,1 4 7 0,4 5 23-16,1 8-5 0,5 9-1 15,0 1 6-15,0 8-23 16,21-2 19-16,10 1-16 15,9-8 3 1,9-7-25-16,10-12 0 16,11-16 0-16,5-18 0 0,4 0 20 0,-6-22-8 31,-6-17 33-31,-11-12-21 0,-13-9 16 0,-17-8-18 31,-15-5 1-31,-11-7-13 0,-22 0 5 16,-27 1-4-16,-16 1-7 15,-11 13-4-15,-2 11-21 16,3 23-16-16,8 26-35 16,15 5 7-16,10 58-59 15,13-4-152-15,11 4-2052 0</inkml:trace>
  <inkml:trace contextRef="#ctx0" brushRef="#br0" timeOffset="161631.76">10541 17026 1986 0,'0'0'297'0,"0"0"-88"16,0 0-103-16,0 0 1 16,0 0-51-16,0 0-39 15,0 0-6-15,0-27-10 16,0 22 13-16,0 1 14 16,0 1 43-16,0 3-21 15,0 0 2-15,0 0-24 0,0 0 18 16,0 0-19-16,0 3-27 15,2 6-5-15,6 8 5 16,0 5 9-16,1 2-2 16,3 7 7-16,-4-4-14 15,1 7 8-15,2-2-8 16,-4 5 2-16,2-2 7 16,-3 2-1-16,1 1 12 0,0-2-11 15,0 1 11 1,-1-2-13-16,0 2 8 0,2-2-15 15,1 0 5 1,-1 1-5-16,1-8 0 0,0 2 1 16,2-2-1-16,-2-2 0 15,3 1 1-15,-2-1 2 16,1 1 2-16,1-1-6 16,1 1 2-16,-1 0 0 15,1 0-1-15,-3-4 0 16,4 0 1-16,-3-2 0 15,3-2 3-15,-1-1-4 16,1 3 6-16,-1-2-6 16,0-1 0-16,1 3 0 0,-1-2 2 15,-2-3 1-15,2-2-2 16,1 4 4-16,-1 0-4 16,0-4 11-16,3 3-11 15,-1-4 5-15,4 6-6 16,-1-5 4-1,-1 3 2-15,3 1-6 0,-1 0 5 16,0-1-5-16,-1-4 4 0,-3-2-4 16,-1-3 4-16,1-1-2 15,2 0-3-15,-2-3 2 16,3 0 2-16,-1 0-3 16,4 0 1-16,-1-2 7 15,2 5-8-15,2 0 10 16,-1-3-9-16,-1-1 8 15,3 6-9-15,-6-9 9 16,4 3-4-16,-3-3 0 16,0 3-1-16,-2 0-3 15,-1-3 10-15,4 0-5 16,-3 1 3-16,1-1-9 16,2 0 6-16,1 0-5 0,0 0 6 15,3 0-1 1,-1-4 0-16,-1-6 0 0,-1 5-5 15,-4-2 8 1,0 0-6-16,-5 0 5 16,-1 3-7-16,-2-2 8 15,1 2-3-15,3 0 1 0,-1-3-2 16,1 0 2 0,-1-1 5-16,0-3 5 0,1-2 11 15,-1 1-19-15,1-2 5 16,-4 2-13-1,2-3 3-15,-3 1-3 0,2 5-1 16,-3-4 0-16,4-1 1 16,-1 1 2-16,3-4-3 0,-1-1 5 15,1-5-4 1,-1 6 6-16,-1-1-3 16,2 0 0-16,-5-1 1 15,3 2-5-15,-4-5 5 0,1 3-2 16,-2-2 7-1,2-2-9-15,0 2 6 0,-3-4-7 16,3 4 4 0,0-1-4-16,0 0 0 15,0-1 4-15,0 2-4 16,-2-2 3-16,-1 0-3 0,3 0 5 16,-2-3-5-16,0 0 6 15,-1-3-6-15,1 0 8 16,-3 0 0-16,4 0-7 15,-4 0 8-15,-2 3-9 16,2 1 9-16,-2 1-9 0,3-3 6 16,-1 1-6-1,-2-1 4-15,4-4-3 0,-2 4-1 16,-2-8 6 0,-2 3-2-16,0 2 10 0,0-3-3 15,0 1 8 1,0 2-5-16,0-1-1 0,0 0-4 15,0 0-2-15,0-6-3 16,0 1-3-16,0-2 2 16,0 1-3-16,0 2 16 15,0 3-11-15,0 2 10 16,0 2-9-16,0 1 2 16,0 0-4-16,0 5-4 0,0-1 1 15,0 5 3-15,0 1-4 16,0 8 0-1,0-1 0-15,2 6 4 0,-2 1-8 16,2-6 4-16,-2 6-10 0,2-4-61 16,-2 3-69-1,0 0-85 1,0 4-338-16</inkml:trace>
  <inkml:trace contextRef="#ctx0" brushRef="#br0" timeOffset="162309.49">11101 17212 2322 0,'0'0'339'16,"0"0"-150"-16,0 0-92 0,0 0-5 15,0 0-26-15,0 0-31 16,0 0-1-16,13 83-6 16,9-79 12-16,1-4-6 15,1 0 26-15,-2-22-11 16,-3-2 10-1,-9-2-30-15,-5-1-2 0,-5 4-4 16,0 2 3-16,-22 12 23 16,-10 4-22-16,-1 5-3 0,-3 5-15 15,5 17 0-15,6 0-9 16,10 6-1-16,9-6-11 16,6 0-14-16,0-8-20 15,8-1-21-15,17-8-23 16,13-5-86-16,-5 0-91 15,-4 0-551-15</inkml:trace>
  <inkml:trace contextRef="#ctx0" brushRef="#br0" timeOffset="162782.93">11751 17219 2372 0,'0'0'391'15,"0"0"-164"-15,0 0-50 0,0 0-82 16,0 0-73 0,0 0-5-16,0 0 5 15,36 48-6-15,-24-48 8 0,1 0 9 0,1-9 22 31,-6-8 4-31,-6-5-10 0,-2 0-28 0,0 4 3 32,-6 8-4-32,-12 2 0 0,-7 8-11 15,0 0-9 1,2 8-2-16,2 9-27 16,8 6-20-16,4 3-58 15,9 2-46-15,0-1-173 16,0-10-289-16</inkml:trace>
  <inkml:trace contextRef="#ctx0" brushRef="#br0" timeOffset="171233.92">15472 5216 1715 0,'0'0'264'0,"0"0"-164"0,0 0 12 16,0 0-68-16,0 0 5 15,0 0-35-15,3 0 11 16,-3 1 19-16,2 7 10 15,0 5 0-15,0 1-17 16,-2 4 18-16,2 3-38 16,-2 2 22-16,2 3-10 15,-2 2 17-15,2-1-25 0,1-1-1 16,-1 3-9 0,0 0-5-16,-2 3 14 15,0-1-15-15,2 5 21 0,-2 1-14 16,0-2 22-16,0 2-8 15,0-2 23-15,0 4-19 16,0 1-10-16,0 1-7 16,0 3-13-1,0-3 5-15,0 3 2 0,0-1-5 0,0-2 0 16,0 0-3 0,0 1 2-16,0 2-1 0,0-2 0 15,0 0 0 1,-2-1-1-16,2-2 2 0,0-1-4 15,0 3 7 1,0-1-4-16,0-2 7 0,0 2-8 16,0 0 1-16,-2-2 0 15,-3 3 0-15,1-4 0 16,-2 2 2-16,1-3 0 16,-2 0 30-16,3 1-19 15,-1 2-2-15,1 2-10 16,0-1-1-16,2 4 0 15,-1-3 0-15,1 2-1 0,2-2 3 16,-2 1-6 0,0-1 10-16,-1 1-8 0,1 2 7 15,-1-2-6 1,1 2 2-16,2 0 2 0,-2 0-3 16,2 5 0-1,-2 1 6-15,0 3 1 0,2 2 32 16,0-1-30-1,0 2 4-15,0-3-13 0,0-2 0 16,0-2 0-16,0 1 0 16,0-2 19-16,0 2-4 0,0 0 8 15,-2 0-22 1,-5 2 10-16,3 2-10 0,-4-3 5 16,0-1-5-16,1-6 3 15,3-4-4-15,-3-6 0 16,2-1 0-16,1-8 5 15,2-1-11-15,0-6 4 16,2-4 1-16,0-3-52 16,0-6-56-1,0 0-105-15,0-5-337 0</inkml:trace>
  <inkml:trace contextRef="#ctx0" brushRef="#br0" timeOffset="171635.98">15047 9244 1950 0,'0'0'283'0,"0"0"-87"15,0 0-70-15,0 0-6 0,0 0 11 16,131-94-64-1,-91 58 3-15,5-5-19 16,3-3-11-16,2-2-23 16,-3 0 0-16,-1 2-17 0,-4 4 0 15,-1 6-31 1,-8 6-45-16,3 7-38 0,-9 7-118 16,-11 7-149-16</inkml:trace>
  <inkml:trace contextRef="#ctx0" brushRef="#br0" timeOffset="171941.03">15271 9444 2277 0,'0'0'346'0,"0"0"-145"16,0 0-60-16,98-108-61 0,-59 65-30 15,1 2-25-15,-3 1-18 16,3 0-7-16,12-10-77 15,-9 8-128-15,-8 10-503 0</inkml:trace>
  <inkml:trace contextRef="#ctx0" brushRef="#br0" timeOffset="172738.74">15392 9726 2049 0,'0'0'260'15,"0"0"-207"-15,0 0-22 0,0 0-20 16,0 0 113-16,0 0-82 15,0 0 79-15,18 19-26 16,-16 5-22-16,2 5-7 16,-1 3-32-16,-1 3 26 15,0 6-33-15,0 6 0 16,2 6-22-16,1 3 4 16,0 2-9-16,-1-2 0 15,3 3 0-15,-3 0 0 0,0 2 0 16,1 2 4-1,-5 0-3-15,0 4-1 0,0 0 3 16,0 0 1-16,0 0-5 16,0 0 1-16,0-3 0 15,0-1 0-15,0 0 1 16,0 4-1 0,0 2 1-16,0-2 1 0,-2 1-1 15,-5-2-1-15,-1-8 19 0,3-8 6 16,1-13-16-1,-1-11-9-15,5-10 0 16,0-8-47-16,0 0-57 0,0-2-165 16,-3 0-296-16</inkml:trace>
  <inkml:trace contextRef="#ctx0" brushRef="#br0" timeOffset="172997.74">15261 12146 2316 0,'0'0'265'15,"0"0"-126"-15,0 0-21 0,149-138-49 0,-94 94-6 16,3-2-45-16,2-5-18 16,-4-2-3-1,9-14-117-15,-18 13-154 16,-12 11-2025-16</inkml:trace>
  <inkml:trace contextRef="#ctx0" brushRef="#br0" timeOffset="173254">15427 12339 2486 0,'0'0'226'16,"0"0"-128"-16,101-115-45 15,-52 64-37-15,2 4-6 16,14-10-10-16,-16 13-97 16,-9 10-134-16</inkml:trace>
  <inkml:trace contextRef="#ctx0" brushRef="#br0" timeOffset="173706.2">15587 12400 2689 0,'0'0'202'16,"0"0"-165"-16,0 0-19 16,0 0-3-16,0 115 30 15,0-80-44-15,0 6 15 16,0 5-14-16,4 2 18 0,0 2-2 16,-2 4-5-1,0 3-3-15,-2 2-2 0,2 7-1 16,-2 1-2-16,0-1-3 15,0-2 2-15,0-3-4 16,0-3 1-16,0-2-1 16,0 0 0-16,0 2 1 0,0 0-5 15,0 5 10-15,0-1-10 32,0-2 9-32,-2-1-10 0,-4-4-6 0,0-1 7 15,0-6-1 1,0-6 5-16,1-8 0 0,3-5-4 15,2-13 3 1,0-3-61-16,0-2-111 16,0-6-416-16</inkml:trace>
  <inkml:trace contextRef="#ctx0" brushRef="#br2" timeOffset="179178.61">16156 5342 1739 0,'0'0'231'15,"0"0"-13"-15,0 0-67 16,0 0-22-16,0 0-37 16,0 0 7-16,118-25-3 15,-93 25-23-15,2 0-17 16,-2 0-16-16,-2 7 14 0,2 11-23 15,0 8-5 1,-3 6 5-16,-2 6-7 16,-2 6 3-16,-5 2-16 0,-3 4 24 15,-6 4-18 1,-4 3 19-16,0-1-9 16,-2 4 6-16,-14-2-13 0,-6-1-2 15,-5-3-4-15,-4-4-7 16,-4-4 5-16,-4-8-11 15,-1-6-2-15,0-13-5 16,2-10-22 0,2-9-47-16,7-4 2 0,8-22 11 15,5-8 40-15,11-6 15 16,5 0-6-16,0 1 12 16,9 5 2-16,11 8-2 15,9 10 8-15,0 10 16 0,5 6-1 0,1 13 41 31,-2 18 12-31,1 12-4 16,-3 3-6-16,2 0-9 16,-2-3-1-16,-1-4-26 15,-4-9 0-15,-1-7-29 16,-2-8 4-16,-2-7-4 0,2-8-12 16,-3 0-41-16,5-2-42 15,-1-16-26-15,14-14-81 16,-4 1-229-16,-8 6-1775 15</inkml:trace>
  <inkml:trace contextRef="#ctx0" brushRef="#br2" timeOffset="179651.59">17008 5257 2018 0,'0'0'346'16,"0"0"-165"-16,0 0 3 0,0 0-83 16,0 0-34-16,0 0-19 15,0 0 18-15,-84-8-34 0,81 26-23 16,3 6-1 0,0 5 27-16,0-1 6 15,11-1-17-15,7-4 7 16,4-7-13-16,3-9 23 0,2-7-16 15,2 0 2 1,-2-5-14 0,-6-16-1-16,0-2-4 0,-8-1-7 15,-6 1-1 1,-7 5-9-16,0 7 2 0,0 3-29 16,-7 8-30-16,-17 0-97 15,1 14-136-15,-1 4-437 0</inkml:trace>
  <inkml:trace contextRef="#ctx0" brushRef="#br2" timeOffset="179878.44">16876 5618 2585 0,'0'0'324'16,"0"0"-215"-16,0 0 20 15,0 0-34-15,0 0-38 16,0 0-22-16,125 24-21 0,-98-24-1 16,-2-3-9-16,-6-4-8 15,-3-1-25-15,3 2-98 16,-7 3-119-16,-3 1-597 16</inkml:trace>
  <inkml:trace contextRef="#ctx0" brushRef="#br2" timeOffset="180714.96">17367 4983 1666 0,'0'0'516'16,"0"0"-371"-16,0 0-100 15,0 0 21-15,0 0 38 0,0 0-29 16,0 0 15-16,91 130-49 15,-64-81 8 1,0 9 3-16,0 6 2 16,-6 6 13-16,-2 8 2 15,-3 3 8-15,-8 5-23 0,-3 0-9 0,-5 2-32 32,0-2 14-32,-3-1-15 0,-13-4 3 15,-5-7-9-15,-4-7-6 16,-4-9 0-16,-4-7 0 15,-1-5-4-15,3-11-57 16,-7 1-57-16,9-10-100 16,9-5-256-16</inkml:trace>
  <inkml:trace contextRef="#ctx0" brushRef="#br2" timeOffset="181684.25">18407 5329 2042 0,'0'0'306'0,"0"0"-250"16,0 0-56-16,0 0 2 16,0 0 29-1,0 0 29-15,32 113 30 0,-21-67 18 16,-2 7-16-16,-2 2-29 16,0 3-16-16,2 3-7 0,-3 1-3 15,1 3 9 1,-1-4-19-16,1-3 6 15,-2-5-22-15,-1-10 1 16,0-6-12-16,-4-11 0 16,0-6 14-16,0-8-3 15,-8-5 14-15,-15-2-15 16,-6-5 4-16,-2 0-14 16,-7 0 5-16,1 0-1 15,-2-5-5-15,-1 2 1 16,0 1-1-16,5 0 1 15,4 2 0-15,6-2-3 16,5 0 7-16,7 2 14 0,3-3-9 16,4 3 16-16,4 0-16 15,2 0 11-15,0 0-16 16,0 0-4 0,0 0 0-16,0 0-7 0,6 0 7 15,12 0 5-15,7 0 23 16,6 3-9-16,7-1 19 15,6-2-13-15,7 0 4 16,8 0-1-16,-1 0-11 16,2 0 4-16,-4 0-21 15,-6 0 14-15,-5 0-14 0,-7 0 4 16,-7 0-3 0,-6 0-1-16,-10 0 0 0,-3 0-4 15,-6 0 4-15,-4 0-5 16,-2 0 4-16,0 0-41 15,0 0-15-15,0 0-100 16,0-2-271-16</inkml:trace>
  <inkml:trace contextRef="#ctx0" brushRef="#br2" timeOffset="182185.28">18232 5256 2023 0,'0'0'463'0,"0"0"-257"0,0 0-63 16,0 0-96-16,0 0 23 16,0 0 30-16,0 0 9 0,102 3-23 15,-60-3-22-15,6 0-7 0,-2 0-38 32,1 0 0-32,-3-3-19 0,-3-4 0 0,-8 5-28 31,-6 2-55-31,0 0-65 15,-8 14-92-15,-5 3-466 0</inkml:trace>
  <inkml:trace contextRef="#ctx0" brushRef="#br2" timeOffset="182847.43">19012 5496 2144 0,'0'0'260'0,"0"0"-190"16,0 0 46-16,0 0-44 15,33 103-9-15,-19-70 10 16,1 6-3-16,-1 5-36 0,-1 4 18 16,1 2-9-1,-3 0 7-15,-3 0 7 16,2-4-31-16,-6-1 0 0,0-6-15 16,-1 0 6-16,-3-5-17 15,0-2 12-15,0-9-12 16,0-3 4-16,0-8-4 15,0-5 4 1,0-7 4-16,0 0-8 0,-5-19-11 16,-1-13 3-1,2-9 1-15,-2-13 7 0,4-8-1 0,2-5-9 32,0-3 1-32,0 1-6 0,14 6 15 0,5 8-6 15,4 9 14 1,2 13-15-16,4 10 14 0,2 9-2 15,7 11-4 1,-1 3 13-16,4 1-14 0,-3 23 4 16,-1 9 1-16,-1 4 0 15,-7 9 15 1,-4 4-3-16,-7 3 20 0,-5 3-17 16,-7-2 10-16,-4 3-18 15,1-6 2 1,-3-2-6-16,0-8-8 0,0-2 0 15,0-5-10-15,3-2-49 0,3-8-111 32,1-8-314-32</inkml:trace>
  <inkml:trace contextRef="#ctx0" brushRef="#br2" timeOffset="183449.2">19988 5039 1460 0,'0'0'646'15,"0"0"-376"-15,0 0-171 0,0 0-18 16,0 0 4-16,0 0-17 16,0 0-30-16,12 10-16 15,-6 20 53 1,1 10-22-16,2 8 17 15,2 10-25-15,0 8 2 16,1 6 0-16,0 3 6 16,2 5-1-16,-3 2-25 15,2-2 15-15,-3 1-27 16,-2-5 13-16,-3-6-21 0,-3-3 13 16,-2-9-12-16,0-4-1 15,0-8-7-15,0-4 0 16,-2-8-4-16,-5-6-34 15,-9-12-57-15,3-7-122 16,-1-9-244-16</inkml:trace>
  <inkml:trace contextRef="#ctx0" brushRef="#br2" timeOffset="183950.81">19921 5891 2221 0,'0'0'214'0,"0"0"-98"16,0 0 49-16,0 0-17 16,0 0-43-16,116 2-29 0,-82 2 18 15,3-4-25-15,4 0 5 16,-1 0-21-16,2 0-1 15,1-6-25-15,-6-8 0 16,1-2-5-16,-5-6-7 16,-4-1 2-16,-4-2-13 15,-7-1 8-15,-5 2-12 16,-8 4 17-16,-5 2-17 16,0 4 5-1,0 3-1-15,-13 6-2 0,-10 5-2 16,-4 0-11-16,-2 12 7 15,-2 15-6-15,0 14 5 0,2 7 9 16,2 5-10-16,8 0 6 16,5 1 0-16,7-1-5 15,7-3 5 1,0-4 0-16,7-4 1 0,11-6 1 16,7-4 2-16,-1-3-4 15,5-8 0-15,-1-3 0 0,13-10-83 16,-5-4-114-1,-7-4-326-15</inkml:trace>
  <inkml:trace contextRef="#ctx0" brushRef="#br2" timeOffset="184852.93">20764 5591 1752 0,'0'0'308'16,"0"0"-159"-16,0 0-85 16,0 0 26-16,0 0-14 0,0 0-18 15,0 0-7 1,52 124 8-16,-42-84 31 0,-1 4-19 16,3 6-23-16,-4 1-12 15,1 0-11-15,-1 2-17 16,-4-4 4-16,0-5-3 15,-2-3-7-15,-2-8 7 16,0-10-14-16,0-7 6 16,0-6-1-16,0-4 1 15,0-6 6-15,0 0 12 16,0-4-19-16,-2-15-6 16,-4-8 3-16,-2-4-2 0,2-10 5 15,4-8-1 1,2-7 1-16,0-6 0 0,0-4 0 15,14-2 0-15,5 3 2 16,6 2 3-16,4 6 64 16,0 13-21-16,2 16 9 15,0 16-9-15,-2 12 5 16,-2 7-22-16,-4 28-14 0,-8 13 5 16,-9 13-7-1,-6 7 15-15,0 2-30 16,-13 0 11-16,-7-10-11 15,0-14-5-15,2-11-25 0,4-19-17 16,6-16 4-16,3 0-29 16,5-12-1-16,0-9 42 15,0 1 31-15,18 8 0 16,0 10 47-16,2 2-1 16,3 10 16-1,-6 18-23-15,3 4-6 0,-5 5 5 16,-1-3-12-16,1-2-2 15,-1-4-24-15,-3-4 13 0,3-6-13 16,1-4 0 0,-1-4-55-16,10-10-84 0,-6 0-120 15,0-6-1102-15</inkml:trace>
  <inkml:trace contextRef="#ctx0" brushRef="#br2" timeOffset="185495.21">21846 5712 1909 0,'0'0'297'16,"0"0"-102"-16,0 0-31 16,0 0 75-16,0 0-112 15,-61-102-27-15,28 91-28 16,-6 7-23-16,0 4 11 16,-3 0-39-16,1 11 3 0,8 12-24 15,6 5 15-15,9 2-15 16,9 0-6-1,9 2 6-15,0 0-5 0,16-2 5 16,13-2-3-16,6-4-4 16,3-1 14-1,5 0-4-15,-5 2 4 0,-7-1 17 16,-6 1 1-16,-10 3 5 0,-8 2 11 16,-7 1-1-16,0 1-2 15,-18 0-26-15,-13-2 13 16,-5-5-14-16,-2 0 4 15,0-7-14-15,2-3-2 16,10-8-9 0,3-2-31-16,12-5-27 15,11-3-58-15,0-13-117 16,11-4-281-16</inkml:trace>
  <inkml:trace contextRef="#ctx0" brushRef="#br2" timeOffset="185861.45">22064 5917 2333 0,'0'0'372'16,"0"0"-212"-16,0 0-50 0,0 0-15 15,77-124-55 1,-63 94-22-16,-5 5-3 0,-7 2-9 16,-2 8 15-16,-2 6 22 15,-21 9 11-15,-6 0-2 16,-4 12-13-16,0 20-21 0,1 12 1 16,6 10-1-1,8 6-3-15,7 5 23 16,11-6-26-16,0-2 7 15,9-13-19-15,20-10 15 16,7-8-14-16,1-10 3 16,3-7-4-16,-3-2-13 15,2-7-51-15,-7 0-126 16,-10-7-355-16</inkml:trace>
  <inkml:trace contextRef="#ctx0" brushRef="#br2" timeOffset="186385.4">23096 5537 1962 0,'0'0'285'15,"0"0"-133"1,0 0-52-16,0 0 67 0,0 0-34 16,0 0-62-16,0 0-10 15,-114 0-14-15,70 22-15 16,-6 5 19-16,3 14-28 16,5 5 19-16,7 10-9 15,8 6 4-15,14 1-11 16,11 4 5-16,2-5-16 15,17-6-11-15,19-5 1 0,13-13 1 16,7-10-2 0,2-10-4-16,2-12 15 0,-9-6-15 15,-6 0 0-15,-12-6-22 16,-12-14-98-16,-11 2-129 16,-10 2-596-1</inkml:trace>
  <inkml:trace contextRef="#ctx0" brushRef="#br2" timeOffset="188387.78">23742 5518 1591 0,'0'0'311'0,"0"0"-249"15,0 0 32-15,0 0 81 0,0 0-63 16,0 0-67-16,0 0 21 16,-17-36 5-16,3 33-10 15,-1 3 28 1,-3 0-18-16,-3 3-24 0,0 15-36 15,-2 4-1 1,-2 10-10-16,3 5 0 0,0 4 21 0,6 5 16 31,3 5 51-15,8 4-24-16,5 8 1 0,0 2-34 16,10-3 1-16,12-4-17 15,6-11-7-15,3-8-7 16,6-17 1-16,-2-10 9 15,3-10 14-15,-3-2 22 16,-1 0-22-16,-3-9 2 16,-4-4-26-16,-7 1-2 15,-5 2-6-15,-3-1-93 16,-3 6-113-16,-5 1-310 0</inkml:trace>
  <inkml:trace contextRef="#ctx0" brushRef="#br2" timeOffset="189067.47">23678 6154 81 0,'0'0'2178'16,"0"0"-1934"-16,0 0-154 16,0 0 78-16,0 124-100 0,0-76-27 0,0 0-33 31,0-1 1-31,-7-7-7 0,1-6-2 15,-6-9-1 1,3-8-134-16,3-9-95 0</inkml:trace>
  <inkml:trace contextRef="#ctx0" brushRef="#br2" timeOffset="189661.99">24184 6203 1977 0,'0'0'323'16,"0"0"-255"-16,0 0-6 0,0 0-24 16,0 0 11-1,-18-128-42-15,13 82 9 0,3-5-16 16,0-4 1-16,2-5 18 15,0-2-18-15,0-1-1 16,4 0 0 0,11 6 33-16,4 8-23 15,3 5 41-15,1 15-15 0,-2 7 0 16,4 10-1 0,0 8 38-16,0 4-29 0,-2 4-33 15,4 20 9 1,-2 8-3-16,0 7 15 0,-3 7 10 15,0 1 20-15,-4 6-18 0,0-3 5 16,-1 0-11-16,-1-4-12 16,-3-2-4-1,1-8-17-15,-3-2 4 0,-2-4-5 16,-5-3 2-16,1-6-6 16,-5 0-15-16,0-4-90 0,-11-2-67 15,-4-8-159-15</inkml:trace>
  <inkml:trace contextRef="#ctx0" brushRef="#br2" timeOffset="189855.62">24248 5886 2736 0,'0'0'258'16,"0"0"-219"-1,0 0-33-15,0 0 4 16,0 0-2-16,0 0-6 16,125-12-2-16,-69-8-80 15,-12 5-158-15,-3-3-181 0</inkml:trace>
  <inkml:trace contextRef="#ctx0" brushRef="#br2" timeOffset="190155.66">24834 5560 398 0,'0'0'2075'0,"0"0"-1829"15,0 0-72-15,-58 135-54 16,52-80-24-16,6 8-37 16,0-1 4-16,4-2-28 15,21-7 12-15,6-12-14 16,11-13 1-16,3-15-4 15,7-13-10-15,-4-4 4 16,-5-28-20-16,-10-12 17 0,-11-9-21 16,-14-5 0-1,-8 0-8-15,-17 0-14 0,-20-1-31 16,-15 5-44-16,-41-23-67 16,10 15-289-16,3 4-1772 15</inkml:trace>
  <inkml:trace contextRef="#ctx0" brushRef="#br2" timeOffset="190293.33">24467 5049 2680 0,'0'0'292'0,"0"0"-177"16,0 0-41-16,135 40-30 15,-69-25-23-15,36-2-21 16,-15-5-85-16,-12-2-306 0</inkml:trace>
  <inkml:trace contextRef="#ctx0" brushRef="#br2" timeOffset="190792.06">25935 5409 2375 0,'0'0'305'0,"0"0"-179"0,0 0 3 0,0 0 6 15,-137 12-60-15,106 15-49 16,1 9-1-16,4 12-16 15,1 8 17 1,8 10-26-16,3 6 16 16,9 3-16-16,5-1 13 0,0-3-3 15,17-10-10 1,11-8 0-16,8-12 8 16,4-10-14-16,6-11 6 15,1-15-29-15,18-10-134 16,-14-23-224-16,-9-6-1250 0</inkml:trace>
  <inkml:trace contextRef="#ctx0" brushRef="#br2" timeOffset="191092.03">26180 5659 2241 0,'0'0'548'0,"0"0"-457"16,-25 158-6-16,25-84 38 15,0-2-40-15,13-10-18 16,18-12-28-16,11-15 3 16,9-20-10-16,5-15 1 15,2-7 4-15,-6-36-12 16,-12-15 11-16,-14-12-26 16,-17-3 11-16,-9-2-19 15,-13 11 7-15,-30 7-1 16,-15 11-1-16,-6 13-5 15,-3 10-3-15,7 11-22 16,16 12-67-16,17 0-76 16,17 14-280-16</inkml:trace>
  <inkml:trace contextRef="#ctx0" brushRef="#br2" timeOffset="192669.92">26834 5392 1969 0,'0'0'214'16,"0"0"-173"-16,0 0 9 0,36 114 29 0,-25-72-34 15,0 2-13 1,-2 5 5 0,3 1 55-16,-4 2-54 0,-1-2 46 0,1-1-22 15,2-5-19-15,-4-9-30 16,3-5-3-16,-5-10-10 16,1-6 0-16,-5-7-8 15,0-7 5-15,0 0-22 16,0-21-6-1,0-13 30-15,-3-8-7 0,1-11-3 0,2-5 4 16,0-4 7-16,2-1 1 16,15 0-1-16,1 5 20 15,3 8 11 1,6 10 37-16,0 13-43 0,4 12 0 31,3 13 16-31,1 2 11 16,4 20-34-16,-4 14-6 15,-1 10 5-15,-5 6-16 0,-3 2 13 16,-4 3-14-16,-6-2 22 16,-7-2-22-1,-5-5 14-15,-4-6-14 16,0-12 0-16,0-12 4 0,0-16-3 16,0 0-2-16,0-28-36 15,0-20 37-15,0-11-5 16,7-8-1-16,15-6 3 15,5 5 2-15,6 8 1 16,3 11-3-16,2 12 3 16,0 16 0-16,-2 18 16 0,-3 3 28 15,-4 29 16-15,-4 15-30 16,-7 9 26-16,-5 7-26 16,-5 3-14-1,-3-5-3-15,-2 0-13 0,-3 16-16 16,0-14-119-16,0-10-245 15</inkml:trace>
  <inkml:trace contextRef="#ctx0" brushRef="#br2" timeOffset="193392.24">28587 5709 2375 0,'0'0'223'15,"0"0"-171"-15,0 0-18 0,0 0 3 0,147-67 37 31,-114 33-39-31,-4-5-27 0,-7-5-8 0,-8 5-26 16,-12 3-15 0,-2 4 33-1,-7 9 8-15,-20 8 31 0,-4 7 10 16,-4 8-23-16,-2 0 19 16,2 18 11-16,4 13 4 15,4 12-10-15,5 7-33 16,4 9 13-16,9 4 3 15,5 4 1-15,4 0-15 0,0-6 22 16,13-6-10-16,10-14-10 16,6-13-5-16,2-12-3 15,2-8-2-15,0-8 4 16,-1 0-14-16,-3-20-84 16,-9-4-92-16,-9-2-532 15</inkml:trace>
  <inkml:trace contextRef="#ctx0" brushRef="#br2" timeOffset="193610.4">29088 5467 2646 0,'0'0'237'16,"0"0"-171"-16,20 119 19 0,-9-59 2 15,0 5-43 1,0-1-18-16,-2-4-26 0,-3-9 3 16,0-16-3-1,-6-24-31-15,0-11-99 0,0-5-371 0</inkml:trace>
  <inkml:trace contextRef="#ctx0" brushRef="#br2" timeOffset="193789.6">29090 5209 2660 0,'0'0'184'0,"0"0"-143"0,0 0 24 0,0 0-65 16,0 0-17-1,0 0-122-15,0 0-128 0,64 50-1952 0</inkml:trace>
  <inkml:trace contextRef="#ctx0" brushRef="#br2" timeOffset="194018.6">29621 5541 2265 0,'0'0'229'0,"0"0"-106"15,77 101 53-15,-40-54-54 16,-4-1-47-16,0 0-36 0,-6-6 8 16,-3-7-14-16,-6-4-9 15,-5-12-20-15,-3-4-4 16,-10-6-28-16,0-7-75 16,-5 0-172-1,-8 0-1602-15</inkml:trace>
  <inkml:trace contextRef="#ctx0" brushRef="#br2" timeOffset="194291.79">29901 5470 2656 0,'0'0'243'0,"0"0"-164"15,0 0 16-15,0 0 44 16,-143 104-75-16,110-60-23 16,0 2-19-16,2 5 7 15,2-3-17-15,2-4 5 16,5-4-16-16,2-6-1 16,6-6 0-16,3-10-3 0,5-6-61 15,6-12-95 1,0 0-285-16,0-16-432 0</inkml:trace>
  <inkml:trace contextRef="#ctx0" brushRef="#br2" timeOffset="194695.11">30091 5711 2306 0,'0'0'281'15,"0"0"-174"-15,0 163 43 16,0-93-35-16,4-8-31 0,18-15-21 15,10-16-9-15,5-19-4 16,8-12-12 0,5-21 25-16,-4-26-5 0,-6-14-21 15,-9-6-28 1,-13-5 4-16,-15 5-3 0,-3 9 1 16,-23 9 4-16,-17 12-14 15,-7 11 4-15,1 11-5 16,6 15-26-16,9 5-62 15,12 17-98-15,13 2-271 0</inkml:trace>
  <inkml:trace contextRef="#ctx0" brushRef="#br2" timeOffset="195428.42">30902 5421 2520 0,'0'0'256'0,"0"0"-203"15,0 0-29-15,0 113 2 16,11-56 5-16,12 9-13 16,4-1 28-16,6 2 7 0,4-9 4 15,9-16 3-15,-2-15-19 16,5-20-4-16,1-7-21 16,-6-26-4-1,-7-17-12-15,-10-15-19 0,-11-5-16 16,-9-2-17-1,-7 5 19-15,0 14 22 0,0 16 11 16,0 18 13-16,-2 12 95 16,2 26-45-16,0 41-43 0,0 41-15 15,2 38 5-15,-2 19 21 16,0-1 17-16,-16-15 10 16,-13-22-10-1,-11-4 4-15,2-24-23 0,5-27 0 16,4-23-24-16,0-15 6 15,-2-3-11-15,-7-9-13 0,-7-12-5 16,3-10-34 0,1-29-25-16,8-14 1 0,13-9 58 15,17-3 7-15,3 4 7 16,27 2-1 0,16 5 5-16,5 1-16 0,27-22-91 15,-13 9-121 1,-8-1-273-16</inkml:trace>
  <inkml:trace contextRef="#ctx0" brushRef="#br2" timeOffset="195628.07">31584 5520 2912 0,'0'0'39'15,"0"0"-39"-15,0 0-357 16,0 0-112-16</inkml:trace>
  <inkml:trace contextRef="#ctx0" brushRef="#br2" timeOffset="195764.02">31752 5990 3004 0,'0'0'112'0,"0"0"-112"16,0 0-44-16,0 0-257 0</inkml:trace>
  <inkml:trace contextRef="#ctx0" brushRef="#br2" timeOffset="197996.8">17566 7127 1799 0,'0'0'368'0,"0"0"-202"16,0 0-104-16,0 0 47 15,0 0-31-15,0 0-13 0,0 0 52 16,0 0-29-16,0-3 28 15,0-1-23-15,-6 2 2 16,-7-3-63-16,-7 0-8 16,-2 3-18-16,-2-1 4 15,-5 3-3 1,-3 0 1-16,-3 0 6 0,2 0-13 16,-4 5 13-16,0 5-14 15,1 4 7 1,1 4 0-16,1 3-12 0,3 3 6 15,4 0-2-15,2 0-2 16,5 3-13-16,3-4 8 16,1 3-13-16,3 2 21 15,-1-1 0-15,3 2-6 0,2 0 7 16,0 0-2-16,2 3 1 16,5 3-1-16,0-2 1 15,2 3 0 1,0 0-8-16,0 1 16 0,6-4 5 15,11-4-9 1,-2-3 17-16,3-2-9 0,2-4 5 16,2 0-2-1,0-3 0-15,5-3 7 0,2-2-15 0,0-5 16 16,5-1-13 0,-1-2 26-16,3-1-24 0,-3-3 11 15,-2 0-14 1,0 0-1-16,-6 0 1 0,-3 0-9 0,-6-3 3 31,-2-2-3-31,-6 0 0 16,-1 1-61-16,-3 1-21 0,6 1-84 15,-2-1-212-15,1 3-776 0</inkml:trace>
  <inkml:trace contextRef="#ctx0" brushRef="#br2" timeOffset="198465.86">18040 7425 2147 0,'0'0'381'0,"0"0"-99"16,0 0-111-16,0 0-48 16,116-32-40-16,-78 25-46 15,4 0-6-15,-2 3-23 16,-2 3 13-16,-3 1-20 15,-2 0 5-15,-10 0-6 16,-4 1-1-16,-9 13-55 16,-10 8-70-16,0-1-120 15,-4-1-542-15</inkml:trace>
  <inkml:trace contextRef="#ctx0" brushRef="#br2" timeOffset="198734.17">18112 7677 2642 0,'0'0'295'16,"0"0"-204"-16,0 0 14 15,0 0 5-15,0 0-54 0,0 0-19 16,137 0-26-1,-105 0-10-15,-3 0 2 0,-5-3-3 16,8-1-45 0,-10 2-106-16,-3 0-150 0</inkml:trace>
  <inkml:trace contextRef="#ctx0" brushRef="#br2" timeOffset="199929.39">19036 7328 1676 0,'0'0'262'0,"0"0"-15"16,0 0-102 0,0 0 12-16,-22 133-70 0,22-95 12 15,0 2 13 1,0-1-5-16,0 1-10 0,16-4-21 16,9-1 8-16,10-6-25 15,7-5 13-15,10-5-26 16,4-10-6-1,2-9-28-15,-6 0 5 0,-2-14-2 16,-8-16-7-16,-10-7 9 16,-8-14-9-16,-8-8 12 15,-10-3-20-15,-6-2 3 0,0 4-3 32,-6 7-1-32,-19 12-32 15,-4 12-11-15,-7 12-29 16,-13 17-90-16,11 0-203 15,5 17-1806-15</inkml:trace>
  <inkml:trace contextRef="#ctx0" brushRef="#br2" timeOffset="201970.25">19208 6754 1071 0,'0'0'446'16,"0"0"-272"-1,0 0-34-15,0 0-16 0,0 0 8 16,0 0 6-16,0 0-84 15,-114-5-3-15,98 15-21 16,3 2-14-16,0 3 36 0,0 1-51 16,2-1 7-1,2 2-1 1,0-2-3-16,2 1-4 0,1 1 14 16,-4-1-13-1,3 0 42-15,1 2 31 0,2 3-6 16,2 0 17-1,2 1-54-15,0 2-2 16,0 1-29-16,0 0 7 0,8-3 0 16,3 3-14-16,3-3 11 15,-1 0-4-15,3 2 1 16,1-2 36-16,4 0-5 16,1-2-17-16,1-2 4 15,4-6-17-15,4-4 20 16,0-6-12-16,4-2 15 15,3 0 2-15,2-10 0 16,3-12-8-16,-1-6 5 16,0-9-4-16,-4-2-15 15,-9-8 15-15,-7 0-18 16,-8-1 14-16,-12 1 3 16,-2 4 9-16,-9 4 0 0,-20 3-3 15,-9 5-6-15,-9 7-19 16,-2 7 0-16,-2 9-27 15,6 8-23-15,-3 4-83 16,11 17-92-16,11 3-312 0</inkml:trace>
  <inkml:trace contextRef="#ctx0" brushRef="#br1" timeOffset="212206.31">22643 6875 1754 0,'0'0'240'16,"0"0"-12"-16,0 0-38 0,0 0-42 15,0 0 2-15,0 0-26 16,0 0-33-16,0 0-24 15,0 0-2-15,0 0-19 16,-2 0 12-16,-6 0-41 16,-4 0-9-16,-1 7-8 15,-1 1 0-15,-1 2 0 16,-1 4 0-16,3 4-4 16,-3 0 9-16,3 4-5 15,-3 2 5-15,3 2-6 16,-3 6 2-16,1 4-2 15,1 2 1-15,3 7 0 16,0 1-5-16,5 5 6 0,-2 0-7 16,6 5 12-16,0 2-5 15,2 2 5 1,0 1 1-16,0 3 9 0,0-2 14 16,6 2 5-1,6-3 0-15,3 0 3 0,3-2-15 16,5-1 12-16,1-4-16 15,3-6 8-15,-1-8-20 16,3-6 11-16,-2-8 1 16,-2-8 0-16,-2-2 11 15,-6-6-14-15,1-1 12 0,-5-2-15 16,3-1 15 0,-3 1-27-16,-2-4 14 15,1 1-15-15,-6-1 2 16,-2-1-2-16,-1 0 0 15,-3-2 0-15,0 0-20 0,0 0-47 16,0 0-90-16,0 0-204 16,0-13-2151-16</inkml:trace>
  <inkml:trace contextRef="#ctx0" brushRef="#br1" timeOffset="213496.62">23248 7215 1877 0,'0'0'320'0,"0"0"-138"16,0 0-84-16,0 0-16 16,0 0-13-16,0 0-4 15,0 0-18-15,-50 50-27 0,46-36 15 16,-3 3-11-16,1 3 1 0,-2 3-10 15,2 3 8-15,2 0-8 32,-3 0-6-32,1 2 16 0,0 1-13 15,4-1 18 1,0-1-16-16,0 4 10 16,2-1-24-16,0 0 13 0,0 2 2 15,0 2 5-15,10 2 11 16,-2 3-4-16,3-2 11 0,1 4-21 15,1-3 19 1,0-2-27 0,1-4 15-16,1-5-12 0,3 0 8 15,2-3 2-15,0-4-7 16,4-2 14-16,1-1-14 16,4-5 11-16,2 1-16 15,3-5 8-15,3 0-12 16,4-5 7-16,-1-3-5 15,-2 0-4-15,-5 0-2 0,-2-12 3 16,-4-9 12 0,-2-4-3-16,-1-10 21 0,-6-4-26 15,0-6 13-15,-5-5-22 16,-4-6 11-16,-2-5-6 16,-7-3-5-16,0 2 4 15,0 0 3-15,-14 0-10 16,-10 4 10-16,-9 3-8 15,-6 7 1-15,-5 9 0 0,-3 6-18 16,1 15-12 0,-2 11-25-16,8 7-40 0,5 5 6 15,2 36-83-15,10-3-213 16,9 1-815-16</inkml:trace>
  <inkml:trace contextRef="#ctx0" brushRef="#br1" timeOffset="213937.29">24157 7520 2379 0,'0'0'509'16,"0"0"-371"-16,0 0-20 15,0 0-33-15,0 0-24 0,0 0-27 16,0 0 10-16,0 0-36 16,0 0 9-16,0 0-12 15,0-3 7-15,0 3-12 16,0 0-38-1,0 0-92-15,0 8-253 16,0 6-1964-16</inkml:trace>
  <inkml:trace contextRef="#ctx0" brushRef="#br1" timeOffset="214149.9">24299 8006 2791 0,'0'0'265'16,"0"0"-118"-16,-28 101-43 16,8-59-54-16,-3 3 10 0,1-4-40 15,-4 3 1 1,-1-1-18-16,0-1-6 16,0-2-42-16,0 4-61 0,7-10-162 15,5-8-706-15</inkml:trace>
  <inkml:trace contextRef="#ctx0" brushRef="#br1" timeOffset="-214416.22">24861 7249 2001 0,'0'0'240'15,"0"0"-78"-15,0 0-53 0,0 0 14 16,0 0-23 0,0 0-53-16,0 0-14 0,-100 46-33 0,86-18 15 15,4 6-15-15,5 6 29 16,5 4-11-16,0 3 22 16,9-2-6-16,16-3-5 15,6-7-3 1,9-9-10-16,5-10 23 15,1-11 7-15,3-5 22 0,0-12-16 16,-6-19-9-16,-8-9-25 16,-6-9-4-1,-14-5-3-15,-7 0-10 0,-8 4 12 16,0 2-12 0,-23 10-1-16,-8 7 1 0,-2 12-1 0,-1 9-1 15,3 10-27 1,2 0-60-16,-2 29-67 0,8 2-117 15,5-1-400-15</inkml:trace>
  <inkml:trace contextRef="#ctx0" brushRef="#br1" timeOffset="-214079.61">24745 7632 1914 0,'0'0'287'16,"0"0"-165"-16,0 0 14 15,-35 122-30-15,30-74-18 16,5 3 25-16,0 0-36 16,3 3 8-16,15-1-31 15,8-3 9-15,10-8 2 0,8-9 14 16,8-8-7-16,6-13 0 15,2-12 0-15,-2 0-31 0,-5-24 1 16,-8-10-27 0,-12-10 9-16,-12-4-18 15,-15-3 4-15,-6 4-5 16,-9 3-1-16,-25 3-4 16,-3 8-28-16,-8 4-16 15,5 9-46-15,6 4-15 16,10 9-77-16,13 4-246 0</inkml:trace>
  <inkml:trace contextRef="#ctx0" brushRef="#br1" timeOffset="-213327.52">25385 6721 1998 0,'0'0'261'16,"0"0"-216"-16,0 0 35 15,0 0 10-15,0 0 12 16,0 0 1-16,0 0 11 16,91 77-37-16,-66-43-17 15,0 6 4-15,2 6-20 0,2 6 5 16,-3 9-17-16,0 3 10 16,-3 7-17-16,-3 6 4 15,-2 1-18 1,-5 1 8-16,-4 4-3 0,-2-1-5 15,-5-2 6-15,-2 1-16 16,0 0 17-16,-2-6-17 16,-14 4 5-16,-4-5 1 15,-7-5-11-15,-2-2 4 16,-2-5-9-16,0-6-8 16,2-5-45-16,7-5-31 0,2 4-58 15,9-14-169 1,1-9-1999-16</inkml:trace>
  <inkml:trace contextRef="#ctx0" brushRef="#br1" timeOffset="-210371.87">23321 8592 1719 0,'0'0'217'16,"0"0"5"-16,0 0-47 15,0 0-78-15,0 0-9 16,0 0-20-16,0 0 33 16,20 60-1-16,-11-36-43 15,-1 3 4-15,0 1-14 16,0 2 11-16,-1 2-30 15,-1 0 12-15,0 3-32 16,-2-4 6-16,2-3-14 0,-3-3-1 16,1-8 0-16,-4-2-36 15,0-6-20-15,0-1-77 16,-4-4-122-16,-7-2-495 0</inkml:trace>
  <inkml:trace contextRef="#ctx0" brushRef="#br1" timeOffset="-210101.77">23294 8837 2076 0,'0'0'286'15,"0"0"-161"1,0 0-41-16,0 0 8 0,0 0-18 0,0 0-44 16,43 104 4-1,-30-78-17-15,1-5 5 0,-1-6-7 31,3-8 12-31,1-7-9 0,3 0 4 16,3-15 36-16,-2-9-19 16,0 0-13-16,1 0-22 15,-4 2 2-15,-2 7-6 16,-1 3-8-16,-3 7-67 16,-2 5-39-16,-3 0-121 15,-5 5-487-15</inkml:trace>
  <inkml:trace contextRef="#ctx0" brushRef="#br1" timeOffset="-209604.6">23330 9282 1845 0,'0'0'491'15,"0"0"-348"1,0 0-45-16,0 0-95 0,0 0 36 16,0 0 15-16,0 0-4 15,51 40 6-15,-33-26 31 16,2 4-11-16,0 5-31 15,2 2 13-15,1 4-18 0,-1 2-1 16,0 1-23 0,1-1 7-16,-4-5-13 0,-1-4-5 15,-2-5-5-15,-3-2-22 0,-4-5-43 16,1-3-72 0,-6-2-140-16,-2-3-503 0</inkml:trace>
  <inkml:trace contextRef="#ctx0" brushRef="#br1" timeOffset="-209324.25">23671 9307 1680 0,'0'0'871'15,"0"0"-659"-15,0 0-69 16,0 0-10-16,0 0-43 0,0 0-46 16,-116 33-15-16,96-10-20 15,0 0 15-15,2 5-23 16,-2 6 16-16,2 3-15 16,0 1 3-16,1-2-5 15,1-5-9-15,1 1-55 16,1-11-95-16,7-7-267 15</inkml:trace>
  <inkml:trace contextRef="#ctx0" brushRef="#br1" timeOffset="-208267.87">24851 8907 114 0,'0'0'2162'15,"0"0"-1984"-15,0 0-103 0,0 0-38 16,0 0 30-16,-10 129-8 16,10-85-15-16,16 2-10 15,7-4 25-15,2-4-29 16,10-9-7-16,-2-12 7 0,5-11-2 15,-1-6 26 1,1 0-40-16,-7-20 18 16,-2-12-24-16,-8-8-8 0,-7-7-21 15,-8 1-14 1,-4 2-20 0,-2 8 26-16,0 10 29 0,0 12 17 0,-2 10 66 15,0 4 7 1,0 18-34-16,2 18-55 0,0 14 11 15,0 12 7 1,2 12 10-16,9 3 0 0,-5 10-16 16,1-1 12-1,-7 0-6-15,0-6 15 0,0-8-20 16,-9-7 2-16,-10-9-16 16,-6-12-1-16,-6-10-20 15,-1-15-33-15,1-12-26 16,0-7-45-16,4-21-6 15,7-13 35-15,7-10 90 16,8-3-6-16,5-4 11 16,0 2 1-16,29-20-7 15,-3 14-37-15,-3 9-272 16</inkml:trace>
  <inkml:trace contextRef="#ctx0" brushRef="#br1" timeOffset="-207747.61">25069 8388 1870 0,'0'0'443'0,"0"0"-299"0,0 0-59 16,0 0 63-1,0 0-55-15,0 0-32 16,0 0-23-16,11 45 7 0,-7-16-4 15,-2 3-9 1,0 5-8-16,-2-4-17 0,0-1 5 16,0-1-11-16,0-8-2 15,0-5-31 1,0-8-39-16,0-3-141 0,-4-7-176 16</inkml:trace>
  <inkml:trace contextRef="#ctx0" brushRef="#br1" timeOffset="-207473.55">25035 8589 2173 0,'0'0'251'15,"0"0"-166"-15,0 0-14 16,0 0 13-16,0 0-22 16,-2 119-6-16,9-105-36 15,1-3-9-15,6-11 2 16,-1 0-2-1,0-4 18-15,3-14-10 0,3-7 17 16,-4 0-7-16,3 2 12 16,-3 3-36-16,1 6 0 15,1 6-5-15,-1 6-9 16,2 2-45-16,-4 0-164 0,-6 4-792 16</inkml:trace>
  <inkml:trace contextRef="#ctx0" brushRef="#br2" timeOffset="-194473.86">16237 10335 1314 0,'0'0'335'0,"0"0"-132"0,0 0-35 16,0 0-9-16,0 0-43 16,0 0 0-16,122-58-31 15,-95 58-12-15,7 0-46 16,-1 16 96-16,2 5-73 15,-1 5 6-15,-5 6-34 16,-5 3 18-16,-5 2-20 0,-11 7 7 16,-8-1 3-16,0 6-1 15,-14-3-11 1,-14-3-6-16,-6-4-2 16,-1-7-8-16,-3-8-4 15,5-10-8-15,1-8-20 16,6-6-4-16,7 0 24 0,6 0-2 15,9-6 12-15,4-4-5 16,0 0 5-16,13 1 17 16,12 7-5-16,4 2 21 15,2 0-16-15,2 17 10 0,-4 7-13 16,-4 7 7 0,-8 6 9-16,-7 7 8 15,-10 2 13-15,0 5-9 16,-12-5-4-1,-14-2-22-15,-5-4 17 0,-3-8-24 16,-4-4 6-16,0-8-15 16,1-8-1-16,0-10-5 15,4-2-54-15,4-7-29 16,12-16-36-16,10-5-27 16,7-4-109-16,17 8-17 15,6 6-1662-15</inkml:trace>
  <inkml:trace contextRef="#ctx0" brushRef="#br2" timeOffset="-193982.67">16908 10430 1926 0,'0'0'280'0,"0"0"-74"0,0 0-43 16,0 0 15-1,0 0-42-15,0 0-35 16,0 0-42-16,-52 2-26 16,52 13-2-16,0 2-22 15,0 2 13-15,0 1-5 0,10-1 4 16,3-6 2-16,5-2-4 15,-1-7 2-15,4-4-4 16,1 0 4-16,-5 0-12 16,4-11 7-16,-8-3-15 15,-2 2-2-15,-4 4-24 16,-5 6-41-16,-2 2-19 16,0 4-79-16,-13 13-549 15</inkml:trace>
  <inkml:trace contextRef="#ctx0" brushRef="#br2" timeOffset="-193795.75">16874 10712 2360 0,'0'0'484'0,"0"0"-419"16,0 0 24-16,0 0-28 15,0 0-21-15,0 0-25 16,129 6-4-16,-106-6-11 15,-1-4-43 1,-6 0-127-16,-6 0-398 0</inkml:trace>
  <inkml:trace contextRef="#ctx0" brushRef="#br2" timeOffset="-193427.72">17198 10084 1948 0,'0'0'434'15,"0"0"-238"-15,0 0-63 16,0 0 8-16,75 133-81 15,-52-77-2-15,-4 10-22 16,-1 10 3-16,-5 8-14 16,-3 9-14-16,-8 1 17 15,-2 2-9-15,0-1 13 16,-18-4-27-16,-5-8 7 0,2-12-8 16,-6-11-8-1,0-11-23-15,-11 1-88 0,7-13-204 16,0-8-1905-16</inkml:trace>
  <inkml:trace contextRef="#ctx0" brushRef="#br2" timeOffset="-192488.99">18270 10525 1894 0,'0'0'425'0,"0"0"-248"16,0 0-96-16,0 0-73 15,0 0 32-15,0 0-13 0,13 132 1 16,-6-89-7 0,2 4 5-16,-3 4 18 0,1 5 0 15,-1 4-18-15,0 2-11 16,0 1 5-16,-4-5-19 15,0-4 13-15,0-5-13 16,-2-6 0 0,0-5-1-16,0-4 0 0,0-7 0 15,-8-8 0-15,-4-7 19 16,-1-6-19-16,-3-6 2 16,-3 0-2-16,-4-1-10 0,1-12-5 15,0-1 15 1,-1 2 0-16,3 3 0 0,1-2 7 15,3 6 9 1,3-2 26-16,5 4-6 0,2 0 31 16,6 3-33-1,0 0 0-15,0 0-30 0,0 0 1 16,8 0-5 0,15 0 17-16,4 0 11 0,2 0-10 15,6 0 16-15,3 0-13 16,5 0 7-16,1 0-12 15,5 0 5-15,1-1-10 0,-2-3-4 16,-1 0-3-16,-2-1 0 16,-8 2-8-1,-6-2 0-15,-6 1-37 0,-9 2-58 16,-7 2-51 0,-5 0-148-16,-4 0-407 0</inkml:trace>
  <inkml:trace contextRef="#ctx0" brushRef="#br2" timeOffset="-192112.48">18100 10485 1897 0,'0'0'495'15,"0"0"-315"-15,0 0 42 0,0 0-78 16,127-6-50 0,-80 3-19-16,3 3-46 0,-4-3 1 15,-1 3-30-15,-5 0 0 16,-7 0-2-16,3 0-78 16,-12 0-108-16,-5 3-320 0</inkml:trace>
  <inkml:trace contextRef="#ctx0" brushRef="#br2" timeOffset="-191526.75">18912 10760 2140 0,'0'0'186'0,"0"0"-75"15,0 0-54-15,31 122 6 0,-23-83-21 16,0 0-18-16,-4 2 11 16,1-1 4-16,-1 0 29 15,-4-2-14 1,0-4 6-16,0-2-43 0,0-3 1 15,0-8-18-15,0-3-2 16,0-4 2-16,0-4 0 16,0-8 3-16,0-2-3 15,0 0-49-15,0-19 33 16,0-10 14 0,0-8 3-16,0-6-2 0,0-7 1 15,6-4-5-15,8-3-6 16,1 3-12-16,6 6 23 15,1 6 7-15,0 12 17 16,0 10-15-16,3 12 19 0,0 8-4 16,2 0 18-16,1 14 2 15,1 10-11-15,-2 6 3 16,0 4-6-16,-5 6 7 16,-2 2-19-16,-7 4 28 15,-4 0-35-15,-5 3 8 16,-4-3-17-16,0-2 2 15,0-4-4 1,-6-6-72-16,-1-10-75 0,1-10-354 16</inkml:trace>
  <inkml:trace contextRef="#ctx0" brushRef="#br2" timeOffset="-190987.52">19680 10101 2200 0,'0'0'280'16,"0"0"-186"-16,0 0-6 0,0 0-1 15,0 0-30 1,0 0-11-16,0 0-16 0,14-9-1 15,-5 34 6-15,2 7 12 16,-2 8-15-16,0 11 11 16,-3 11-4-16,1 8 16 15,0 9-21-15,-2 4 16 16,-1 1-10-16,0-2 1 16,1-2-11-16,-1-4-15 0,3-2-5 15,-4-5-7 1,-1-4 6-16,-2-4-9 0,0-6 8 15,0-4-8-15,0-9 0 16,0-8-31 0,-7-9-42-16,-9-15-71 15,3-6-138-15,-5-4-586 0</inkml:trace>
  <inkml:trace contextRef="#ctx0" brushRef="#br2" timeOffset="-190626.41">19638 11087 2341 0,'0'0'355'0,"0"0"-234"15,0 0-13-15,0 0-31 16,0 0-41-16,141 0 1 0,-97-12-19 31,0-6 6-31,4-4-19 0,-6-5 9 0,-4-2-14 16,-4-4 7-1,-10 1-3-15,-6 0-4 0,-7 4 3 32,-6 2 7-32,-5 3-12 0,0 6 6 15,0 7 7-15,-12 6-11 16,-5 4 14-16,-4 4-5 16,-1 25 1-16,0 12-9 15,0 13 3-15,3 6 12 16,4 3-10-16,9-3 15 15,6-6-13-15,0-8 11 16,6-10-14-16,14-10-9 16,4-6 4-16,5-3 0 15,0-8-6-15,7-1-104 16,-5-4-129-16,-8-2-2159 0</inkml:trace>
  <inkml:trace contextRef="#ctx0" brushRef="#br2" timeOffset="-189522.85">20430 10714 1702 0,'0'0'324'0,"0"0"-152"0,0 0-111 16,0 0-27-16,0 0 3 15,0 0 10-15,0 0 11 16,22 1 36-16,-15 14-35 16,-1 7 59-16,1 4-74 15,0 6-13-15,0 9 16 16,-1 2-31-16,1 9 3 15,0 5-19-15,-3 1 11 16,1 3-11-16,1-3 18 16,-2 0-17-16,-1-9 12 0,1-6 0 15,-2-9-6-15,1-6-7 16,-3-10 5-16,0-9-3 16,0-5-1-16,0-4 6 15,0-1-7-15,-5-23-69 16,-8-9 45-16,0-11 23 15,1-12 0-15,6-6-28 16,4-8 8-16,2-2-5 16,0-3 25-16,0 6 2 15,15 6 13-15,3 11 33 0,4 11 17 16,5 15-8 0,2 12 10-16,-1 11-12 0,1 3-32 15,-2 14 16 1,-4 18 4-16,-7 9 4 0,-10 8-28 15,-6 6 2 1,0-4-12-16,-9 0 1 0,-11-10-9 16,0-8-3-16,1-13-26 15,3-10-25-15,3-8 7 16,5-2-13-16,8 0 60 16,0 0 6-16,0 5 18 15,16 4 22-15,7 5-4 16,0 6-8-16,2 2-24 15,-2 2 6-15,-3-2-15 0,-5-4 1 16,1-2-2 0,-1 1-60-16,-1-5-96 15,-3-4-358-15</inkml:trace>
  <inkml:trace contextRef="#ctx0" brushRef="#br2" timeOffset="-188652.27">21487 10863 2057 0,'0'0'380'15,"0"0"-241"-15,0 0-21 0,0 0-22 16,-114-41-30-16,78 33-46 15,-4 1-1-15,-1 5-18 0,0 2 0 16,-2 0-1 0,5 7-6-16,5 13 6 15,8 4-4-15,10 5-2 0,10 0 7 16,5 1-7-16,7 2 4 16,22-4 2-16,11-2-5 15,7-4 4-15,4-1 1 16,2-4 0-16,-1 3 0 15,-8-3 1 1,-8 3 13-16,-12 1 18 16,-10 5 15-16,-10 6-2 15,-4-1 10-15,-4 1-18 16,-23 2-11-16,-10-3-7 0,-8-6-13 16,-7-4 5-1,-1-9-10-15,4-6 13 16,7-6-13-16,9 0-2 15,12 0-25-15,12-6-48 16,9-10-64-16,11 3-139 16,10 2-356-16</inkml:trace>
  <inkml:trace contextRef="#ctx0" brushRef="#br2" timeOffset="-188014.62">21763 10940 1736 0,'0'0'231'16,"0"0"-9"-16,0 0-89 15,0 0 4-15,0 0-46 16,0 0-55-16,0 0-13 16,100-76-15-16,-84 63 8 15,-5 2-6-15,-1 1 10 16,0 2-9-16,-1 0 24 0,-5-1 1 16,3 4-14-1,-2 1 22-15,-1-2-36 0,0 0 18 16,1 2-25-16,-1 2 13 15,-2 0-14-15,-2 0 9 16,2 2-8-16,-2-2 15 16,0 0 10-16,0-1-5 15,0-3 27-15,0 1-22 16,0-2 34-16,0 2-24 16,-13-1-14-16,0 3-11 15,-5 0 2-15,0 3 7 16,-1 0-8-16,-4 0 7 0,1 12-18 15,-1 8 5 1,4 6-1-16,-2 6-9 0,6 9 9 0,-1 2 1 31,7 6-6-31,0 4 1 16,7 3 13-16,2-1-6 16,0-1 5-16,0-1-13 15,11-7 5-15,4-8 3 16,6-9-7-16,4-4 4 15,-1-10 6-15,2-4 6 16,1-3-7-16,0-6 3 16,-2-2-13-16,-3 0 0 0,9-14-60 15,-9-4-86 1,-22 18-458-16</inkml:trace>
  <inkml:trace contextRef="#ctx0" brushRef="#br2" timeOffset="-187286.9">22815 10776 2068 0,'0'0'304'0,"0"0"-135"15,0 0-66-15,0 0 21 0,0 0-43 16,0 0-21 0,-118-41-16-16,85 41-15 0,-4 0-14 15,-3 5 2 1,3 11-16-16,-1 4 5 0,2 6-6 16,4 6 11-16,3 8-4 15,10 8 9-15,3 11-5 16,7 7 16-1,9 6-1-15,0 0-6 0,9-3 11 0,16-10-24 16,6-9 17-16,2-12-16 16,3-9 21-16,0-14 7 15,0-6 7-15,1-7-11 16,-1-2-14-16,-5 0-2 16,-2-6-15-16,-6-4-1 15,-3-2-4 1,-5 0-68-16,3 2-87 0,-5 3-145 0,-2 3-1931 15</inkml:trace>
  <inkml:trace contextRef="#ctx0" brushRef="#br2" timeOffset="-186853.94">23281 10694 2082 0,'0'0'310'0,"0"0"-202"16,0 0-20-16,0 0-38 16,-123 41-9-16,96-12 7 15,3 9-28-15,4 8 17 16,4 8 4-16,8 4 13 15,8 3-19-15,0 3-4 0,8-4 2 16,19-2-4 0,6-6-17-16,7-7-10 0,3-10 8 15,-1-10-9-15,-4-7-2 16,-5-10-9-16,-8-8-74 16,-9 0-194-16,-10 0-805 0</inkml:trace>
  <inkml:trace contextRef="#ctx0" brushRef="#br2" timeOffset="-186703.61">23258 11538 2644 0,'0'0'259'16,"0"0"-165"-16,-17 121-37 16,12-77-3-16,0-7-50 15,3-6-4-15,2-5-24 16,0-11-106-16,0-8-203 0</inkml:trace>
  <inkml:trace contextRef="#ctx0" brushRef="#br2" timeOffset="-186115.78">23709 11522 2004 0,'0'0'332'0,"0"0"-176"0,0 0-11 16,0 0-11-16,0 0-68 16,0 0-49-16,0 0-6 15,-2-134-11-15,-1 79 0 0,1-5-1 16,2-8-11-16,-2-2-3 16,2-1 6-16,0 8 1 15,0 6 5 1,0 12 1-16,2 9 2 0,7 12 0 15,2 7 0 1,0 5-11-16,2 7 10 0,6 5-40 16,-2 0 40-16,5 2 1 15,1 17 11-15,0 3 11 16,0 7 16-16,0 3-11 16,-3 5 0-16,1 3 13 15,-4 3 4-15,-1-1 9 16,-1 2-13-16,-1 2 5 0,-1 2-14 15,-4 3 5-15,-2-4-20 16,-3 1-4-16,1-3-5 0,-5-8-7 16,0-6-34-16,0-9-54 31,-5-8-55-31,-9-8-207 0</inkml:trace>
  <inkml:trace contextRef="#ctx0" brushRef="#br2" timeOffset="-185942.04">23720 11265 1761 0,'0'0'1168'0,"0"0"-1048"16,0 0-99-16,0 0 4 0,0 0 19 15,0 0-12-15,0 0-32 0,122-58-40 16,-75 36-101-1,-9 2-148-15,-5 2-418 0</inkml:trace>
  <inkml:trace contextRef="#ctx0" brushRef="#br2" timeOffset="-185653.52">24155 11078 2348 0,'0'0'339'0,"0"0"-175"15,0 116-11-15,0-59-54 16,0-3-38-16,13-4-27 0,12-9 3 16,8-11-6-16,7-10 1 15,5-16 3-15,-1-4-20 16,-1-8 8-16,-8-20-12 16,-10-8 5-16,-10-5-16 15,-8 4-22-15,-7-2-7 16,0 9 7-16,-18 2-30 15,-27-4-63-15,8 8-133 16,-3 4-465-16</inkml:trace>
  <inkml:trace contextRef="#ctx0" brushRef="#br2" timeOffset="-185485.73">23871 10553 2883 0,'0'0'187'0,"0"0"-99"15,0 0-20-15,143-3-52 16,-93 1-16-16,5 2-38 0,-15 3-171 16,-11 11-670-16</inkml:trace>
  <inkml:trace contextRef="#ctx0" brushRef="#br2" timeOffset="-184218.15">25486 10782 1962 0,'0'0'253'16,"0"0"-160"-16,0 0 49 16,0 0-12-16,0 0-2 15,-126 0-38-15,97 6-62 16,1 8-2-16,-1 3-26 16,4 8 9-16,3 8-8 15,4 4 28 1,2 9-13-16,8 11-16 0,0 2 24 15,6 7-10 1,2-3 43-16,2-1-22 16,19-6 15-16,6-6-36 15,6-7 1-15,5-8-15 0,5-8 0 0,-4-11-1 16,15-16-95 0,-12 0-71-1,-9-2-332-15</inkml:trace>
  <inkml:trace contextRef="#ctx0" brushRef="#br2" timeOffset="-183918.36">25806 10863 2049 0,'0'0'652'15,"0"0"-543"-15,0 0-29 0,-35 155 21 16,31-84-21-1,4 1-9-15,0-4-38 0,15-12 2 16,11-11-14-16,8-20 5 16,9-16-1-16,1-9 8 15,1-22 2-15,-3-27-12 16,-7-13 8-16,-10-10-18 0,-14-6 9 31,-11 3-21-31,-7 8 17 0,-30 8-4 0,-13 13-6 16,-10 12-8-16,0 12-19 15,7 12-31-15,8 12-52 16,16 21-47-16,14 2-299 0</inkml:trace>
  <inkml:trace contextRef="#ctx0" brushRef="#br2" timeOffset="-182917.23">26335 10735 2260 0,'0'0'207'15,"0"0"-169"-15,0 0-15 16,0 0-10-16,26 109 20 0,-8-63-26 16,5 4 13-16,-2 3 7 15,2 1 43 1,-3 0 62-16,-2-2-44 0,-4-4-30 15,-4-2-39 1,0-6 0-16,-4-8-19 0,-1-5 4 16,-5-12-2-1,0-4-2-15,0-11 12 0,0 0 14 16,-7-18-26-16,-2-17-17 16,2-11 8-16,5-6-10 15,2-8 12-15,2-4-8 0,19 2 15 16,5 3 1-1,4 9 8-15,5 12 8 0,3 13-8 16,-1 13 27 0,4 12-24-16,-5 13 14 0,-3 23-24 15,-6 14 20 1,-2 8-16-16,-8 7 8 0,-3-2-3 16,-6-2-6-1,-3-9 4-15,-3-9-9 0,-2-16 3 0,0-9 2 31,0-18-10-31,0 0-33 0,0-33-13 0,2-22 35 16,10-14 2 0,7-8-12-16,8 1 16 0,2 9 10 15,4 13 0 1,3 20 34-16,0 18-1 16,0 16 29-16,-3 9-24 15,-6 30 4-15,-8 14-12 16,-2 5-13-16,-9 2-6 0,-1-4-11 15,-4-5 0-15,-3 6-36 16,0-17-135-16,0-9-933 16</inkml:trace>
  <inkml:trace contextRef="#ctx0" brushRef="#br2" timeOffset="-181947.93">27993 11061 2309 0,'0'0'284'0,"0"0"-229"0,0 0 34 16,0 0 35-16,0 0-30 15,137-13-13-15,-87 6-23 16,4-9-8-16,-5-6-12 16,-7-5 1-1,-6-3-27-15,-9-4 4 0,-9 2-16 16,-12 3 0 0,-6 6-4-16,-4 7 4 15,-23 6 1-15,-10 10 5 16,-9 0-8-16,-4 10 9 0,-4 18-11 15,5 9 8-15,7 4-1 16,11 8 4-16,12 5-6 16,13 0 12-16,6 0-12 15,2-3 9-15,21-5-4 16,8-3 5-16,4-11-5 16,5-5-12-16,3-13 3 15,-3-9-8-15,4-5-85 0,-8-10-130 16,-12-8-580-16</inkml:trace>
  <inkml:trace contextRef="#ctx0" brushRef="#br2" timeOffset="-181738.16">28718 10950 2651 0,'0'0'235'0,"0"0"-159"16,16 147 9-16,-5-85 13 16,-1-4-49-16,2-3-19 15,1-9-30-15,-4-10 0 16,-7-17-47-16,-2-11-98 16,0-8-359-16</inkml:trace>
  <inkml:trace contextRef="#ctx0" brushRef="#br2" timeOffset="-181581.48">28682 10674 2832 0,'0'0'226'0,"0"0"-226"16,0 0-6-1,0 0-101-15,0 0-471 0</inkml:trace>
  <inkml:trace contextRef="#ctx0" brushRef="#br2" timeOffset="-181025.29">29255 10932 2168 0,'0'0'274'0,"0"0"-172"16,0 0-3-16,0 0 78 16,87 116-89-16,-61-74-14 15,1 3-6-15,2-3 3 16,0-2-42-16,0-4-14 15,-4-5-14-15,0-5-1 16,-5-6 0-16,-3-3-61 16,-3-4-63-16,-7-9-213 0</inkml:trace>
  <inkml:trace contextRef="#ctx0" brushRef="#br2" timeOffset="-180764.06">29605 10878 2526 0,'0'0'307'0,"0"0"-174"16,0 0 1-16,0 0-38 16,-98 121-17-16,71-79-40 15,0 2-7-15,-2 4-11 16,-2-1-5-16,-5-1-8 15,3-5-8-15,2-3 0 16,4-8-4-16,7-7-27 16,9-12-84-16,7-7-79 15,4-4-299-15</inkml:trace>
  <inkml:trace contextRef="#ctx0" brushRef="#br2" timeOffset="-180379.78">29816 11027 2359 0,'0'0'266'15,"0"0"-102"-15,19 146 15 0,-4-80-52 16,10-5-28 0,6-10-30-16,6-12-7 15,11-17-15-15,-1-16-18 0,1-6-1 16,0-25-9 0,-6-18 21-16,-11-15-25 0,-9-5 0 15,-17-1-15 1,-5 2 6-16,-25 10 0 0,-24 12-6 15,-18 10-2 1,-11 11-38-16,-2 14-24 0,-10 5-50 16,24 15-95-1,22 6-285-15</inkml:trace>
  <inkml:trace contextRef="#ctx0" brushRef="#br2" timeOffset="-179804.58">30860 10836 2273 0,'0'0'314'16,"0"0"-224"-1,0 0 22-15,0 0 16 0,0 0-20 0,86 114-35 16,-51-81-4-16,0 1 4 31,-1 0-24-31,-5-2-1 0,-3 0-9 0,-4-2-5 16,-2 0-15-16,-1 0 4 16,-6 3-14-16,1-2-3 15,-4 1-6-15,-1-1-13 16,-3-8-58-16,4-6-90 15,-6-11-91 1,1-6-568-16</inkml:trace>
  <inkml:trace contextRef="#ctx0" brushRef="#br2" timeOffset="-179502.23">31288 10851 2528 0,'0'0'347'16,"0"0"-222"-16,0 0 4 0,-78 106-20 16,49-62-40-16,0 2-20 15,-2 4-8-15,-5 1-5 16,1 2-8-16,-1-3 0 15,3-1-20-15,4-10-1 16,6-6-1-16,7-12-10 16,7-7 4-16,7-7-30 15,2-7-42-15,0 0-111 16,16-14 39-16,6-8-97 0,-2-2-75 16</inkml:trace>
  <inkml:trace contextRef="#ctx0" brushRef="#br2" timeOffset="-179169.18">31741 10925 3122 0,'0'0'193'15,"0"0"-172"-15,0 0-21 0,0 0-15 0,0 0-133 16,0 0-68-16,0 0-69 16,0 68-1518-16</inkml:trace>
  <inkml:trace contextRef="#ctx0" brushRef="#br2" timeOffset="-179015.25">31727 11396 2550 0,'0'0'465'0,"0"0"-441"16,0 0-24-16,0 0-18 16,0 0-114-16,0 0-542 0</inkml:trace>
  <inkml:trace contextRef="#ctx0" brushRef="#br0" timeOffset="-165669.45">17273 12412 1706 0,'0'0'575'0,"0"0"-279"15,0 0-186-15,0 0 41 16,0 0-63-16,0 0-10 0,89 71-60 16,-73-57 11-16,2 4-1 15,2 0 1-15,5 6 12 16,-1 3-8-16,5 6 7 16,0 1-28-16,2 4 16 15,0 2-27-15,0 1 18 16,3-2-11-1,-3 3 11-15,3 0 7 16,-3 2-7-16,-5-1 15 0,1-1-20 0,-4-2 18 16,-5 2-26-1,1-1 18-15,-3-4-24 16,1 2 7-16,-3-7-7 16,-1-5 0-16,-3-9 0 15,-4-5-3-15,-1-5 2 16,-3-6-12-16,0 0 13 15,2-2-119-15,1 0-66 16,-2 0-299-16</inkml:trace>
  <inkml:trace contextRef="#ctx0" brushRef="#br0" timeOffset="-165167.8">17956 12561 1764 0,'0'0'404'0,"0"0"-188"16,0 0-98-16,0 0 33 15,0 0-32-15,0 0-35 16,0 0 4-16,-116 104-24 0,93-74 29 15,-4 6-65-15,-2 6-1 16,-4 3-19 0,0 2 13-16,-5 1 6 0,-1 3 8 15,2-1-7-15,3-4-14 16,1-2 14 0,4-6-28-16,2-1 9 0,5-8-9 15,2-3 0-15,2-2-29 16,1-3-42-16,3-7-111 15,5-7-397-15</inkml:trace>
  <inkml:trace contextRef="#ctx0" brushRef="#br0" timeOffset="-163606.39">18590 12867 1804 0,'0'0'748'0,"0"0"-539"15,0 0-64-15,0 0-52 16,0 0-51-16,0 0 18 16,0 0 20-16,58 0-28 15,-21 0 17-15,0 0-19 16,5-3-7-16,3-6-19 15,-3 1 12-15,3 3-20 16,-5-2-3-16,-4 5-8 16,-7 1 0-16,-4 1-5 15,-6 0 5-15,-3 0-5 0,-5 0 0 16,-5 3-46 0,2 5-118-16,-8-1-299 0</inkml:trace>
  <inkml:trace contextRef="#ctx0" brushRef="#br0" timeOffset="-162910.79">19796 12110 136 0,'0'0'1916'0,"0"0"-1605"0,0 0-135 16,0 0-56 0,0 0-1-16,0 0-9 0,0 0-20 15,-6-9-47 1,-5 16-23-16,-3 7 18 15,-1 2 4-15,-3 6 3 16,-2 4-26-16,0 4 13 16,-2 4-22-16,-1 4 9 15,4 6 0-15,0 4-6 16,3 2 6-16,1 7-14 16,4 4 12-16,0 8-17 15,6 3 16-15,3 4-15 16,2 2 5-16,0-3-5 15,2-8 4-15,17-6 5 0,4-11-10 16,4-10 9 0,2-14-9-16,5-9 15 0,0-12-14 15,-3-5 4-15,0-8-5 16,-5-21 18-16,-3-8-9 16,-7-5-9-16,-10 3 1 15,-6 2 0-15,0 7 2 16,-18 7-3-16,-13 11 8 15,-11 10-8-15,0 2-8 16,-5 16-58-16,11 9-36 16,14-1-291-16</inkml:trace>
  <inkml:trace contextRef="#ctx0" brushRef="#br0" timeOffset="-162329.75">20178 12516 2210 0,'0'0'229'0,"0"0"-105"15,0 0-21-15,0 0-7 16,123 111 1-16,-86-73-41 15,1 6 11-15,3 5-30 16,-6-3 10-16,-1 1-20 16,-3-2 19-1,-2 0-20-15,-4 2-2 16,-6-6-13-16,-3 2-10 0,-5-7 6 0,-3-6-5 31,-2-6-4-31,0-7-6 0,-1-14-61 0,-1-3-199 16,0 0-436-1</inkml:trace>
  <inkml:trace contextRef="#ctx0" brushRef="#br0" timeOffset="-162073.75">20715 12663 2567 0,'0'0'323'0,"0"0"-154"0,0 0-46 16,-115 104-33-1,74-64-36-15,-1 7-20 0,-5-1 12 16,0 0-10-16,-2 2 1 16,5 1-37-16,-1 0 5 15,5 1-5-15,9-3-37 0,10 1-104 16,13-14-118-16,8-14-923 15</inkml:trace>
  <inkml:trace contextRef="#ctx0" brushRef="#br0" timeOffset="-161535.22">21014 12893 1360 0,'0'0'1038'0,"0"0"-920"0,0 0 110 0,0 0-48 32,0 0-67-32,149-5-45 15,-95 5-26-15,-1 0-14 16,3 0 9-16,-5-5-32 15,-6 1 3-15,-5-1-7 16,-9-2-2-16,-8 2-3 16,-8 1-105-16,-11 1-330 0</inkml:trace>
  <inkml:trace contextRef="#ctx0" brushRef="#br0" timeOffset="-161305.15">21323 12714 2786 0,'0'0'249'0,"0"0"-106"0,0 0-44 16,-21 109-32-16,21-73-11 16,0 5-43-16,0-4 0 15,0 2-12-15,0-3-2 16,4-2 0-16,2-5-14 15,3-3-95-15,1-6-238 16,-2-11-1476-16</inkml:trace>
  <inkml:trace contextRef="#ctx0" brushRef="#br0" timeOffset="-160628.5">22091 12296 1974 0,'0'0'411'15,"0"0"-222"-15,0 0 1 16,0 0-31-16,0 0-55 0,0 0-33 16,0 0-29-16,-85 102-19 15,85-64 5-15,0 6 16 0,11 5-5 16,20-5 19-1,10-2-30-15,7-12 1 0,8-12-10 16,2-13-10-16,-4-5-2 16,-4-7-7-1,-7-21 16-15,-9-9-15 0,-10-2 4 16,-13-7 3-16,-7-1-10 31,-4 1 8-31,-8 4-3 0,-17 5-3 0,-10 3 3 16,-7 9-3-1,-6 5 7-15,2 10-13 0,1 7 6 16,5 3-46-16,-3 5-92 0,14 9-40 31,8-1-300-31</inkml:trace>
  <inkml:trace contextRef="#ctx0" brushRef="#br0" timeOffset="-160288.9">21990 12555 2120 0,'0'0'286'16,"0"0"-118"-16,0 0-47 16,-34 102 14-16,21-62-34 15,3 4-42-15,-2 4 9 16,5 0-27-16,3 5 20 15,4 1-19-15,0 2 15 0,0-1-26 16,23 3 2 0,8-7-11-16,9-7-3 0,8-12-5 15,8-14-14-15,2-15 28 16,-2-3-11-16,-2-27 15 16,-10-16-31-16,-6-12 15 15,-14-6-15-15,-8-5 4 16,-14 5-5-16,-2 1-10 15,-29-3-63-15,-10 17-99 16,-2 10-256-16</inkml:trace>
  <inkml:trace contextRef="#ctx0" brushRef="#br0" timeOffset="-159756.02">23024 12773 2366 0,'0'0'294'0,"0"0"-131"15,0 0-8-15,168 0-60 16,-104-10-41-16,3-4-37 15,-3 0-3-15,-8 2-13 16,-8 4-2-16,-17 8-23 0,-14 0-261 16,-17 2-1824-16</inkml:trace>
  <inkml:trace contextRef="#ctx0" brushRef="#br0" timeOffset="-159554.49">23138 12976 2756 0,'0'0'265'0,"0"0"-202"0,0 0 47 16,0 0-42-16,0 0-11 15,147 14-47-15,-100-14 2 16,0 0-8-16,-2 0-8 15,-1-12-39-15,-9 0-152 16,-12 0-692-16</inkml:trace>
  <inkml:trace contextRef="#ctx0" brushRef="#br0" timeOffset="-159097.15">24005 12579 2528 0,'0'0'291'16,"0"0"-130"-16,-22 144-18 0,22-68-49 16,0 4-63-1,27 0-21-15,15-10-9 0,16-15-1 16,16-18 4-16,10-25 16 16,10-12 14-1,-2-32 19-15,-8-26-33 16,-8-27 3-16,-28-1-15 15,-21-7 5-15,-25 1-13 16,-12 18 4-16,-40-1 5 0,-36 9 3 16,-5 23 7-1,-12 16-15-15,0 23-4 0,21 8-29 16,-14 61-50-16,27-2-118 16,22 3-635-16</inkml:trace>
  <inkml:trace contextRef="#ctx0" brushRef="#br0" timeOffset="-141274.02">15419 14562 1346 0,'0'0'373'0,"0"0"-207"0,0 0 98 16,0 0-102-16,0 0-29 16,0 0-61-16,135-112-2 15,-92 77 5-15,-1-1-32 16,3-1-37-16,1-1 9 15,0 4-15-15,-4 3-1 16,-5 4 1-16,-4 15-70 16,2-1-45-16,-14 6-112 15,-5 6-346-15</inkml:trace>
  <inkml:trace contextRef="#ctx0" brushRef="#br0" timeOffset="-140898.78">15543 14626 1918 0,'0'0'362'15,"0"0"-185"-15,0 0-63 16,121-64-12-16,-77 36-10 15,1-9-46-15,-1 4-33 0,-1-1-12 16,-3 1-1 0,0 0-75-16,-9 8-112 0,-9 7-837 0</inkml:trace>
  <inkml:trace contextRef="#ctx0" brushRef="#br0" timeOffset="-140177.86">15793 14752 2174 0,'0'0'192'16,"0"0"-108"-16,0 0-44 15,0 0-13-15,0 0-27 16,0 0-7-16,0 0-25 0,0 91 11 16,0-76 21-16,0 2 0 15,0-1 0 1,0 2 9-16,0 0 33 0,-2 0 23 15,-3 4 23-15,-1-4-9 16,2 5-4-16,-1 0-53 16,0 7-12-16,3 6 1 15,0 4-11 1,2 9 9-16,0-2-9 0,0 6 15 16,0-2-14-16,0 2 5 15,0 1-6-15,6-4 0 16,-1 3 0-16,-2-4 1 15,1-4 14-15,0 1 5 0,0-2 20 16,1 0-23-16,-1 0 2 16,4 2-19-16,-4-2 16 15,0-3-15 1,1-5 9-16,-3-10-10 0,2-4 0 16,-4-8 0-1,0-6 0-15,0-2-1 0,0 2-59 16,0-8-49-1,0 5-138-15,-2-5-232 0</inkml:trace>
  <inkml:trace contextRef="#ctx0" brushRef="#br0" timeOffset="-139716.48">15606 16429 1942 0,'0'0'274'16,"0"0"-113"-16,0 0-9 0,116-90-69 16,-67 46-19-16,4-1 12 15,5-1-41-15,-2-4-2 16,-2 6-20 0,-6 0 6-16,-5 7-19 0,-7 11 0 15,-3 3-11-15,-8 11-153 16,-10 7-100-16</inkml:trace>
  <inkml:trace contextRef="#ctx0" brushRef="#br0" timeOffset="-139331.25">15905 16415 2012 0,'0'0'258'0,"0"0"-194"0,0 0 1 16,124-113 1-16,-86 77-38 16,-5 2-27-16,-4 6 1 15,-4 6-2-15,-7 5-12 16,-5 6-112-16,-4 9-455 0</inkml:trace>
  <inkml:trace contextRef="#ctx0" brushRef="#br0" timeOffset="-138731.52">15976 16535 1610 0,'0'0'242'15,"0"0"-166"-15,0 0 14 16,7 121 165-16,0-78-168 16,1 2-48-16,1 5-37 0,0-2-2 15,0 5-11 1,0 2 0-16,-3-6-2 0,-1 9-27 15,-5-4 39-15,0-4 1 16,0-2 37-16,0 1-24 16,0-5 53-16,0 2-39 15,0-7-1-15,0 1 3 16,0-3-1-16,0 2 5 16,3-6-3-16,3 1 2 15,-2-6 1-15,1-7 3 0,-1 2-18 16,-2-5 12-16,0-1-6 15,-2-3-6 1,0-5 1-16,0-5-18 16,0 0 4-16,0-1-5 0,0 0-10 15,0 1-55 1,-2 1-23-16,-7-2-22 0,-1 1-24 16,0-2-164-16,4 2-1250 15</inkml:trace>
  <inkml:trace contextRef="#ctx0" brushRef="#br0" timeOffset="-138256.65">15786 18035 2129 0,'0'0'193'15,"0"0"-111"-15,0 0 43 0,121-36 22 16,-74 10-25-16,1 0-46 15,2 2-35-15,-6-2-12 16,-1 7-24-16,-8-3-5 16,-6 8-3-16,-4 6-57 15,-8 4-114-15,-5 4-38 16,-7 0-139-16</inkml:trace>
  <inkml:trace contextRef="#ctx0" brushRef="#br0" timeOffset="-137837.75">16027 18144 2492 0,'0'0'203'0,"0"0"-149"0,0 0-31 15,0 0-1 1,0 0 14-16,0 0-23 16,0 0-3-16,102-29-10 15,-94 29 10-15,-6 0-9 16,0 0 6-16,-2 0 24 16,0 0 26-16,0 0-35 15,-6 9-15-15,-4 14 10 16,1 7-1-16,5 7 10 15,0 9-17-15,4 5-1 16,0 4-8-16,0 6 11 0,0 2-11 16,0-5 0-16,0 4 0 15,0-7-4-15,0-1-23 16,0 4-97-16,0-8-167 16,0-12-2094-16</inkml:trace>
  <inkml:trace contextRef="#ctx0" brushRef="#br0" timeOffset="-136137.34">15888 18272 2020 0,'0'0'220'0,"0"0"-140"0,0 0 19 0,0 0-47 16,0 0-20-16,0 0 16 0,0 0-32 31,0-12 12-31,6 5-26 16,0-1 56-16,5 4 7 15,5-2 23-15,1-6-34 16,8 3-8-16,2-10-21 16,6 1-2-16,3-3 11 15,1-6-10-15,2 1 1 16,1 6-12-16,-5 3 18 15,1 3-15-15,-3 7 10 0,-6 2-17 16,-2 0-7-16,-7 1-2 16,-3 0-7-16,-3 2-52 15,-3-3-93-15,-5 2-194 16</inkml:trace>
  <inkml:trace contextRef="#ctx0" brushRef="#br0" timeOffset="-130288.68">18114 11787 1700 0,'0'0'245'16,"0"0"-88"-16,0 0-47 15,0 0-18-15,0 0-67 0,0 0 27 16,0 0 53-16,29-65-59 16,-23 64-33-16,-1-2-13 15,3 2 21 1,2-2-5-16,1-1 7 0,5 4-15 16,-1 0 58-16,3 0-31 15,-1 0 10-15,-1 0-23 16,2 11-7-16,-4-2 19 15,-1 5-4-15,-2 0 27 16,-2 1-32-16,0 3 17 0,-3-2-18 16,2 3-2-16,-4 2-12 15,2 4 9-15,1-4 2 16,-3 4 2 0,-2-2 8-16,0 1-11 0,2 0 10 15,-4-2-9-15,0 4 12 16,0 1-33-16,0 1 18 15,-6 2-18-15,-7 2 8 16,-5 3-4-16,1 0 0 16,-6-1-2-16,3-6-1 15,0-9 11-15,0-6-12 0,0-9 11 16,0-4-11 0,0-2-12-16,2-18-4 0,3-7-16 15,2-2 4 1,3 1-1-16,4 3 25 15,3 6-5-15,3 7 9 0,0 7-17 16,0 5-14-16,9 0 13 16,7 5 18-16,3 8 5 15,6 1-4-15,0 0 16 16,0 3-13-16,1-3 26 16,4-2-13-16,3 0 9 15,0-2-22-15,3-3 6 0,-3-1-10 16,0-1 0-1,-4-1 0-15,-4 1-4 16,2 4-62-16,-4-3-89 16,-11 0-176-16</inkml:trace>
  <inkml:trace contextRef="#ctx0" brushRef="#br0" timeOffset="-119129.35">17739 14038 1867 0,'0'0'393'16,"0"0"-216"-16,0 0-71 0,0 0-32 15,0 0 6-15,-55-17-9 16,39 11-18-16,-5-3-16 16,0 5 3-16,-4-4-12 0,-2 3 6 15,-2 3-7-15,-4-1-16 16,0 3-1-16,-3 0-10 16,0 0 6-1,2 3-6-15,1 9 6 0,0 4-5 31,1-1-1-31,3 5 0 16,2 1 0-16,3 1-1 0,4 4-4 0,2-4 4 16,1 3-23-16,3 2 16 15,3-3-9-15,5 0 12 16,0-2 2 0,4-1 2-16,2-1 0 15,0-5-6-15,0-1-1 0,10-2 3 16,1-2-1-16,5-3 8 0,-1 0-9 15,5-2 12 1,2-2-10-16,5-1 6 16,2-2-1-1,4 0 0-15,3 0 1 0,2 0 5 16,0 0-5-16,-3 3 19 16,1-2-15-16,0 6 11 15,-5-2-15-15,-2 5 4 16,-3 5-5-16,-3 2 7 15,-5 5 5-15,-5 2-2 16,-3 5 20-16,-6-1 6 16,-2-2-2-16,-2 0-14 15,0-4 1-15,-2 2-10 16,-16 0 13-16,-9 0 2 16,-4 2-10-16,-7-8-5 15,-7-8-7-15,1-1 9 16,-6-9-9-16,2 0-4 0,1 0 0 15,5-12-1-15,4-3-13 16,7 1 10-16,6 4 3 16,9 3-9-16,5 2-9 15,9 1-47-15,2 1-82 16,9-2-174-16,7 3-62 0</inkml:trace>
  <inkml:trace contextRef="#ctx0" brushRef="#br0" timeOffset="-118547.18">18035 14386 1732 0,'0'0'363'0,"0"0"-83"16,0 0-125-16,0 0 37 15,0 0-72 1,0 0-41-16,141-9-3 0,-114 9-41 16,-3 0 3-16,1 0-19 15,-5 5-7-15,-2 1-11 16,-5 1-2-1,-2-1-39-15,-7 11-79 16,-1-5-124-16,-3 2-325 0</inkml:trace>
  <inkml:trace contextRef="#ctx0" brushRef="#br0" timeOffset="-118218.53">18098 14552 1909 0,'0'0'519'0,"0"0"-411"0,0 0 41 16,0 0 8-16,0 0-50 15,0 0-31-15,143 9-22 0,-112-9-2 16,0 0-14-16,-4 0 5 16,-2 0-23-16,-6 3-5 15,-5-1-14-15,-1 2 3 16,-4 1-4-16,0-5-63 16,4 0-91-16,-3 0-180 15,-4 0-522-15</inkml:trace>
  <inkml:trace contextRef="#ctx0" brushRef="#br0" timeOffset="-117764.73">18851 14464 2218 0,'0'0'326'16,"0"0"-200"-16,0 0 22 0,0 0 52 16,0 0-94-16,0 0-33 15,0 0-37-15,129 0-3 16,-108 0-29-16,-3 0 6 15,-3 0-10-15,-6-2 4 16,0 2-4-16,-2 0-35 16,-3 0-55-16,5 0-58 15,-3 0-157-15,2 9-1527 0</inkml:trace>
  <inkml:trace contextRef="#ctx0" brushRef="#br0" timeOffset="-117015">19356 13890 2333 0,'0'0'227'16,"0"0"-109"-16,0 0-37 16,0 0-59-16,0 0 47 15,0 0-12-15,0 0-37 0,62 32 19 16,-49-15 20-16,-2 6-4 15,-2 4-18-15,0 5-4 16,-3-1-11-16,-1 4-8 16,2 0-3-1,-2 2-7-15,-1-1 5 0,0 0-9 16,-2-2 9 0,-2-2-8-16,2-4 3 0,-2-2-4 0,0-3 4 15,0-2-4 1,0-3-4-1,0-1 4-15,0-1 0 16,0 0 8-16,0 0-8 0,0 0 0 16,0 2 0-16,0-8 6 15,5 2-6-15,0-6 0 0,-1-3 0 32,3 2 0-32,-1-1-1 0,3-2 0 15,1-1 1-15,0 2 0 16,4 0 9-16,4-3-9 15,0 0 15-15,5 0-3 16,4-3 10-16,2-15 0 16,0-6-13-16,3-2 8 15,-6-6-13-15,-3 1 6 16,-3 4-10-16,-7 1 5 0,-6 3-3 16,-7 4 4-1,0 3 4-15,-7 5-4 16,-17 7-3-16,-5 4-3 0,-7 0-38 15,1 15-37-15,-5 14-26 16,9-5-106-16,6-2-145 0</inkml:trace>
  <inkml:trace contextRef="#ctx0" brushRef="#br0" timeOffset="-116473.39">19117 14776 2363 0,'0'0'210'0,"0"0"-167"15,0 0 123-15,0 0-40 16,0 0-71-16,0 0-6 16,135-1-12-16,-101-2-7 0,4 1 19 15,0-2 5-15,2-1-18 16,3-2 8-16,-1 2-26 16,0-2 12-16,3 4-20 0,-5-2 18 15,0 3-10 1,-2 0 0-1,-2 2-1-15,1 0-13 0,-3 0 13 16,1 0-7-16,-4 0 7 16,-2 0-17-16,-4 0 3 15,-5 0-3-15,-2 0-14 16,-4 0-45-16,-8 0-40 16,-4 0-83-16,-2 0-224 15,0 0-213-15</inkml:trace>
  <inkml:trace contextRef="#ctx0" brushRef="#br0" timeOffset="-115951.06">19723 14967 1627 0,'0'0'893'0,"0"0"-722"16,0 0-43-16,0 0-30 0,0 0-2 15,-118 2-46-15,93 5-15 16,3 5 0-16,0 8-19 16,0-3 19-16,3 7 12 15,7 6-18-15,3 4-11 0,6 3 16 16,3 0-17-16,3 2-8 16,18-13 3-16,11-6-12 15,3-13 10-15,4-7 0 16,1-3 15-1,-5-28-14-15,-4-9 4 16,-6-2-8-16,-9-2-7 0,-7 3-7 16,-7 12 7-16,-2 11 3 15,0 12 13-15,0 6 27 16,2 0 1-16,9 24-22 16,5 10-22-16,6 7 0 15,10-2-14-15,18-8-90 0,-3-12-141 16,-7-6-443-1</inkml:trace>
  <inkml:trace contextRef="#ctx0" brushRef="#br0" timeOffset="-114751.27">22157 13992 588 0,'0'0'786'0,"0"0"-424"16,0 0-219-16,0 0-31 16,0 0-25-16,0 0-21 15,0 0 0-15,0-70-17 16,0 70-20-16,0 0 36 16,0 0-6-16,0 0-6 15,0 0 34-15,0 0 14 16,3 17-18-16,-1 6 4 15,0 7-29-15,0 8-13 16,0 8-10-16,0 7 4 16,0 5-7-1,4 4-19-15,-2 5 5 16,0-6-17-16,3-2 17 0,-1-10-18 0,2-5 5 16,-2-11-5-1,1-11 0-15,-3-6 0 0,-2-9-5 0,-2-4 5 31,0-3 5-31,0 0-5 16,0-10-2-16,0-15 2 16,0-9 5-16,0-10-5 15,0-7-47-15,-4-7 29 16,0-9-12-16,-1 4-1 16,1-8 31-16,2 4-2 15,-1 8 2-15,3 0 4 16,0 10 16-16,0 5 12 0,7 7 13 15,8 11-24-15,6 10-2 16,3 11 23-16,3 5-26 16,-1 0 3-16,1 15 11 15,-5 13 7-15,-3 8 3 16,-8 1 6-16,-11 6-5 16,0-1 6-16,-9-2-4 15,-14-1-17-15,-4-3-4 16,-4-12-7-16,2 0-6 0,0-6-9 15,5-4-12-15,4-2-16 16,8-4-23-16,8-2-21 16,4 5-83-16,18-8-202 15,4 1-412-15</inkml:trace>
  <inkml:trace contextRef="#ctx0" brushRef="#br0" timeOffset="-114381.16">22741 14316 2393 0,'0'0'280'0,"0"0"-74"0,0 0-72 16,127 0 3-16,-73 0-75 0,2-5-37 15,-3-1-18-15,-6 2 0 16,-10 2-7 0,-10 0-38-1,-6 2-73-15,-21 0-22 0,0 0-70 16,0 8-156-16</inkml:trace>
  <inkml:trace contextRef="#ctx0" brushRef="#br0" timeOffset="-114157.39">22870 14516 2682 0,'0'0'307'0,"0"0"-230"15,0 0-32-15,0 0 17 0,0 0 6 16,0 0-23-16,0 0-22 15,85-4-8-15,-54-6-10 16,1 2-5-16,15-1-47 16,-10 4-104-16,-3 1-304 0</inkml:trace>
  <inkml:trace contextRef="#ctx0" brushRef="#br0" timeOffset="-113346">24253 13980 2030 0,'0'0'390'0,"0"0"-293"16,0 0-1-16,0 0 77 16,0 0-59-16,0 0-47 15,0 0-29-15,-131-18 2 16,97 18-7-16,-2 2-7 15,-4 16-21-15,2 6 8 16,1 7-12-16,2 5 9 16,6 4 3-16,8 6 14 15,5-5-13-15,9 2-10 16,7-2 17-16,0-2-11 16,11-3 14-16,16-5-14 15,6-6 8-15,10-4 6 16,3-9 3-16,6-6-2 0,0-6-9 15,-2 0 15 1,-3 0-16-16,-5-13 11 0,-6 2-22 16,-7 1 0-16,-11 3-4 15,-5 2-44-15,-8 1-44 16,-5 4-35-16,0 0-23 16,-16 0-330-16</inkml:trace>
  <inkml:trace contextRef="#ctx0" brushRef="#br0" timeOffset="-112948.09">23765 14650 2284 0,'0'0'409'16,"0"0"-290"-16,0 0-61 0,0 0-13 15,0 0-16 1,0 0 24-16,0 0-8 0,73-14 44 16,-40 11 16-1,6 3-52-15,3 0-4 0,3 0-5 16,1 0-18-16,6 0-8 15,0-5-4-15,4-1 13 0,2-2-14 16,-2-5 8 0,-2 4-20-1,-8 1 8-15,-5 2-9 0,-10 3 0 0,-9 3-9 16,-6 0-31-16,-5 0-20 16,-4 0-51-16,-3 0-89 15,-4 0-252-15</inkml:trace>
  <inkml:trace contextRef="#ctx0" brushRef="#br0" timeOffset="-112423.7">24315 14895 2322 0,'0'0'297'15,"0"0"-117"-15,0 0-32 16,0 0-26-16,-127-8-52 0,96 8-37 16,2 0-2-16,0 10 1 15,4 8 13-15,1 6-29 16,6 4 0-16,2 8-5 16,5 1 3-16,9 2 5 15,2 1-15-15,0 0 13 16,18-12-16-16,13-10 12 15,5-5-11-15,6-13 5 16,-2-6 1-16,-4-20-2 16,-7-10-6-16,-9-2-2 15,-7-3-21-15,-6 10 16 16,-5 4 6-16,-2 13 2 16,0 10 6-16,5 4 8 0,3 0 5 15,6 16-20 1,8 6 1-16,7 2-1 0,6-6-1 15,19-4-45-15,-9-8-110 16,-9-4-307-16</inkml:trace>
  <inkml:trace contextRef="#ctx0" brushRef="#br0" timeOffset="-110977.22">17842 16022 426 0,'0'0'1691'16,"0"0"-1414"-16,0 0-144 16,0 0-56-16,0 0 49 15,0 0-46-15,0 0 21 16,-87-24-69-16,51 21 14 15,-4 2-11-15,0 1-17 0,-2 0-8 16,-1 0-8-16,1 0 3 16,4 9-1-16,0 4-8 15,6 5 4-15,9 0-1 16,2 0-8-16,7 4 2 16,8-2-1-16,6 1-13 15,0-2-1-15,12 1-20 16,14-6 35-16,8 4-5 15,4-4 10-15,8-2-4 0,3-5 6 16,5 0 1-16,0 1 9 16,-4 2 30-16,-2-2 0 15,-11 3 8-15,-8 1-21 16,-6 6 10-16,-10 0-4 16,-7 4 26-16,-6 2 0 15,0 5-4-15,-8-2-12 16,-17 1-11-16,-11-2-7 15,-6-3-10-15,-5-4 10 0,-7-6-18 16,2-10-3 0,0-3-4-16,3 0-15 0,11 0-8 15,7-8-18-15,13-7-17 16,9 8-49 0,9-11-45-16,12 8-163 15,7-2-77-15</inkml:trace>
  <inkml:trace contextRef="#ctx0" brushRef="#br0" timeOffset="-110526.83">18281 16302 2234 0,'0'0'382'16,"0"0"-253"-16,0 0 86 0,0 0-55 15,0 0-78 1,143-4-35-16,-104-1-18 15,2 2-19-15,-5 3-2 0,-3 0-8 16,-8 0-18 0,-12 8-76-16,-5 6-108 0,-8 3-346 15</inkml:trace>
  <inkml:trace contextRef="#ctx0" brushRef="#br0" timeOffset="-110274.21">18347 16517 2388 0,'0'0'531'0,"0"0"-464"0,0 0-7 16,0 0 63-16,0 0-43 15,0 0-30-15,121 0-30 16,-92 0-6-16,-2 3-8 15,-3-3-6-15,7 7-32 16,-6-3-114-16,-4 0-238 0</inkml:trace>
  <inkml:trace contextRef="#ctx0" brushRef="#br0" timeOffset="-109103.03">19065 16387 1614 0,'0'0'752'0,"0"0"-643"16,0 0-31-1,0 0 165-15,0 0-90 0,0 0-41 0,0 0-36 16,110-18-17-1,-81 14-14-15,-2 4-17 0,-3 0-9 16,-4 0-14 0,-2 0 4-16,-7 0-9 0,0 0 0 15,-4 0-20 1,0 0-50-16,1 0-78 0,-1 0-152 16,-1 10-918-16</inkml:trace>
  <inkml:trace contextRef="#ctx0" brushRef="#br0" timeOffset="-108353.39">19900 15968 1305 0,'0'0'1076'15,"0"0"-931"-15,0 0-85 16,0 0 41-16,0 0-24 0,0 0-45 15,0 0 5-15,-58 3-24 16,44 12 12-16,1 2-24 16,1 2 20-16,1 3-20 15,5 4 9-15,-4 6-10 16,6 4 0-16,2 5 0 16,2 3 1-16,0-1 0 15,0 3 0 1,0 3 6-16,14-6 14 0,-2-2 2 15,2-1-8-15,4-5 2 16,0 2 9-16,1-1 0 16,4-5 8-16,-3 4-20 15,3-8 1-15,-6-8-15 0,-3-6 0 16,1-13-60-16,-6 0-54 16,-2-4-166-16</inkml:trace>
  <inkml:trace contextRef="#ctx0" brushRef="#br0" timeOffset="-108110.54">20022 16401 2326 0,'0'0'296'16,"0"0"-90"-16,0 0-78 0,0 0-52 15,0 0-49-15,0 0-2 16,115 0-17-16,-96 0-8 16,-1 0-64-16,-5 0-97 15,-2-4-133-15</inkml:trace>
  <inkml:trace contextRef="#ctx0" brushRef="#br0" timeOffset="-107603.11">20557 15936 1640 0,'0'0'815'16,"0"0"-693"-16,0 0-82 16,0 0 58-16,0 0-12 0,0 0-5 15,0 0-25-15,-13 67 20 16,1-44 4-16,1 5-18 15,-2 5-13-15,-1 4-12 16,3 7-11-16,2 0-16 16,2 6 8-16,3 4-18 15,2-1 23 1,2-7-15-16,0-2 8 16,6-12-1-16,15-6-10 15,3-12 4-15,5-10-8 16,3-4 20-16,-1 0-9 15,-6-18 8-15,-6-10-11 0,-7 1 3 16,-6-2-12-16,-6 7-14 16,0 3 0-16,-4 10 5 15,-16 4-1-15,-3 5-42 16,-4 0-54-16,-2 5-81 16,10 9-223-1,5-10-213-15</inkml:trace>
  <inkml:trace contextRef="#ctx0" brushRef="#br0" timeOffset="-107300.96">20797 15741 1132 0,'0'0'1359'16,"0"0"-1061"-16,0 0-161 16,0 0-7-16,135 80-57 15,-102-39-20-15,-2 6-16 16,-7 3 8-16,-4 7-6 16,-4 2-5-16,-9 2-8 15,-5-1-15-15,-2-2 2 0,0 0-13 16,-9-1 0-16,-11-3-3 15,-15 10-56-15,6-16-99 16,0-12-337-16</inkml:trace>
  <inkml:trace contextRef="#ctx0" brushRef="#br0" timeOffset="-106675.23">19774 16740 1773 0,'0'0'590'16,"0"0"-471"-16,0 0-17 0,0 0 133 16,0 0-87-1,0 0-53-15,0 0-32 16,89-26 8-16,-60 21-22 0,5 1-2 16,4 3-24-16,4-4 8 15,3 5-11 1,4-4 14-16,0 4-4 0,0 0-13 15,0 0 15-15,-2 0-11 16,-3 0 5 0,-2-4-13-16,-1-1 8 0,1-4-6 0,-2 5-5 31,1-6-10-31,1 6 4 0,-3 1-3 0,2-2 5 31,-5 1-11-31,-7 4 5 0,-9 0-23 16,-5 0-44-16,-13 9-24 0,-2 5-79 0,0-2-325 15</inkml:trace>
  <inkml:trace contextRef="#ctx0" brushRef="#br0" timeOffset="-106175.63">20438 16999 1791 0,'0'0'590'16,"0"0"-404"-16,0 0-41 16,0-104-35-16,0 75-53 15,0 5-1-15,0 12-18 16,0 2-17-16,0 10 4 0,0 0 32 16,0 14-6-16,0 18-39 15,8 2 6-15,-2 12-11 16,3-2 9-1,-3 0-15-15,1 1 6 0,-2-4-6 16,-3-5 6 0,0-1 5-16,-2-7 0 0,0-3 14 15,0-2-15-15,0-5 18 16,0-10-11-16,0 1 11 16,0-9-25-16,0 0 0 15,0 0-4-15,0 0 0 0,0 0-6 16,0 0-22-1,0-21-29-15,7 3-106 0,-5-1-310 16</inkml:trace>
  <inkml:trace contextRef="#ctx0" brushRef="#br0" timeOffset="-105117.13">18203 17776 2052 0,'0'0'311'0,"0"0"-146"15,0 0 42-15,0 0-21 16,0 0-134-16,0 0-7 16,0 0-4-16,-85-27 8 0,52 22-12 15,-6 5-9-15,-1 0-7 16,1 0-14-16,-4 0 0 15,3 0-6-15,0 0-2 16,2 5 5-16,4 0-8 16,8 10 2-16,4 0-4 15,8 3-13-15,7 4-4 16,7 0 2-16,0 2-1 0,9 3 11 16,16-5-6-16,10-5 16 31,6 2-5-31,3-1 5 0,5-4-5 15,-2-2 6-15,0 2 6 0,-7-2 2 16,-7 3 14-16,-6-3-12 16,-4 2 18-16,-11 5-4 15,-2-1 15 1,-10 3-5-16,0 2 8 0,-2-1-7 16,-21-4 0-16,-8 4-9 15,-4-8-8-15,-8-2-1 0,-1-2-16 16,-4-6 0-1,4-4-1-15,4 0-9 16,8 0-12-16,13 0-4 16,7 0-25-16,12 0-56 0,3 0-112 15,19-4-278-15,0-6 173 16</inkml:trace>
  <inkml:trace contextRef="#ctx0" brushRef="#br0" timeOffset="-104735.5">18621 17981 2235 0,'0'0'416'15,"0"0"-322"-15,0 0 12 16,0 0 34-16,0 0-9 0,128-12-58 15,-84 8-18-15,2 1-27 16,-5 0-4-16,-1 3-17 16,-6 0 2-16,-8 0-9 15,-3 0-1-15,-14 8-69 16,-7 2-86-16,-2 4-236 16</inkml:trace>
  <inkml:trace contextRef="#ctx0" brushRef="#br0" timeOffset="-104515.89">18720 18263 1519 0,'0'0'1368'0,"0"0"-1271"15,0 0-43-15,0 0 68 16,0 0-40-16,0 0-58 15,123-22-14-15,-96 16-8 16,-1 2-2-16,0 1-54 16,3 3-89-1,-4 0-131-15,-4 0-1649 0</inkml:trace>
  <inkml:trace contextRef="#ctx0" brushRef="#br0" timeOffset="-103839.77">19748 17677 1653 0,'0'0'417'0,"0"0"-227"16,0 0-38-16,0 0 52 16,0 0-24-16,0 0-107 15,0 0-7-15,-14-3-29 16,3 6-5-16,-3 6-4 0,4 5 27 16,-4 4-25-16,1 0 6 15,2 4-17-15,1 4 0 16,0 6-7-16,1 0-5 15,-3 8 5-15,4 5 1 16,-1-1 9-16,5 6-11 16,1 2 11-16,3-2-2 15,0-2 1-15,13-3-6 16,10-7-9-16,6-12 2 0,4-4-8 16,5-14 3-1,0-8 3-15,-5 0 12 16,-6-16-12-16,-7-12 7 0,-11-4-7 15,-7-4-3-15,-2 1-3 16,0 13 0-16,-17 4 5 16,-6 11-5-16,1 7 0 15,-3 0-22-15,6 7-39 16,7 33-73-16,5 0-152 16,7-4-2061-16</inkml:trace>
  <inkml:trace contextRef="#ctx0" brushRef="#br0" timeOffset="-102599.1">22830 16003 1648 0,'0'0'466'15,"0"0"-320"-15,0 0-104 0,0 0-7 16,0 0-9-16,0 0-3 16,0 109 14-16,0-76 54 15,7 1-8-15,3 1 31 16,-4 5-14-16,0 1-39 15,1 3 2-15,-1 0-32 16,2 0-11-16,-2 2-16 16,1-2 3-16,-1-4-7 0,0 1 0 31,-2-6 0-31,-4-5 5 0,2-7 33 16,-2-5-1-16,2-4-22 0,-2-11-14 15,0-1 0 1,2 1-1-16,-2-3 9 0,0 0 4 15,0 0 7-15,0 0-1 16,0-5-15 0,0-12 1-16,0-10 1 0,0-3-1 15,0-5-5-15,0-6 4 16,0-5-4-16,0-2 1 0,-6-6-1 16,-4-4 0-1,2 0 0-15,1 0 1 0,3 0 5 31,4 5-6-31,0 2 0 0,0 8 4 0,13-1 8 16,7 12-2-16,7 4-1 16,6 11-3-1,3 9 0-15,2 8 5 16,-1 0-3-16,2 17 10 16,-6 6-1-16,-6 8 14 15,-8 5-4-15,-7 0 12 16,-10 2 9-16,-2 4-6 15,-4-1-10-15,-19-6-13 0,1 0-4 16,-5-8-10 0,6-5-5-16,-2-8-10 0,7-6-29 15,5 1-23-15,7-9-2 16,4 0-52-16,0 0-152 16,11 0-235-16</inkml:trace>
  <inkml:trace contextRef="#ctx0" brushRef="#br0" timeOffset="-102239.6">23445 16415 2332 0,'0'0'336'15,"0"0"-101"-15,0 0-59 16,0 0-49-16,116 4-61 15,-82-4-31-15,-1 0-19 16,2 0 0-16,-7 0-16 16,-6 0 3-16,-2 0-3 15,-9 0-54-15,-11 0-71 16,0 0-93-16,-6 8-455 16</inkml:trace>
  <inkml:trace contextRef="#ctx0" brushRef="#br0" timeOffset="-102037.02">23520 16612 2831 0,'0'0'193'16,"0"0"-119"-16,0 0-10 15,0 0 13-15,0 0-34 16,124 0-33-16,-95 0 0 0,0 0-10 15,11 0-57 1,-7-11-143-16,-4 3-385 0</inkml:trace>
  <inkml:trace contextRef="#ctx0" brushRef="#br0" timeOffset="-101168.2">24467 16075 1861 0,'0'0'316'0,"0"0"-212"16,0 0 28 0,0 0-1-16,0 0-71 15,0 0 52-15,0 0-25 16,-67 41-15-16,63-19-28 16,4 5 5-16,0-1-13 15,4 1 10-15,19 4 1 16,8-10-15-16,6-3-5 15,5-11-6-15,6-7 23 0,0 0 3 16,-3-23 4 0,-5-9-27-16,-7-8-4 0,-10-4-12 15,-8 1-1-15,-10 8-5 16,-5 5 2-16,0 11-1 16,-16 2-3-16,-11 8 0 15,-4 6-2-15,-4 3-33 16,-1 0-4-16,3 8-31 15,2 10-51-15,4 0-47 0,2 8-104 16,5-9-85-16,7 2-1293 16</inkml:trace>
  <inkml:trace contextRef="#ctx0" brushRef="#br0" timeOffset="-101100.35">24467 16075 393 0</inkml:trace>
  <inkml:trace contextRef="#ctx0" brushRef="#br0" timeOffset="-100926.95">24467 16075 393 0,'-16'157'1422'0,"11"-131"-1084"0,-1 0-138 0,4 10-24 0,2 0 24 16,0 5-55-16,10-7-35 15,15-3-1-15,9-4-55 0,11-8 0 16,3-10 12-16,8-9-14 16,-2 0 0-16,-3-14-23 15,-11-8-1-15,-9-9-16 16,-8 4 6-16,-10-9-14 16,-9 2 7-16,-4 1-11 15,0 3-2-15,-9 6-25 16,-11 8-19-16,-15 15-45 15,1 1-117-15,5 0-267 16</inkml:trace>
  <inkml:trace contextRef="#ctx0" brushRef="#br0" timeOffset="-100469.41">24288 16709 2381 0,'0'0'214'0,"0"0"-158"16,0 0-31 0,0 0 140-16,0 0-45 0,0 0-15 15,129 0-25-15,-81-5 7 16,1 0-34-16,4-3-21 15,0-1 3-15,3 0-15 16,-4-5 0-16,-1 0-11 16,-6-4 5-16,-3 3-14 15,-9 1 5-15,-6-1-5 16,-9 7-17-16,-9 4-42 16,-5 4-53-1,-4 4-10-15,0 19-100 0,-13-2-526 16</inkml:trace>
  <inkml:trace contextRef="#ctx0" brushRef="#br0" timeOffset="-100056.3">24720 16946 2635 0,'0'0'234'0,"0"0"-155"16,0 0 18-16,0 0-25 0,0 0-24 16,0 0-27-1,0-112-13-15,0 98 17 0,0 10-9 16,0-1 5 0,0 5 14-16,0 0 33 0,0 14-37 15,0 13-10-15,0 4-17 16,0 15-2-1,3-2-2-15,6 3 0 0,0-5 13 16,2-1-9-16,-2-11 6 16,0-2-5-16,-3-12 2 15,1-7-4-15,-5 0-3 16,-2-4 1-16,0 0-1 16,0-1 11-1,0 4-11-15,0-2 7 0,0-6-6 16,0 4-1-16,0-4-39 15,0 0-43-15,0 0-137 16,-4-4-409-16</inkml:trace>
  <inkml:trace contextRef="#ctx0" brushRef="#br0" timeOffset="-98967.27">23092 17652 1748 0,'0'0'398'16,"0"0"-263"-16,0 0 5 0,0 0-95 15,0 0-26 1,0 0-18-16,0 0 17 15,15 88 18-15,-9-59-5 16,0-3-6-16,-2 6-10 16,-2-3 37-16,2 3-9 15,-4 5 27-15,2 0-30 0,-2 0 8 16,0 4-15-16,3-6-5 16,-3-3-8-16,2 2-6 15,0-10 0-15,-2 2-14 16,2-8 9-16,0 1-9 15,-2-6 8-15,2-1-6 16,-2-5 2-16,0-4-3 16,4-3-1-16,-4 0 0 15,0 0-14-15,0 0-25 16,0-3-17-16,0-16 48 16,-8 1 1-16,-3-10 7 0,3-4-9 15,-4-7 7-15,3-6 1 16,1-3 0-16,0-2 1 15,2 2 0-15,6 3 12 16,0-1 12-16,0 6 18 16,6 0-2-16,15 10 10 15,3 2-8-15,7 10-9 16,5 6-17-16,2 12 5 0,2 0 0 16,-2 3-11-16,0 20 15 15,-7 7-6 1,-9 2 4-16,-9 4-4 0,-7 5 27 15,-6-6-16-15,-6-3-12 16,-17-2-4-16,-4-1-13 16,0-13 3-16,0-6-4 15,5-2-22-15,6-8-47 16,7 0-5-16,9 0-30 0,0 0-101 16,0 0-358-16</inkml:trace>
  <inkml:trace contextRef="#ctx0" brushRef="#br0" timeOffset="-98601.23">23742 18045 84 0,'0'0'2234'0,"0"0"-1991"16,0 0-20 0,0 0-110-16,0 0-18 15,131 0-65-15,-100 0-7 16,-1 0-23 0,-6 0 0-16,-10 12-23 15,-7 2-178-15,-7 4-1021 0</inkml:trace>
  <inkml:trace contextRef="#ctx0" brushRef="#br0" timeOffset="-98384.28">23789 18330 2119 0,'0'0'760'0,"0"0"-703"15,0 0-22-15,0 0 34 0,0 0 3 16,0 0-51-16,140-36-6 16,-106 28-15-16,11-2-36 15,-12-3-114 1,-4 8-304-16</inkml:trace>
  <inkml:trace contextRef="#ctx0" brushRef="#br0" timeOffset="-97668.88">24781 17769 1926 0,'0'0'254'0,"0"0"-168"16,0 0 6-16,0 0-7 15,0 0-22-15,0 0-37 0,-42 128 30 16,40-96 7-16,2 4 45 16,0-2-26-16,0 2-18 15,15-5-33-15,3-4-11 16,7-5-12-16,1-13-7 15,8-9 35-15,1 0 15 16,5-21 6-16,3-16-17 16,-5-4 6-1,-7-7-25-15,-6-4 2 0,-10-3 2 0,-11 12 9 16,-4 4-1-16,0 5-2 16,-15 12 9-16,-10 4-25 15,-4 8-13-15,0 10-2 16,-2 0-48-16,2 0-29 15,6 14-23 1,0 17-79-16,7-8-153 0,5 0-639 0</inkml:trace>
  <inkml:trace contextRef="#ctx0" brushRef="#br0" timeOffset="-97260.47">24732 18161 2054 0,'0'0'334'0,"0"0"-195"15,0 0-13-15,-24 111 16 16,21-72-67-1,3-6-26-15,0 3 20 0,0-6-20 16,13-8 11 0,12 2-21-16,8-12-2 0,10-2 1 0,4-6 9 31,2-4 6-31,2-8-6 16,-2-19-14-16,-4-10-18 15,-9-7 5-15,-7-2-13 16,-12 2 0-16,-7 3-7 15,-10 8-15-15,-4 4-3 16,-19 15 14-16,-14 6-26 16,-22 8-78-16,5 18-112 0,7 4-295 15</inkml:trace>
  <inkml:trace contextRef="#ctx0" brushRef="#br1" timeOffset="-81276.5">25967 12252 1889 0,'0'0'291'0,"0"0"-188"15,0 0 3 1,0 0 50-16,0 0-83 0,0 0 45 16,0 0-45-16,-42-58-27 15,42 58-12-15,0 0-34 16,13 7 13-16,5 13-8 15,6 3 14-15,3 6-10 16,5 6 13-16,1 1-22 16,2 0 16-16,3 2-3 15,-3 2 12-15,2 1 8 16,-4-2 0-16,-2-1-12 16,-6-4-20-16,-3-5 10 0,-6-5-11 15,-5-7 7-15,-5-6-7 16,-4-2-9-1,-2-9-76-15,0 0-49 16,0 0-133-16,0 0-2030 0</inkml:trace>
  <inkml:trace contextRef="#ctx0" brushRef="#br1" timeOffset="-80948.29">26427 12308 1687 0,'0'0'513'16,"0"0"-181"-16,0 0-98 0,0 0-127 0,0 0-52 16,0 0-39-16,0 0 5 15,-70 64 2 1,48-39 12-16,-5 4 27 15,-4 5-24-15,0 3 12 0,-2 4-21 16,-4 2 2 0,2 3-17-16,-3 0 7 15,3-2-15-15,3-3 0 16,3-10-1-16,9-6-5 16,7-11 4-16,3-9-4 15,8-5-9-15,2 0-75 16,0 0-68-16,8 0-119 15,5-3-138-15</inkml:trace>
  <inkml:trace contextRef="#ctx0" brushRef="#br1" timeOffset="-80549.95">26635 12622 1942 0,'0'0'370'0,"0"0"-174"0,0 0-62 16,0 0-4-16,0 0-15 16,0 0-23-16,0 0-24 15,25 133-5-15,-23-95-23 16,-2-3-3-16,0-4-23 16,0-2-14-16,0-5 0 15,0-4-17-15,8-4-95 16,-4-6-186-16,0-4-1558 0</inkml:trace>
  <inkml:trace contextRef="#ctx0" brushRef="#br1" timeOffset="-80213.25">27013 12422 2057 0,'0'0'427'15,"0"0"-164"-15,0 0-95 0,0 0-33 16,0 0-58-16,139-4-36 0,-100 4-30 16,-3 0 4-1,-5 0-15-15,-7 0 0 16,-9 0-10-16,-10 3-92 0,-3 5-81 16,-2-1-368-16</inkml:trace>
  <inkml:trace contextRef="#ctx0" brushRef="#br1" timeOffset="-80030.02">27092 12675 2642 0,'0'0'304'15,"0"0"-118"-15,0 0-42 16,0 0-41-16,0 0-32 15,0 0-46-15,143-33-3 16,-114 33-21-16,0 0-1 16,11 13-79-16,-9 5-85 15,-2 0-362-15</inkml:trace>
  <inkml:trace contextRef="#ctx0" brushRef="#br1" timeOffset="-78914.13">27775 12166 1989 0,'0'0'184'16,"0"0"-145"-16,0 0-26 15,0 0 0-15,0 0 8 0,0 0-11 0,0 0 47 16,29-112 50 0,-25 99 13-1,0 6-57-15,3-2-18 0,3 3 42 16,5-2-19-16,5 0-33 15,3 1-22-15,6-1 8 16,0 1-14-16,2 7 9 16,-2 0-15-16,-3 0 14 15,1 4-5 1,-5 12 9-16,-1 5 18 0,-4 3 12 16,-1 3-2-16,-1 4-8 15,-3 3 2-15,-4 0-23 0,-1 2 13 16,-3 0-12-16,-2 0 4 15,0 0-7-15,-2-1-7 16,0 2-1 0,0-1-7-16,-4 4 8 0,-9-1-8 15,-5 1 13-15,1-2-13 16,-4-2 4-16,1-8-5 16,-2-5 0-16,2-6 0 0,-5-11 1 15,3-6-1-15,0 0-27 16,2-14-5-16,1-12-37 15,9-8 19-15,3-2-25 16,7-2 6-16,0 1 37 16,5 7 32-16,13 11 0 15,1 10 15-15,6 9 14 16,0 9 10-16,2 17 13 16,-1 7-16-16,3 1-2 15,0-1-4-15,0-6-2 0,3 0-16 16,1-5-10-1,-2-4-2-15,13 2-55 16,-4-5-141-16,-6-6-712 0</inkml:trace>
  <inkml:trace contextRef="#ctx0" brushRef="#br1" timeOffset="-78180.22">29065 12526 2260 0,'0'0'243'0,"0"0"-155"15,0 0-57-15,0 0 57 16,0 0 24-16,0 0-52 16,0 0-19-16,95-54 7 15,-74 30-1-15,-3-3-17 16,1-4-11-16,-9 5-14 16,-3 1 10-16,-5 2-7 15,-2 5 4-15,0 4-7 0,-4 3 6 16,-15 8-3-16,0 3-7 15,-6 0-1 1,3 23-11-16,2 4 10 0,4 7-5 16,5 4 2-16,4 2 4 15,7-1 1-15,0-2 15 16,3 0-15-16,14-6 13 16,6-4-13-16,4-8-1 15,2-2 5-15,0-5-6 16,-2-4 1-1,-1 1-5-15,5-2-86 0,-6-2-114 0,-7 0-163 0</inkml:trace>
  <inkml:trace contextRef="#ctx0" brushRef="#br1" timeOffset="-77773.01">29772 12187 1782 0,'0'0'442'0,"0"0"-251"0,0 0-4 16,0 0-20 0,0 0-67-16,138 118-35 0,-105-77 7 15,-1 1-24-15,-3 0-1 16,-3-1 2-16,1-1-7 16,-4-3-4-16,-1-2-21 15,-2-5-4-15,-2-4-13 16,-5-2 4-16,-3-7-4 15,-4 0 0-15,-4-9 0 16,-2-1-41-16,0-7-37 16,0 0-99-16,0 0-285 0,-6-9-1347 15</inkml:trace>
  <inkml:trace contextRef="#ctx0" brushRef="#br1" timeOffset="-77455.58">30194 12262 2463 0,'0'0'275'16,"0"0"-171"-16,0 0 1 0,0 0-14 15,0 0-18 1,-68 128-19-16,55-92 3 0,-5 2-11 16,1-1-3-16,-4-1-14 15,2-2-8 1,-2-4-11-16,3-4-10 16,3-4 0-16,3-6-2 0,4-6-25 15,1 0-97-15,3-4-100 0,2-2-413 16</inkml:trace>
  <inkml:trace contextRef="#ctx0" brushRef="#br1" timeOffset="-76813.71">30485 12485 1683 0,'0'0'514'0,"0"0"-357"16,0 0-30-16,0 0-30 15,0 0 18-15,0 0-53 16,0 0-38-16,72-17 12 16,-59 29 23-16,-2 7 26 15,1 7 0-15,-4 4 1 16,-3 6-13-16,-3 4-16 16,-2 0-19-16,0 3-13 0,-2-4-6 15,-14-3-12 1,-4-4 5-16,-2-6-12 15,-5-8 0-15,3-11-38 0,1-7-38 16,5 0-65-16,5-13 32 16,9-7 51-1,4 2 41-15,0 6 17 0,9 7 0 16,7 5 42 0,3 0-21-16,4 3 15 0,-3 13-18 15,-1 0 2-15,2-1-14 16,-1-4-1-16,4-4-5 0,-6-5-98 15,-3-2-220-15</inkml:trace>
  <inkml:trace contextRef="#ctx0" brushRef="#br1" timeOffset="-76444.58">30878 12412 1957 0,'0'0'349'16,"0"0"-125"-16,0 0-27 16,0 0-57-16,0 0-54 15,126 0-25-15,-92 0-17 16,0 0-2-16,2 0-31 0,-5 0 2 16,-4 0-13-16,-6 0 0 15,-7 0-29-15,-7 0-149 16,-7 0-323-16</inkml:trace>
  <inkml:trace contextRef="#ctx0" brushRef="#br1" timeOffset="-76172.69">30925 12615 2339 0,'0'0'376'0,"0"0"-292"15,0 0 52-15,0 0 18 16,0 0-61-16,0 0-23 16,0 0-18-16,125 22-13 15,-105-18-21-15,-1 0-11 16,0 0-4-16,-2-2-3 15,-1 1-31-15,7-3-99 0,-4 0-98 16,-3 0-403-16</inkml:trace>
  <inkml:trace contextRef="#ctx0" brushRef="#br1" timeOffset="-75536.43">31515 11897 1676 0,'0'0'537'15,"0"0"-404"-15,0 0-102 16,0 0-6-16,0 0 5 16,0 0-5-16,0 0 61 15,21 42-20 1,-21-22 40-16,0 2-10 0,0 2-27 15,0 2-31-15,0-2-25 16,0 1-1-16,0-1-1 16,0-5 24-16,0-1-9 0,0-1 7 15,0-3-22 1,2 0-1-16,4 1-9 0,1 0-1 16,4-3 0-1,0 0 5-15,3-5-6 0,1 2 2 16,1-3 0-16,2-4-1 15,2 0-22-15,-1-2-64 16,14 0-54 0,-8-10-84-16,-2-2-243 0</inkml:trace>
  <inkml:trace contextRef="#ctx0" brushRef="#br1" timeOffset="-75177.38">31843 11976 2001 0,'0'0'290'0,"0"0"-166"16,0 0-25-16,0 0 19 0,0 0 22 16,0 0-37-16,0 0-19 15,-6 107-9-15,6-73-25 16,0 3 24-16,0 5-25 15,0 4 7-15,0 5 4 16,-3-2-23 0,3 1 2-16,0-1-12 0,0-5 11 15,0-8-16-15,0-5 4 16,0-7-15-16,0-4 2 16,0-7-8-16,0-5-5 15,0-4 0-15,0-4-2 16,0 1-21-16,0-1-79 15,0 0-124-15,0 0-482 0</inkml:trace>
  <inkml:trace contextRef="#ctx0" brushRef="#br1" timeOffset="-73340.58">26448 13779 44 0,'0'0'1136'0,"0"0"-930"16,0 0-73-16,0 0-1 16,0 0 28-16,0 0-60 15,0 0-34-15,50-13 178 16,-50 13-50-16,0 0-39 16,0-4-14-16,0 1-90 15,-11 3 24-15,-1 0-20 16,-1 0-5-16,-1 0-19 15,-1 8-8-15,-1 4-15 16,-3 5 10-16,0-1-17 16,1 2 7-16,1 3-8 0,-1-1 7 15,3 1-3-15,1 3-4 16,1 1 3 0,-1 6 4-16,3-1-7 0,0 2 0 15,2 5 19-15,0-1-19 16,5 2 15-1,-1 2-2-15,5 4-3 0,0 6 3 16,0-4-12-16,0 3 14 16,9-5-15-16,2-4 28 15,3 2 1-15,-1-2 29 0,0 2-25 16,3 4 10 0,2 0-14-16,-1 0-8 0,3-4 0 15,3-4-17 1,4-8 13-16,0-3-16 0,-4-7 13 15,2-6-13-15,-4-1 8 16,-6-8-8-16,-4-1 4 16,-4-2-5-16,-3-2 1 15,-2 0 0-15,-2 0-1 0,3 0-18 16,-3 0-56 0,4-6-41-16,1-6-124 15,-3-2-677-15</inkml:trace>
  <inkml:trace contextRef="#ctx0" brushRef="#br1" timeOffset="-68864.9">26803 13975 1653 0,'0'0'263'16,"0"0"-35"-16,0 0-86 16,0 0-61-16,0 0-5 0,0 0-46 15,0 0-3 1,0-18-25-16,0 18 82 0,11 0-21 15,3-2 19 1,1-3-28-16,1-4-17 0,1 4-4 16,1-2-12-16,1 2-1 15,-2 3-19-15,1-2 21 16,-3 4-2-16,1 0 19 16,-3 0-24-16,3 4 17 0,-1 8-11 15,4 2 5-15,-2 0-2 16,1 4-11-1,-3-1 2-15,3 1-14 0,-4 0 8 16,-1-3-9-16,-2 3 8 16,-1-1-7-16,-2 1 5 15,-1 0 4-15,-3-3 5 16,0 5 0-16,2-1-13 16,-2 1 9-1,0-1-11-15,1 2 18 0,-3 4-18 16,2-4 21-16,-4 5-14 15,0 1 7-15,0 0 2 0,0-3-6 16,0-2 0 0,-2-4-10-16,-7 3 13 0,1-1-8 15,-6 4 6-15,-1 4-11 16,-4 4 7-16,-1 0-6 16,1 2 3-1,-2-6-4-15,-1-2 4 0,2-3 0 16,-2-2-4-16,-1-7 6 15,-2-1-1-15,2-8-10 16,0 0 4 0,1-5 1-16,1 0 0 0,2 0-16 15,-2-12 2-15,6-3-22 16,-1-3-6-16,5 0-1 16,2 0 33-16,2 2-7 0,3 4 16 15,4 5-18 1,0-4 10-16,0 3 0 0,0-8-4 0,2 0 12 31,14-2 2-31,-1 0-2 0,4 1 5 0,0 4-8 31,1 3 2-31,-1 6 2 0,0 4 0 0,-1 0 16 32,1 10 25-32,-2 12-10 15,1-1 14-15,-1 4-13 16,4 2 10-16,1-1-22 15,0-9 2-15,3-3-9 0,1-2-1 16,3-4-1-16,0-1-10 16,3-7 14-16,-3 3-15 15,-2-1 0-15,-5-2-20 16,2 0-54-16,-6 0-98 16,-7 0-340-16</inkml:trace>
  <inkml:trace contextRef="#ctx0" brushRef="#br1" timeOffset="-68516.03">27599 14253 2692 0,'0'0'256'15,"0"0"-159"-15,0 0-38 16,0 0-31-16,0 0-28 0,0 0-69 16,0 0 7-1,20 14-177-15,-18-2-135 0</inkml:trace>
  <inkml:trace contextRef="#ctx0" brushRef="#br1" timeOffset="-68258.31">27768 14582 2357 0,'0'0'316'0,"0"0"-160"16,0 0-2-16,0 0-53 0,0 126-41 15,0-95-24-15,-9 5 1 16,-4 5-13-1,-5 8-5-15,-2-3-8 0,0 0-10 16,-1-4 3 0,6-7-4-16,1-3-16 0,1-11-97 15,5-7-177-15,1-6-1975 16</inkml:trace>
  <inkml:trace contextRef="#ctx0" brushRef="#br1" timeOffset="-67503.53">28109 14055 1891 0,'0'0'306'15,"0"0"-199"-15,0 0 49 0,0 0-53 16,0 0-38-16,0 0-48 16,0 0-3-16,-27 34 66 0,21-4-29 15,-1 2 19 1,0 10-18-16,0 4 3 0,7 8-27 16,0 3 19-16,0 6-7 0,12 0-5 15,12-3-16-15,12-2-19 31,4-7 11-31,10-10-11 0,0-13 26 16,2-12 8-16,2-16 29 16,-6-4-24-16,-3-26 1 15,-5-12-9-15,-9-12-10 16,-6-8-5-16,-8-5-16 16,-9-4 11-16,-8-1-10 15,0 2 11-15,-17 1-8 16,-14 5-8-16,-9 5-14 15,-9 14-18-15,-5 6-18 16,2 15-60-16,-13 24-33 16,16 4-81-16,11 16-546 0</inkml:trace>
  <inkml:trace contextRef="#ctx0" brushRef="#br1" timeOffset="-66931.28">28782 13687 1741 0,'0'0'430'16,"0"0"-244"-16,0 0-21 0,0 0-22 0,0 0 10 15,89 138-61 1,-66-97 17-16,2 9-20 15,2 5-5-15,-6 4-27 0,4 2-1 16,-7 2-19 0,-3-5-12-16,-3 5-12 15,-10-5-6-15,-2 4 8 16,0-3-13-16,-16-1 4 16,-9-4 1-16,-4 2-14 15,-4-2-12-15,-7 19-69 0,9-22-145 16,6-5-578-16</inkml:trace>
  <inkml:trace contextRef="#ctx0" brushRef="#br1" timeOffset="-65469.5">29384 14524 1820 0,'0'0'350'0,"0"0"-255"0,0 0 74 16,0 0-42-16,0 0-5 0,0 0-30 16,0 0-18-16,77-22-20 15,-67 15-4-15,1-3-13 16,1 3-7-16,-1-5 20 15,2 0-28-15,-2-3 9 16,0 1-25-16,-4 2 7 16,0 0-13-16,-3 6 8 15,-1 2-8-15,-3 1 0 16,2 3 9-16,-2-2-9 16,0 2 14-16,0-3-9 15,0 2 2-15,0-2-6 16,0-2-1-16,0-2 5 15,0 2-4-15,0-2 3 0,-2 2-3 16,-3-2-2-16,1 3 2 16,-1 2 5-16,-2-6-2 0,1 2-8 15,1 2-3 1,1 1 6-16,2 3 0 0,-1 0-10 16,-2 0 4-1,1 0-10 1,-4 0 9-16,-1 0-10 15,-1 0 18-15,-1 12-21 16,-1-1 13-16,0 5-4 0,-1 3 2 16,1 2 1-16,3-1 7 15,3 6-3-15,4 4 7 16,2 1-8-16,0 1 5 16,0-2-1-16,0 2-1 15,6-4 3-15,5-2 2 16,5-4 10-16,5-3 12 15,0-2 18-15,6-5 4 16,0-6-6-16,4-2 9 0,-2-4-26 16,-2 0-4-1,-2-8-19-15,-4-2 2 0,-3-2-2 16,-1-2-93-16,-9 7-97 16,-4 0-527-16</inkml:trace>
  <inkml:trace contextRef="#ctx0" brushRef="#br1" timeOffset="-64520.36">30367 13647 1621 0,'0'0'439'0,"0"0"-271"0,0 0-88 16,0 0 32-16,0 0-36 15,0 0-37-15,0 0-14 16,-24-1 5-16,15 5-28 16,0 5 9-16,-2 5-9 15,-1 2 11-15,-1 4 1 16,2 4-7-16,-2 2-5 16,2 5-2-16,-3 4 0 15,3 4 1-15,-3 6 0 0,4 3 5 31,-1 3-6-31,-1 5 0 0,6 2-1 16,-1 3 1-16,5 1 16 0,0 2 71 16,2 1-5-1,0-3 2-15,0-3-41 16,8 0 5-16,3-3-20 16,3-7 1-16,1 4-11 0,1-11-3 15,-1-3 5-15,-1-7-20 16,-3-11 4-1,1-6 1-15,-6-7-9 16,1-8 4-16,-1 0 0 16,8-4-26-16,-3-10-71 15,0-7-216-15</inkml:trace>
  <inkml:trace contextRef="#ctx0" brushRef="#br1" timeOffset="-63631.27">30503 13878 444 0,'0'0'1621'0,"0"0"-1480"16,0 0-81-16,0 0-18 0,0 0 10 16,0 0-11-16,0 0-3 15,0-10 9-15,0 10 50 16,0 3 20-16,0 6-38 16,0 7-25-1,0 2 4-15,0 4-19 0,0 4 5 16,0 1-11-16,0 0-15 0,0 4 8 15,0-3-13-15,0 2 5 16,0-2-9 0,0 2 4-16,3-2 8 15,-1-2-5-15,2-4 6 16,3 0-3-16,0-4 4 16,4 0-6-16,0-8 2 15,5-1-13-15,-1 0 7 16,5-2-12-16,1-6 7 15,-2 3-7-15,-1-4-1 16,-1 0 0-16,2 0-65 16,-3-9-49-16,5-10-50 15,-5 1-150-15,-3 2-1770 0</inkml:trace>
  <inkml:trace contextRef="#ctx0" brushRef="#br1" timeOffset="-63298.72">30829 13982 2183 0,'0'0'262'0,"0"0"-162"16,0 0 44-16,0 0-11 15,0 0-53-15,0 0 26 0,0 0-24 16,4 98-21-16,-1-59 0 15,-1 1-3-15,-2 1 9 16,2 6-22-16,0 3 2 16,0-5-13-16,-2 1-3 15,2 2-14-15,-2-8-1 16,0 4-2-16,3-3-13 16,-3-4 10-16,0-2-10 15,2-14 2-15,-2-3-2 16,0-10-2-16,0-4-32 0,4-4-74 15,1 0-134-15,2 0-318 0</inkml:trace>
  <inkml:trace contextRef="#ctx0" brushRef="#br1" timeOffset="-62965.02">31156 14343 2245 0,'0'0'299'15,"0"0"-225"-15,0 0 122 16,0 0-25-16,16 121-53 0,-12-79-31 15,-1 4 1-15,-3-4-25 16,0 0-2-16,0-2-25 16,0-4 0-16,0 1-24 15,0-10-3-15,0 4-8 16,-5-5-1-16,-1-1-14 16,-4-2-76-16,-5-7-64 15,1-4-262-15,1-12-1986 16</inkml:trace>
  <inkml:trace contextRef="#ctx0" brushRef="#br1" timeOffset="-62742.36">31172 14026 2677 0,'0'0'166'16,"0"0"-128"-16,0 0-18 15,0 0-8-15,0 0-12 16,0 0-92-16,0 0-201 16,-8-20-741-16</inkml:trace>
  <inkml:trace contextRef="#ctx0" brushRef="#br1" timeOffset="-62195.6">31511 13957 2304 0,'0'0'250'16,"0"0"-86"-16,0 0-52 0,0 0-43 0,-44 104-15 15,32-58-8 1,3 8 16-16,1 6-16 0,2 8 20 16,4 2-8-16,2-2 4 15,0-5-26-15,6-12-12 16,13-8-10-16,10-13-8 15,9-18 3-15,2-12-7 16,5-2 19-16,-3-30-5 16,-8-19 14-1,-7-8-20-15,-12-10 0 16,-9-1-9-16,-6 2-1 16,0 10-14-16,-15 7-12 15,-12 12 2-15,-4 13-25 16,0 5-56-16,0 17-93 15,8 4-114-15,10 0-536 0</inkml:trace>
  <inkml:trace contextRef="#ctx0" brushRef="#br1" timeOffset="-61835.37">31854 13689 2293 0,'0'0'229'0,"0"0"-71"15,47 102 26-15,-27-42-8 16,0 7-44-16,-4 7-32 0,-5 3-22 15,-3 1-14-15,-2-2 1 16,-6 2-23-16,0 3-3 16,0-1-18-16,0 1-3 15,-6 0-18-15,-4-7 3 16,-3-6-2-16,-1-13-2 16,1-11-10-16,-5-5-67 15,0-14-79-15,0-9-289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3:23:19.523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22833 8386 1989 0,'0'0'326'0,"0"0"-225"0,0 0-67 0,0 0 0 31,0 0 99-31,0 0-41 15,0 0 3-15,74-14-14 16,-53 11 3-16,2 3-29 16,-1-1 23-16,1 1-30 15,-1-3 12-15,-2 3-28 16,2 0 2-16,0 0 10 0,1 0 2 16,1 3-12-16,1 5-10 15,-3-2 8-15,2 2-7 16,1-3 9-1,0-2-22-15,-1-3 7 0,1 0-12 16,-1 0 4-16,3 0 2 16,0-3 6-16,-1-4 6 15,1 1-13-15,0 2 11 16,2 2-12-16,-2 0 11 16,2 0-8-16,2 2 3 15,0-4-9-15,1 0-3 0,-1 0 7 16,2-2-7-16,-2-1 12 15,1 2-12 1,-3 0 14-16,0 1-19 0,0 3 10 16,-3-1-9-16,2 0 4 15,5-1-5-15,-2 1 3 16,0-3 12-16,0 1-15 16,0-3 18-16,1 3-18 15,-1 1 15-15,2-1-15 16,-2 1 14-16,3 3-10 15,-1-2 2-15,2 2 0 0,-1-2-5 16,1 2 6 0,2-1-4-16,-4-1 12 0,0-1-12 15,1 3 14 1,-1-1-11-16,-2 1 6 0,3 0-6 16,-1 0-2-16,6 0 5 0,-2 0-9 15,1 0 12 1,2 0-11-16,-2 0 16 15,-2 0-17-15,-1 0 10 16,-1-3-10 0,-3 1 6-16,0-1-3 0,0 1-3 15,0 2 8-15,1 0-7 16,1 0 4-16,0 0-1 0,4 0 2 16,0 0-6-16,-1 0 10 15,-3 0-6-15,1 0 3 16,-3 0 0-1,-2 0-5-15,0 0 0 0,2 0 1 0,0 0 6 16,2 0-9 0,3 0 8-16,3 0-8 15,-2-2 0-15,-1-1 0 0,-5 1 0 16,-2 0 0 0,-4 0 0-16,-7 1 0 15,-5 1 0-15,-7 0 0 16,-1 0 0-16,-3 0 0 0,-2 0 0 15,0 0 0-15,0 0 0 16,0 0 0-16,0 0 0 16,0 0 0-16,-15 0 0 15,-12 0 0-15,-11 0 0 16,-9 0 0-16,-2 7 0 16,-6 1 0-16,-1 0 0 15,0 0 0 1,-2 1 0-16,4-2 0 15,3 0 0-15,4-1 0 16,5-1 0-16,-1-2 0 0,3-1 0 16,3 0 0-16,1-2 0 15,0 0 0-15,0 0 0 16,1 0 0-16,1 0 0 16,3 0 0-16,0 0 0 15,0 0 0-15,-2 0 0 16,1 0 0-16,1 0 0 15,0 0 0-15,0 0 0 16,2 0 0-16,0 0 0 16,0 0 0-16,2 0 0 0,-2 0 0 15,4-2 0-15,-2-3 0 16,4 2 0-16,-2-4 0 16,0 3 0-16,0 0 0 15,3 0 0-15,3 2 0 16,-4-1 0-16,0-2 0 15,2 3 0-15,-4 0 0 16,-2 1 0-16,3-1 0 16,-3-1 0-16,0 2 0 15,2-2 0-15,-4 3 0 0,3 0 0 16,-3 0 0 0,0 0 0-16,0 0 0 0,0 0 0 15,2 0 0-15,0-2 0 16,0 0 0-16,1-1 0 15,-1 1 0-15,1-3 0 16,1 1 0-16,0 0 0 16,3 0 0-16,-1 3 0 15,4-2 0-15,-1 1 0 16,-1 2 0-16,2 0 0 16,-2 0 0-16,1-2 0 0,1 2 0 15,0 0 0 1,2 0 0-16,-1 0 0 0,3 0 0 15,-1 0 0-15,3 0 0 16,-3 0 0 0,3 0 0-16,-1 0 0 15,1 4 0-15,-1 3 0 0,1-3 0 16,1-1 0-16,-1 1 0 16,0-1 0-16,2 1 0 15,-2-3 0-15,-1 3 0 16,1 0 0-16,2-1 0 15,-1 0 0-15,4-1 0 0,-3 0 0 16,3 1 0 0,2-1 0-16,1 0 0 0,1-2 0 0,0 0 0 15,2 0 0-15,2 0 0 16,-3 0 0 0,3 0 0-1,0 0 0-15,-3 1 0 16,1-1 0-16,2 2 0 0,0-2 0 15,0 0 0-15,0 3-62 16,0-2-89-16,10 2-209 16,3 1-242-16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1T23:40:14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 8228 2562 0,'0'0'266'16,"0"0"-113"-16,0 0-14 15,0 0-33-15,0 0-51 0,0 0-36 16,0 0-19-16,-16 0 1 16,37 0 16-16,8 0 14 15,4 0 8-15,9 0-6 16,3 0 5-16,1 0-5 15,4 0-2-15,1 0-5 16,-2 0-8-16,-4 1-4 16,-5 3-7-1,-5 1-2-15,-4-1-5 0,-6-1 1 16,-5 1 0-16,-2-1 0 16,-9-3-1-16,-2 0-41 0,-7 0-94 15,-2 0-105-15,-17-9-716 0</inkml:trace>
  <inkml:trace contextRef="#ctx0" brushRef="#br0" timeOffset="266.5">2425 7913 1715 0,'0'0'1246'16,"0"0"-1036"-16,0 0-121 15,0 0-17 1,-4 114 7-16,4-58-25 0,0 6-21 16,2 0-7-1,2-4-11-15,-2-5-2 16,-2-6 2-16,0-5-2 16,0-1-5-16,0-4-5 0,-11-2-2 15,0-3-1-15,-2-6-35 16,-3-6-94-1,5-8-198-15,0-7-724 0</inkml:trace>
  <inkml:trace contextRef="#ctx0" brushRef="#br0" timeOffset="489.89">2228 8635 2354 0,'0'0'392'0,"0"0"-235"15,0 0-21-15,43-136-2 16,-14 81-45-16,5-11-19 16,3-2-22-16,1-4-14 15,-2 4-15-15,-8 8-9 16,-5 7-9-16,-9 16-1 0,-8 3 0 16,-6 10-51-16,-10 9-91 15,-13 4-344-15</inkml:trace>
  <inkml:trace contextRef="#ctx0" brushRef="#br0" timeOffset="735.33">2240 8124 2747 0,'0'0'381'0,"0"0"-223"16,102 119-33-16,-57-69-45 15,-1-6-33-15,-2-3-23 16,-3-9-11-16,-8-6-9 0,-2-6-3 16,-9-6-1-16,-6-6-5 15,-10-1-44-15,-4-6-86 16,-7 1-177-16,-11 0-1863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3:17:26.789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2144 5193 1981 0,'0'0'449'16,"0"0"-256"-16,0 0-74 15,0 0 1-15,0 0-43 16,0 0-14-16,0 0-21 15,19 16-6-15,-15 0-21 16,0 1 24-16,-1 4-12 16,-3 4 9-16,0 1-2 15,0 4-12-15,0 3-1 16,0 2-14-16,0 3 8 0,0-1-10 16,-3 2 15-1,0-6-9-15,2-2 9 0,-1-6 1 16,2-5 6-16,0-5-11 15,0-5-5 1,0-1 4-16,0-3-14 0,7 2 11 16,3-1-11-16,3-1 13 15,2-2-11 1,3-2 4-16,1-1-2 0,0-1 9 16,3 0 1-1,-4 0-8-15,2 0 2 0,-3 0-8 16,-3 0 6-16,1-4-4 15,-5-1-6-15,2-2-4 0,-1-1-72 16,-1-4-72 0,8-13-79-16,-7 3-278 15,2 1-1502-15</inkml:trace>
  <inkml:trace contextRef="#ctx0" brushRef="#br0" timeOffset="264.02">2529 5360 1727 0,'0'0'389'0,"0"0"-80"15,0 0-64-15,0 0 51 0,0 0-113 16,0 0-68-16,0 0-60 16,0 31 6-1,-2 2-13-15,0 7-6 16,1 4 6-16,1 5-12 16,-3 4 15-16,3 2-13 0,0 2 5 15,0 2-23 1,0-4 0-16,0-2-13 15,3-4-1-15,2-6-6 0,0-6 7 0,-2-6-11 16,3-5 10-16,-5-7-12 16,3-4 6-1,0-7-34-15,4-8-114 0,-1-10-174 16,-2-10-216 0</inkml:trace>
  <inkml:trace contextRef="#ctx0" brushRef="#br0" timeOffset="649.67">2777 5289 2210 0,'0'0'286'15,"0"0"-88"1,0 0-10-16,0 0-24 0,0 0-53 16,0 0-13-16,0 0-63 15,2 25 2-15,5-4 11 16,3-1 0-16,5-2-6 16,1-5-19-16,7-8 10 15,0-5-6-15,0-1 7 16,-2-18-21-16,-3-4 0 15,-6-1-12-15,-5-1 2 16,-7 4-3-16,0 6 0 0,-6 4 0 16,-11 7-37-16,-2 4-70 15,-11 7-108-15,6 12-192 16,4 0-368-16</inkml:trace>
  <inkml:trace contextRef="#ctx0" brushRef="#br0" timeOffset="830.99">2773 5542 2616 0,'0'0'332'0,"0"0"-158"16,0 0-30-16,0 0-27 15,0 0-17-15,0 0-42 16,0 0-11-16,87 2-36 16,-73-8 2-16,-1 1-13 15,-3 1 0-15,7-1-21 16,-3 2-155-1,-2-1-417-15</inkml:trace>
  <inkml:trace contextRef="#ctx0" brushRef="#br0" timeOffset="2363.52">3177 4974 2071 0,'0'0'234'0,"0"0"-126"15,0 0 45-15,0 0 4 16,0 0-56-16,0 0-40 15,0 0-1-15,104 82-15 16,-74-34 10-16,8 23-15 0,2 25 6 16,-4 27-2-16,-7 7 10 15,-14-10-7 1,-9-25-25 0,-6-30 7-16,0-16-6 0,0-4-1 15,0 8-17-15,-11 6 5 0,-5 7-10 16,-2-2 0-16,-5-2 0 15,0-4-9-15,-1-2-52 16,-3 5-70-16,6-16-96 16,6-10-498-16</inkml:trace>
  <inkml:trace contextRef="#ctx0" brushRef="#br0" timeOffset="3102.06">3792 5097 1889 0,'0'0'436'15,"0"0"-346"-15,0 0-37 16,37 86 0-16,-16-44 49 0,4 7-38 16,0 7-10-16,3 5 1 15,-4 6 1-15,2 1 17 16,-7 5 7-16,1 1-1 16,-5-2-37-16,2-7-14 15,-2-7-24-15,0-8-3 16,-3-12 2-16,-1-10-2 15,-4-10-1-15,-1-9 5 16,-1-4-10 0,-1-5 12-16,-1 0-7 0,2-17 0 0,2-8 0 15,3-11 0 1,-2-9 0-16,5-6 0 0,-1-10-9 16,5-20 9-1,1-17-32-15,-3 7-24 0,-1 11-42 0,-5 15-16 31,-6 21 17-31,-1 0 18 16,0 1-2-16,-2 13-57 0,0 14-218 0</inkml:trace>
  <inkml:trace contextRef="#ctx0" brushRef="#br0" timeOffset="3527.94">4526 5653 2377 0,'0'0'289'16,"0"0"-170"-16,0 0 33 15,0 0-91-15,89-111-33 16,-71 77-19-16,-6 3-4 0,-7 4-4 15,-5 7-1-15,0 9 7 16,-14 7 1-16,-7 4 10 16,-4 9-11-16,-1 20 10 15,2 8-12-15,1 6 6 16,6 6 11 0,3 4-3-16,7 2 5 0,5-4-5 15,2-2 4-15,0-3-2 16,9-10 11-16,5-3-20 0,5-8 2 15,2-7-6-15,2-8-7 16,1-3-1-16,-1-7 0 16,-2 0-1-16,0-7-5 15,2-20-61-15,-6 2-164 16,-3 3-624-16</inkml:trace>
  <inkml:trace contextRef="#ctx0" brushRef="#br0" timeOffset="3858.25">4937 5451 2323 0,'0'0'274'16,"0"0"-167"-16,0 0-12 15,10 97-12-15,-2-60-54 0,-2 4 0 16,1 2-6 0,1 3 15-16,-3-2 0 15,-2-1 5-15,1 0-16 16,-2-6 2-16,-1-1-17 16,1-6-12-16,-1-5 8 0,-1-5-7 15,2-4-2 1,-2-5 6-16,0-7-10 0,0-4-25 15,0-2-68-15,0-17-86 16,0-9 14-16,-3-27 2 0,-2 5-237 16,1 1-1145-16</inkml:trace>
  <inkml:trace contextRef="#ctx0" brushRef="#br0" timeOffset="4198.08">4994 5562 1253 0,'0'0'501'15,"0"0"-81"-15,37-83-218 0,-17 49-43 16,1 9-48-16,2 7-29 15,-1 10-12-15,-3 8 51 16,-1 4-36-16,-6 21-28 16,-5 7-15-16,-4 6-4 15,-3 2-11-15,0 3-18 16,-4-1 7-16,-9-3-15 0,-3-4-2 16,1-8-5-1,1-10-36-15,3-4-29 16,3-9 14-1,2-2 29-15,6-2 28 0,0 1 1 16,3 6 17-16,13 3 64 16,2 5-19-16,2 4-6 0,0 3-28 31,-3 0-2-31,-1-1-15 0,-1-1-8 16,-5-1-2-16,-2-3 2 15,2 2-8-15,3-2-26 16,-1-3-123-16,1-3-477 0</inkml:trace>
  <inkml:trace contextRef="#ctx0" brushRef="#br0" timeOffset="4830.68">5530 4908 1874 0,'0'0'296'15,"0"0"-98"1,0 0-55-16,0 0-13 0,0 0-24 16,0 0-46-16,0 0-37 15,-8 11-16-15,12 14 8 16,2 5-15-16,1 6 11 16,-1 4 38-16,2 10 10 15,1 4-16-15,-3 5 5 0,2 8 2 16,0 1-7-16,-1 1 5 15,0-3-29-15,0-7 8 16,1-2-13 0,2-8 6-16,-3-1-11 15,-1-5-1-15,2-1-7 16,-3 0-1-16,-1-4 0 0,-4-6-1 16,0-3 1-16,0-9-43 15,0-10-58 1,-4-7-146-16,-5-3-564 0</inkml:trace>
  <inkml:trace contextRef="#ctx0" brushRef="#br0" timeOffset="5003.63">5506 5542 2782 0,'0'0'230'0,"0"0"-166"15,0 0 22-15,0 0-49 16,89 29-19-16,-60-24-18 16,0-3 0-16,-2-2 0 15,3 0-81-15,-6 0-213 16,-6 0-2277-16</inkml:trace>
  <inkml:trace contextRef="#ctx0" brushRef="#br0" timeOffset="5677.19">6039 5439 2042 0,'0'0'438'0,"0"0"-311"16,0 0-70-16,0 0-6 15,0 0-19-15,0 0-26 16,0 0 5-16,3 38-11 0,-3-35 14 16,2-2 18-1,-2 3-5-15,0 1 3 16,2-1 42-16,-2 6-2 16,0 1-16-16,2 4-13 15,-2 6-22-15,0 2 8 0,0 2-9 16,0 5 12-16,0 2-10 15,0 3 3 1,0 3 0-16,0 2 11 0,0 3 2 0,0-1-5 16,0-3-5-1,0-3-19-15,0-9-3 0,3-10-4 16,-1-10 0 0,3-18-117-16,-2-15-78 15,-1-10-429-15</inkml:trace>
  <inkml:trace contextRef="#ctx0" brushRef="#br0" timeOffset="5849.57">5967 5250 2932 0,'0'0'196'16,"0"0"-143"-16,0 0-53 0,0 0-5 16,0 0-608-16</inkml:trace>
  <inkml:trace contextRef="#ctx0" brushRef="#br0" timeOffset="6371.6">4610 4972 2718 0,'0'0'292'16,"0"0"-222"-16,0 0-47 0,0 0-15 16,0 0-8-16,96-102 4 15,-19 43-4-15,-7 7-48 16,-6 5-413-16</inkml:trace>
  <inkml:trace contextRef="#ctx0" brushRef="#br0" timeOffset="7300.51">6570 5435 2129 0,'0'0'327'16,"0"0"-197"-16,0 0 6 0,0 0 10 16,0 0-50-16,0 0-56 15,-96 9-20-15,79 6 5 0,1 7-18 32,2 5 3-32,2 5-6 0,4 7 1 0,3 6 2 15,3 2 15 1,2 2 2-16,0 1-2 0,5-6 21 15,8-8-21 1,5-8 8-16,1-8-20 16,4-4 16-16,0-5-21 0,1-3 6 15,1-3-10 1,-1 1 3-16,-1-2-4 0,-5-1-6 0,3-3-108 16,-6-3-163-1,-3-7-715-15</inkml:trace>
  <inkml:trace contextRef="#ctx0" brushRef="#br0" timeOffset="7604.46">6780 5724 2601 0,'0'0'290'0,"0"0"-161"16,0 0 16-16,98-27-33 15,-61-5-22-15,-6-4-58 16,-6 0-12-16,-9 0-20 16,-13 8 4-16,-3 5-4 15,-7 11 0-15,-19 11 5 16,-6 1-4-16,-1 24 10 0,0 14-11 16,7 9 9-1,10 8-5-15,11-1-4 16,5-2 1-16,9-8-1 15,14-11 0-15,4-9 0 0,3-9 0 16,2-8-8-16,6-7-29 16,-8 0-169-16,-5-10-468 0</inkml:trace>
  <inkml:trace contextRef="#ctx0" brushRef="#br0" timeOffset="8341.9">7956 5450 1965 0,'0'0'341'15,"0"0"-217"-15,0 0 10 0,0 0-40 16,0 0-14 0,-91 0-35-16,70 8 12 0,0 5-8 0,1 12-20 15,5 8-4-15,3 11-7 16,5 7 25 0,7 4-8-16,0 1-2 15,5-1-6-15,16-3-5 16,5-10 13-16,7-12 5 15,6-14 10-15,1-15-15 16,-2-2 1-16,-1-29-14 16,-6-11-1-16,-8-12-17 15,-10-11 1-15,-8-16-1 16,-5-16-4-16,-11-17 0 16,-13-1 0-16,-3 19-1 15,3 26 2-15,9 24-2 16,1 11-5-16,-1-1-19 15,3 2-21-15,3 4-32 16,9 14-51-16,0 11-173 16,0 4-741-16</inkml:trace>
  <inkml:trace contextRef="#ctx0" brushRef="#br0" timeOffset="8777.54">8298 5890 1634 0,'0'0'359'16,"0"0"-83"-16,0 0-133 15,0 0-35-15,0 0-4 16,0 0-39-16,0 0 9 0,0-76-19 15,0 43-5 1,0-3-34-16,0-7-3 0,0-5-12 16,0 2 10-16,9 0-10 15,2 5-1-15,1 10 25 16,4 9 7-16,0 11 9 16,3 11 33-16,1 0 6 15,1 18-22-15,0 13-16 16,1 9-20-1,-3 4-12-15,-2 3-10 0,-1 0 0 0,-2-1-4 16,-4-1 8-16,-2-3-4 16,-5-6 0-16,-3-10-61 31,0-8-194-31,-11-13-1064 0</inkml:trace>
  <inkml:trace contextRef="#ctx0" brushRef="#br0" timeOffset="8904.81">8351 5665 3032 0,'0'0'218'15,"0"0"-160"-15,0 0-44 16,0 0-6-16,0 0-8 0,133 14-8 16,-89-14-144-1,-6-6-463-15</inkml:trace>
  <inkml:trace contextRef="#ctx0" brushRef="#br0" timeOffset="9636.66">9321 5078 2155 0,'0'0'324'0,"0"0"-232"0,0 0-39 16,-1 94 18-16,1-55-29 15,5 5-6 1,3 5-15-16,1 9 16 0,0 2 8 16,-1 1 31-16,-3 4-36 15,-2-5-7-15,1-4-16 16,-1-9-16-16,-2-7 10 15,-1-14-10-15,0-8 6 16,0-9-6-16,0-9-2 16,0 0-12-16,0-19 13 0,0-13-2 15,-4-6-7-15,-5-10 8 16,-2-9-20-16,2-4 16 31,3-8-21-31,0-16 26 0,6-14-7 0,0 8 7 16,9 12 0-1,13 14 0-15,2 21 31 16,9 1 27-16,4 7-2 16,3 19 5-16,-2 17 47 15,-3 13-29-15,-6 27-31 0,-9 11-29 0,-9 10 12 32,-11 7 12-32,0 1-8 0,-23-3-9 0,-7-3-18 15,-5-4 9 1,-3-11-17-16,-1-8 7 15,4-10-7-15,4-11-7 16,6-12-63-16,10-7-30 16,15-17-63-16,4-8-116 0,12-3-536 0</inkml:trace>
  <inkml:trace contextRef="#ctx0" brushRef="#br0" timeOffset="10116.56">9698 5823 1223 0,'0'0'974'0,"0"0"-795"0,0 0-34 16,0 0-36-1,0 0 24-15,0 0-80 0,0 0-28 16,-3-59-24-16,-4 29 1 16,4-8 1-16,-1-5 2 15,3-2-10-15,1-3 7 16,0 3-3-16,0 0 2 15,7 9 9-15,5 4-10 16,2 9-1-16,2 7-5 16,0 7 6-1,-1 5 7-15,3 4 4 0,2 0 47 16,-3 16 9-16,2 6-16 16,0 5-29-16,-2 5 7 0,2 2-20 15,-6 2 13 1,1 6 6-16,1 0-11 0,-5 3-8 15,0 1-5-15,-3-3-3 16,-1-4-1-16,-3-7 0 16,-3-9-31-16,0-9-67 15,0-7-224-15</inkml:trace>
  <inkml:trace contextRef="#ctx0" brushRef="#br0" timeOffset="10278.43">9737 5644 2817 0,'0'0'284'0,"0"0"-205"15,0 0-39-15,0 0-40 16,0 0 9-16,90 0-9 0,-45-5-22 16,-7-6-216-1,-5 0-1957-15</inkml:trace>
  <inkml:trace contextRef="#ctx0" brushRef="#br0" timeOffset="11335.18">10175 5386 1827 0,'0'0'471'16,"0"0"-336"-16,0 0-111 0,0 0-2 15,0 0-11-15,0 0 5 16,37 110-14-16,-30-76 18 16,0 6 4-16,-2 2 28 15,-3 0 0-15,-2 1-22 0,0-2-6 16,0-6-18-1,0-6 13 1,0-4-19-16,-4-7 8 0,1-6-8 16,1-8-1-16,-2-4-25 15,1 0-57-15,-2-19 3 16,-1-8-56-16,3-7 55 16,0-8 47-16,-1-5 25 0,4-3 3 15,0-4 6-15,0-1 8 16,6 3-6-16,9 2 41 15,4 5 79-15,5 5 10 16,3 10-40-16,0 13-35 16,-1 9 8-16,-4 8 57 15,-4 9-40-15,-6 18-34 0,-5 8-27 16,-7 5-7 0,0 6-3-16,-7-1-10 0,-9-1 6 15,-1-7-7-15,-1-7 5 16,3-8-4-16,3-9-2 15,4-10-23-15,5-3-6 16,3 0 12-16,0 0 12 16,12-2 6-16,8 2 0 15,-2 0 33-15,3 14-6 16,-1 4 3-16,-3 2-21 0,0 1 1 16,-3 0-10-1,3-2 11 1,-4 1-4-16,1-3-6 0,0-3-2 15,1 0 2 1,-1-3-2-16,-2-4 1 0,-1-3-1 0,-3-4-5 16,-2 0 6-1,1-6-1-15,-3-13-3 0,2-8 3 16,-3-6-11 0,2-6 11-16,1-5-5 15,-1-4 6-15,3-2-11 0,1 2 10 16,4 2-2-16,-1 7 3 0,4 7 0 15,-2 7 1 1,2 10-6-16,4 12 12 16,0 3 8-16,1 7 12 15,-1 16 15-15,0 7-24 0,-5 6 1 16,1 2-4 0,-3 4 1-16,-6-2 2 0,-2 2-14 15,-5-4 5 1,0 0-8-16,0-3 0 15,0-7-1-15,-7-4-45 0,-2-9-124 0,-1-10-475 16</inkml:trace>
  <inkml:trace contextRef="#ctx0" brushRef="#br0" timeOffset="11510.68">10675 5644 2575 0,'0'0'436'0,"0"0"-381"16,0 0-13-16,0 0-21 15,96-13-14-15,-69-1-7 16,-3-15-5-16,-4 3-90 16,-10 1-555-16</inkml:trace>
  <inkml:trace contextRef="#ctx0" brushRef="#br0" timeOffset="11695.82">10757 4983 2885 0,'0'0'283'0,"0"0"-204"15,49-96 19-15,-23 54-61 16,3 5-15-16,4 4-22 15,-7 11-87-15,-8 8-443 0</inkml:trace>
  <inkml:trace contextRef="#ctx0" brushRef="#br0" timeOffset="12277">11140 4792 2221 0,'0'0'309'0,"0"0"-210"16,0 0 9-16,21 116-10 15,-15-70-43-15,-2 2-35 16,-1 0 10 0,1 4 9-16,-3 0 2 0,1 3-9 0,-1 0-10 15,1 2 5 1,-2-1-21-16,0 1 3 0,1-4-5 15,-1-2 4 1,4-7 21-16,0-5 9 0,1-6-4 0,5-4-1 31,1-6-15-31,5-2-10 0,0-9-2 0,5-6-6 16,1-6 6 0,4-14-2-16,3-17-4 15,-3-12 0 1,-4-10 0-16,-8-3 0 0,-10 1-6 15,-4 6 2-15,-12 7 8 16,-16 9 3-16,-5 14-6 16,0 9 8-16,6 10-8 15,10 0-2-15,13 23-32 16,4 2-125-16,0-5-464 0</inkml:trace>
  <inkml:trace contextRef="#ctx0" brushRef="#br0" timeOffset="12671.64">11622 5405 2514 0,'0'0'322'0,"0"0"-167"15,-23 101-21-15,19-50-41 16,4 0-21-16,0-2-23 16,21-7 4-16,7-13-8 15,11-12 3-15,6-17-22 16,1-9 0-16,-2-25 6 15,-14-14-15-15,-8-7-6 16,-17 2-10-16,-5 4 11 16,-13 7-8-16,-21 10 1 15,-10 8-5-15,-7 9 0 16,1 8 0-16,6 3-25 16,14 2-41-16,13 2-97 0,13 0-284 15</inkml:trace>
  <inkml:trace contextRef="#ctx0" brushRef="#br0" timeOffset="12973.25">11936 4832 2057 0,'0'0'477'15,"0"0"-337"-15,0 0-41 0,0 0 4 0,50 97-16 16,-41-54-38 0,-1 5 1-1,-3 6 4-15,-5 4-17 16,0 3 33-16,0 7-25 16,0 3-7-16,0-1-28 15,-2 1 7-15,2-6-17 16,0-11 0-16,0-13 0 15,0-12-10-15,17-19-69 0,-3-10-110 16,-1 0-232-16</inkml:trace>
  <inkml:trace contextRef="#ctx0" brushRef="#br0" timeOffset="13309.95">12303 5711 2313 0,'0'0'305'0,"0"0"-241"0,0 0 13 16,0 0 16-16,33-107-24 16,-23 52-36-16,0-4-23 15,3-5-10-15,1 4 2 16,-1 8 10-16,1 10 55 15,2 18 35-15,0 12-20 16,3 12 10-16,-2 16 10 16,2 18-43-16,-2 12-36 15,-5 6-15 1,-4 3-6-16,-2 0 4 0,-6-5-9 0,0-6 3 16,-9-8-58-1,-8-9-157-15,-4-13-645 0</inkml:trace>
  <inkml:trace contextRef="#ctx0" brushRef="#br0" timeOffset="13438.61">12427 5542 325 0,'0'0'2513'0,"0"0"-2276"16,0 0-144-16,106-20-55 0,-82 13-27 15,-8-2-11 1,-9 5-143-16,-7 2-589 0</inkml:trace>
  <inkml:trace contextRef="#ctx0" brushRef="#br1" timeOffset="15777.84">2473 7042 1816 0,'0'0'263'0,"0"0"-49"16,0 0-47-16,0 0 6 0,0 0-51 16,0 0-22-16,0 0-30 15,-3-9-39-15,3 9-1 16,0 3-15-16,10 9 19 16,2 7-7-16,4 6-1 15,3 8-8-15,4 5-2 16,3 3-3-16,2 4-9 0,2 0 11 31,-1 1-14-31,0-1 20 0,-1-1-6 16,-2-2 6-16,-2 0-14 15,-1-4-2-15,-4-4-5 16,-2-6-5-16,-1-3 5 0,-5-9-128 16,-4-8-305-16</inkml:trace>
  <inkml:trace contextRef="#ctx0" brushRef="#br1" timeOffset="16141.88">2847 7122 2293 0,'0'0'320'16,"0"0"-160"-16,0 0-21 15,0 0-89-15,0 0-7 0,0 0-15 16,0 0 3 0,-53 101-23-16,36-68 18 15,-2 2 18-15,-6 3-14 16,1 1-15-16,-3 0-11 0,1-1-1 15,0-1 2 1,4-1-5-16,2-5 0 0,4-6 0 16,4-4-63-1,9-6-43-15,3-5-120 0,0-4-452 0</inkml:trace>
  <inkml:trace contextRef="#ctx0" brushRef="#br1" timeOffset="16546.12">3075 7394 2313 0,'0'0'232'0,"0"0"-130"15,0 0-8-15,34 95-32 0,-17-57 2 16,0 2-34 0,0 2 18-16,0-2-11 0,0-2 9 15,-4-5-10-15,0-9 1 16,-3-9-10-16,-1-7-21 15,0-8 4-15,-1 0-9 16,3-20 9-16,-1-9-9 0,1-10 2 16,-2-6-2-16,1-5 2 15,-1-5-3-15,-3 6 0 16,0 1-1-16,-3 9-11 16,-3 11-54-16,0 9-137 15,0 10-92-15,0 7-2086 0</inkml:trace>
  <inkml:trace contextRef="#ctx0" brushRef="#br1" timeOffset="16921.43">3758 7262 2423 0,'0'0'285'16,"0"0"-86"-16,0 0-64 0,0 0-36 16,99 2-51-16,-66-2-13 15,1 2-20-15,2-2-3 16,-4 0-11-16,-1 0-1 0,-7 0 0 16,-6 1-14-16,-8 6-92 15,-6-3-308-15,-4 4-1768 16</inkml:trace>
  <inkml:trace contextRef="#ctx0" brushRef="#br1" timeOffset="17181.56">3828 7489 2614 0,'0'0'423'0,"0"0"-351"16,0 0 17-16,0 0-13 0,0 0-33 15,91 16-13-15,-61-16-6 16,2 0-17-16,-5 0 3 16,-3 0-10-1,-2 0 0-15,3 0-15 0,-6 0-105 16,-6 0-298-16</inkml:trace>
  <inkml:trace contextRef="#ctx0" brushRef="#br1" timeOffset="17613">4531 7431 2508 0,'0'0'469'0,"0"0"-385"0,0 0 16 15,0 0 26-15,0 0-44 16,119 1-29-16,-81-1-17 15,1 0-23-15,-2 0-2 16,-2 0-10-16,-4 0-2 16,5-5-11-16,-9-1-169 15,-7 0-558-15</inkml:trace>
  <inkml:trace contextRef="#ctx0" brushRef="#br1" timeOffset="18550.12">5224 6691 2192 0,'0'0'343'16,"0"0"-231"-16,0 0-7 15,0 0-32-15,0 0-27 16,0 0-30-16,39 101 23 16,-32-70-11-16,-1 4 7 15,1 1 18-15,-1 3 2 16,-1 3-2-16,-2-1-19 16,0-2 16-16,0 1-18 15,0-6-5-15,1-3-5 0,-1-3-4 16,1-3-4-1,-1 0-14-15,0-2 24 0,-1 0-5 16,-2 3 12-16,0 0-20 16,0 0 6-16,0 1-17 15,0-2 9-15,-3-4-8 16,1-2-1-16,-1 0 16 16,1-3-15-16,0-1 10 0,2-5-11 15,0 0 12-15,0-5-12 16,0 2 4-16,0-2-3 15,0 1-1 1,0-1 1-16,5 1 3 0,2 0 1 16,2 3-5-1,3-4 11-15,4 1-7 0,1-5 0 16,4-1-4-16,3 0 0 16,5-14 1-16,1-6-1 15,-1-9 12-15,1-3-11 16,-4-3 10-16,-3 1-11 15,-5 0 2-15,-7 4 2 16,-8 2-6-16,-3 2 5 16,0 7-3-16,-16 2 0 0,-7 6 1 15,-5 4-6-15,1 3-5 16,-2 4-11-16,3 0-98 16,7 17-43-16,5 1-246 15,7-1-1140-15</inkml:trace>
  <inkml:trace contextRef="#ctx0" brushRef="#br1" timeOffset="19181.58">4972 7657 2049 0,'0'0'496'16,"0"0"-234"-16,0 0-107 0,0 0-51 15,0 0-48-15,0 0-6 16,0 0-5-16,19 5-20 15,-3-5 2-15,4 2 5 16,2-2 16-16,6 0 3 16,0 0-2-16,3 0-29 15,3 1 5-15,1 1-3 16,0-2 3-16,1 0-7 0,-1 0 1 16,2 0 9-1,0 0-12-15,-1 0 22 0,-1 0-24 16,-2 0 7-16,-1 0-11 15,0 0 8-15,-3 0-9 16,-1-2-3-16,0-3 21 16,-3-1-21-16,-2-1 7 15,-5 3-13-15,-1-1 6 16,-5 3 1-16,-1 0-13 0,-7 2 6 16,0 0-1-1,-4 0-36-15,0 0-84 0,-4 6-177 16,-8 3-366-16</inkml:trace>
  <inkml:trace contextRef="#ctx0" brushRef="#br1" timeOffset="19949.54">5114 8123 1687 0,'0'0'338'0,"0"0"-204"0,0 0 93 16,0 0-64-16,0 0-31 15,48-82-67-15,-30 71 16 16,0 4-27-16,0 1 43 16,-2 5-31-16,2 1-7 15,-1 0 2-15,-1 7-19 16,1 9-3-16,0 2-8 16,-4 4 16-16,1 4-15 15,-1-1 22-15,-5 4-36 16,0 0 4-1,-5 0-5-15,-2 1-1 0,-1 4-1 0,0 1-15 16,-8 1 19-16,-8 0-19 16,-3-3 18-16,-5 0-17 15,-3-7 3-15,-3-3-3 16,1-7-2-16,1-5 1 16,2-9-11-16,3-2-3 15,5-2-14-15,8-13 6 16,5-4-9-16,5 2 24 15,0-1-7-15,1 7 13 16,13 5 1-16,6 6 0 0,3 0 6 16,1 11 0-1,2 7 21-15,1 3-5 0,-2-2 15 16,1 0-32-16,-1-5 11 16,0-5-16-16,-4-2 0 15,-2-7 0-15,-3 0-5 16,-4-2-28-16,2-23-125 15,-4 3-189-15,-1-3-1911 16</inkml:trace>
  <inkml:trace contextRef="#ctx0" brushRef="#br1" timeOffset="20224.23">5726 8261 2444 0,'0'0'511'0,"0"0"-392"16,0 0-10-16,0 0-48 0,0 0-33 15,0 0-28-15,0 0 0 16,-18-29-45-16,25 22-169 16,4-1-686-16</inkml:trace>
  <inkml:trace contextRef="#ctx0" brushRef="#br1" timeOffset="20858.58">6172 8059 2297 0,'0'0'283'0,"0"0"-175"16,0 0-34-16,0 0 16 15,0 0-35-15,-94 11 20 0,73 1-3 16,-1 7-9-16,3 4 4 16,4 7-11-16,4 4-15 15,2 3 7-15,8-1-25 16,1 0-18-16,0-4-1 16,8-7-4-1,11-9 0-15,4-10-11 0,5-6 10 16,4-4 1-16,-3-19 0 15,-2-7-2 1,-6-4 6-16,-6-6-5 0,-4 1 1 16,-8 2-7-16,-3 7-18 0,0 6 21 15,0 12 3 1,0 6 1-16,0 6 8 0,0 8 28 16,2 13-15-16,8 5-15 15,7 1 8-15,0-7-8 16,2-5-12-16,0-10-1 15,2-5-41 1,-5-6-108-16,-7-8-455 0</inkml:trace>
  <inkml:trace contextRef="#ctx0" brushRef="#br1" timeOffset="21299.03">5722 8255 1974 0,'0'0'939'0,"0"0"-812"16,0 0-58-16,0 0-27 15,0 0-4-15,0 0-38 16,0 0 12-16,5 2-12 0,-5-2 0 16,0 0-68-16,0 0-206 15,0 0-1986 1</inkml:trace>
  <inkml:trace contextRef="#ctx0" brushRef="#br1" timeOffset="28771.25">4283 9654 2294 0,'0'0'263'0,"0"0"-144"0,0 0-11 16,0 0 28-16,0 0-32 16,103-9-17-16,-70 9-11 15,4-2-22-15,-1 2-3 16,2 0-5-16,-4 0-7 15,-5 0-19-15,-1 0 2 16,-7 0-11-16,-8 2-4 16,-2 1-7-16,-6-1 1 15,-3 0 5-15,0 0-6 16,-2 1-44 0,0 0-177-16,0-1-635 0</inkml:trace>
  <inkml:trace contextRef="#ctx0" brushRef="#br1" timeOffset="29857.6">5297 9006 1723 0,'0'0'460'0,"0"0"-258"0,0 0-70 16,0 0-7-16,0 0-56 15,0 0-53-15,0 0 12 16,-50 31-21-16,35-19 37 0,2 1-21 0,-3 3 7 16,0 3-18-1,1 5 2-15,-2 4-14 0,3 3-1 16,4 4 1 0,2 1 0-1,0 2 6-15,3 1-5 16,2 2 9-16,1-2 18 0,2 0 25 15,0 1-13-15,0-1 1 16,2 2-14-16,8-2-20 16,1 3 6-16,2-5-3 15,1 1 9-15,4-3 5 16,0-2 20-16,-1-4-11 16,1-4 9-16,1-4-15 15,-4-5 9-15,1-3-12 0,-2-4-13 16,-1-3-6-1,-3 1-5-15,0-4 5 16,-1-2-5-16,-1-1-38 16,-2-1-117-16,-2-11-198 15,-3 0-1678-15</inkml:trace>
  <inkml:trace contextRef="#ctx0" brushRef="#br1" timeOffset="30143.94">5402 9616 2336 0,'0'0'421'0,"0"0"-268"0,0 0-64 15,0 0-21-15,0 0-30 16,94 0-20-16,-69 0-1 16,-1 0-11-16,-3 0 1 15,-1-2-3-15,-6 0-8 16,-2 2-1-16,-3 0-86 16,-2 0-389-16</inkml:trace>
  <inkml:trace contextRef="#ctx0" brushRef="#br1" timeOffset="30823.07">6058 9183 1981 0,'0'0'289'0,"0"0"-144"16,0 0 9-16,0 0-81 0,0 0-4 15,0 0-21-15,0 0 16 16,-75 82-8-16,62-60-28 15,2 3-5 1,-2 6 4-16,1 8 3 0,0 1-17 16,0 6 17-16,4 3-3 15,5 4 30-15,3 3 3 16,0-2-3-16,19-2-5 16,7-4-26-1,6-12-18-15,1-11-3 0,2-11-10 16,-1-14 8-16,-7 0-3 15,-4-16 1-15,-5-10-1 16,-8-7 5-16,-7-4 0 16,-3 3-5-16,0 4 0 0,-10 8 4 15,-8 10-4-15,-5 7 5 16,-1 5-5-16,-2 0-8 16,3 10-10-16,4 7-45 15,9 6-68-15,5-2-138 16,5-4-357-16</inkml:trace>
  <inkml:trace contextRef="#ctx0" brushRef="#br1" timeOffset="31218.4">6275 8993 1996 0,'0'0'396'15,"0"0"-212"1,0 0-58-16,0 0 18 0,89 93-54 16,-64-55-16-1,-3 4-4-15,-1 8 6 0,-2 7-27 16,-3 5 7-16,-5 4-25 16,-2 20-5-16,-8 14-2 15,-1-8-3-15,0-10-10 16,-6-15-10-16,-9-20 1 15,-2-5-2-15,-4-5-45 16,-16-17-112-16,8-14-242 0,-4-6-1011 16</inkml:trace>
  <inkml:trace contextRef="#ctx0" brushRef="#br1" timeOffset="32261.6">4547 10061 1948 0,'0'0'364'0,"0"0"-227"16,0 0 25-16,0 0 19 15,0 0-100-15,0 0-47 16,0 0-17-16,10 0-7 15,10 0 17-15,3-5 23 16,3 2 15-16,3 1-18 16,4-3 9-16,6 5-28 15,3-4-4-15,2 0-17 0,2-1-1 16,-1 0-5 0,0-1 5-16,-1 3 0 15,-2 0-1-15,0 2 15 0,2 1-12 16,-3 0 11-16,2 0-11 15,-1 0 26-15,-2 0-24 16,-2 0 0-16,1 0-1 16,-1 0-9-16,-2 0 10 0,-2 0-10 15,0 2 14 1,-1 1-13-16,-6-3 7 0,2 2-4 16,-3-2-4-16,-1 0 4 15,-1 2-1-15,3 0 9 16,-2 0-6-16,3 1 7 15,-1 1-8-15,0-4 5 16,-3 0-10-16,1 0 1 16,-2 0-1-16,-2 0 0 15,0 0 1-15,-2 0 0 16,3 0 4-16,-1 0-5 16,2 0 12-1,1 0-11-15,0 0 12 0,3-2-12 16,0 0 6-16,2 2-3 15,-2 0 1-15,0 0 7 16,3 0-5-16,-5 0 4 0,2 0-7 16,-1 0 12-16,-2 0-10 15,3 0 11-15,-3 0 7 16,1 0-1 0,-1 0-11-16,0 0-7 0,1 0 4 15,-3 0-9-15,1 0 7 16,-3-3-6-16,-6 1-2 15,-4-2 1-15,-4 2 0 16,-6-1-17-16,-6-4-86 16,-11 3-102-16,-6 0-377 0</inkml:trace>
  <inkml:trace contextRef="#ctx0" brushRef="#br1" timeOffset="33094.33">5031 10421 1865 0,'0'0'338'0,"0"0"-243"0,0 0-14 16,0 0 12-16,0 0-15 0,0 0-38 15,0 0 6 1,71-66-5-1,-58 66 16-15,1 0 10 16,0 7 49-16,-2 8-44 0,3 6-16 16,-2 2-18-1,0 3-3-15,-1 0 0 0,-1 1-7 16,-1-1-4-16,1 0 0 16,-2 0-1-1,-5 3-9-15,-1 0 16 0,0 2-16 16,-3 0 6-16,0 3-13 15,-7-2 12-15,-7 1-6 16,-4-1-13-16,-3-2 11 16,-2-7-11-16,-1-2 4 15,-2-8-4-15,-2-6 0 16,0-5-6-16,-1-2 2 16,4-3-15-16,0-13 5 15,6-3 3-15,5-3 2 0,3-1 8 16,8-1 0-1,3 2-5-15,0 4 12 0,6 7-12 16,12 11 6-16,7 0 0 16,2 7 6-16,4 15 1 15,2 3 29-15,0 0-7 16,0 0 6 0,-1-4-18-16,-3-4 6 0,-2-6-16 15,-2-4-6-15,-5-3 0 16,-3-4 2-16,-2 0-6 0,-3 0-8 15,2-13-90-15,-4-2-117 16,0-1-529-16</inkml:trace>
  <inkml:trace contextRef="#ctx0" brushRef="#br1" timeOffset="33460.47">5613 10709 2408 0,'0'0'258'0,"0"0"-123"16,0 0 25-16,0 0-48 15,0 0-33 1,0 0-15-16,0 0-23 16,-6 19-12-16,-1-19-19 0,2-6-10 31,-3 0 2-31,3 1 2 0,2 5 2 0,1 0-6 16,1 0 0-1,1 4-2-15,0 4-69 0,3 1-90 16,5-5-312-16</inkml:trace>
  <inkml:trace contextRef="#ctx0" brushRef="#br1" timeOffset="33916.05">5953 10614 2467 0,'0'0'183'0,"0"0"-135"15,0 0-8-15,-7-94-18 16,5 60-1-16,2-2-4 15,0 7 5-15,0 3-15 0,0 10 22 16,0 8 16-16,0 7 13 16,0 1 10-16,0 0 30 15,0 5-29-15,0 13-50 16,0 4-3-16,0 5-11 16,0 1 20-1,0 0-21-15,0 3 7 0,0 2-6 16,0 1-1-16,0 2 7 15,0 1 18-15,0 2-5 16,0-3-8-16,0-2 9 0,0-5-10 16,0-4 32-16,0-6-36 15,0-7-3 1,0-4-7-16,0-3-1 0,0-3-5 16,0-2-10-1,0 0-33-15,0-8-97 0,0-1-233 0</inkml:trace>
  <inkml:trace contextRef="#ctx0" brushRef="#br1" timeOffset="35504.36">3676 10035 1748 0,'0'0'375'16,"0"0"-196"-16,0 0-58 16,0 0-23-16,0 0-8 15,0 0-36-15,0 0 24 0,-10 0-16 16,10 0-23-16,9 0 19 16,8 0 21-16,3 0-9 15,7 3-23-15,3 3-2 16,1 1-30-16,1-3 0 15,-3-1-15-15,-2-3 4 16,-3 2-4 0,-5-2-1-16,-5 1-14 0,-5 2-69 15,-9 7-64-15,0-1-112 16,0 0-346-16</inkml:trace>
  <inkml:trace contextRef="#ctx0" brushRef="#br1" timeOffset="35806.89">3635 10246 1027 0,'0'0'1345'16,"0"0"-1083"-16,0 0-128 16,0 0-35-16,0 0-45 0,113 8-11 15,-85-8-25-15,-1 0-3 16,2 0-15-16,-3-4 9 0,-1-2-9 16,-4 1 0-1,3 2-12-15,-7 2-162 0,-4-2-508 16</inkml:trace>
  <inkml:trace contextRef="#ctx0" brushRef="#br1" timeOffset="37563.57">2324 9584 1874 0,'0'0'444'15,"0"0"-274"-15,0 0-2 16,0 0-25-16,0 0-25 16,0 0-54-16,0 0-27 15,98 96-10-15,-74-58 9 16,5 5-8-16,-1 4 0 15,-2 1-11-15,0 4-5 16,0-2-3-16,-2-5-4 16,1-4 9-16,-2-4-7 15,-2-10 1 1,-5-2-8-16,-3-10 0 0,-2-4 0 0,-2-5 0 16,-4-2 0-16,0-4-18 0,-1 0-45 15,-2 0-100-15,-1 0-41 16,2 0-384-16</inkml:trace>
  <inkml:trace contextRef="#ctx0" brushRef="#br1" timeOffset="37929.87">2679 9737 2155 0,'0'0'265'16,"0"0"-144"-16,0 0 44 16,0 0-58-16,0 0-36 0,-49 101-10 15,35-73 18-15,-3-1 9 16,-1 1 8-16,-1-1-40 15,0-1-13-15,1 5-20 16,1 2-13-16,1 4-3 16,4 3-7-16,-1 2 0 15,5 1 0-15,1-7 0 16,1-8-26-16,1-10 5 16,4-14-17-16,1-4-70 15,0-7 27-15,1-28-61 16,10 3-111-16,-3 6-1590 0</inkml:trace>
  <inkml:trace contextRef="#ctx0" brushRef="#br1" timeOffset="38431.06">2900 10016 1713 0,'0'0'349'0,"0"0"-207"0,0 0-10 16,0 0-33-1,45 97 0-15,-32-66-20 0,-3-2-4 16,1 0-27-16,-3 0 15 16,2-6-1-16,-1-3-11 15,0-8-23-15,0-5-20 16,-2-7 3-16,1 0-10 15,2-5 6-15,-2-15 24 0,2-8-3 16,1-4-20-16,1-4 1 16,-2-1-3-1,-1 4 0 1,-2 5-6-16,-3 9-19 16,-2 8-86-16,-2 6-168 15,0 5-1535-15</inkml:trace>
  <inkml:trace contextRef="#ctx0" brushRef="#br1" timeOffset="39332.55">2289 11725 1921 0,'0'0'237'0,"0"0"-197"16,0 0 80-16,0 0 42 0,0 0 6 15,0 0-77-15,0 0-8 16,107 80-16-16,-73-46-19 15,0 7-3-15,5 7-17 16,1 1 1-16,0 7 1 16,0 3-3-16,0 1-7 15,0-1 6-15,-3-3-20 16,-4-7 6-16,-6-10-12 16,-6-10 4-16,-7-9-3 15,-4-10-1-15,-5-3 0 16,-1-4-4-16,-4-3-45 0,0 0-115 15,0-6-58-15,0-5-149 16</inkml:trace>
  <inkml:trace contextRef="#ctx0" brushRef="#br1" timeOffset="39798.18">2827 11880 1993 0,'0'0'279'15,"0"0"-153"-15,0 0-52 16,0 0 15-16,0 0 32 16,0 0-53-16,0 0-8 15,-64 85-11-15,47-59 18 0,-3 5-44 16,-1 2 15-16,0 4-7 16,0 0 3-16,1 3-10 15,-1 2-10-15,0 0-2 16,1-2-8-16,4-6 8 15,1-5-6-15,1-1 5 16,3-7-11-16,0-3 1 16,3-6 0-1,3-1 4-15,1-7-5 0,0-1 0 16,3-2 0-16,1-1-52 0,0 0-59 16,0 0-177-1,0 0-526-15</inkml:trace>
  <inkml:trace contextRef="#ctx0" brushRef="#br1" timeOffset="40265.28">3067 12202 187 0,'0'0'2037'0,"0"0"-1787"15,0 0-85-15,0 0-128 16,0 0-11 0,42 87 1-16,-29-56 8 0,-2 1 38 15,0-2-3-15,-2-5-4 0,-2-4-22 16,-1-7-6 0,-3-6-17-1,1-4-2-15,-3-4-19 0,1 0 6 0,-1-4-1 16,5-12 0-1,1-8 10-15,0-6-5 16,2-3-1-16,0-1-8 16,-3 0-2-1,0-5-43-15,-3 10-116 0,-2 6-469 0</inkml:trace>
  <inkml:trace contextRef="#ctx0" brushRef="#br1" timeOffset="40787.14">3690 11989 2134 0,'0'0'245'0,"0"0"-130"0,0 0 15 16,102 0-50-1,-68 4-32-15,0 0-32 16,-1 0 4-16,-5-3-20 0,-2 2 2 0,-5 0-2 31,-7-2-173-31,-7-1-316 0</inkml:trace>
  <inkml:trace contextRef="#ctx0" brushRef="#br1" timeOffset="41073.86">3770 12194 2274 0,'0'0'390'16,"0"0"-200"-16,0 0-76 0,0 0-14 16,114 17-27-16,-84-13-51 15,-4-4-8-15,-3 0-9 16,-2 0 0-16,-3-4-5 15,-5-5-95-15,-3-3-427 0</inkml:trace>
  <inkml:trace contextRef="#ctx0" brushRef="#br1" timeOffset="42035.21">5136 11539 2126 0,'0'0'272'15,"0"0"-127"-15,0 0-46 16,0 0 4-16,0 0-46 16,0 0-15-16,0 0-20 15,-98 29 2-15,80-7 14 16,2 8-26-16,-2 7 2 0,2 6 14 15,4 7 9-15,1 5-14 16,6 2-1-16,3 5-3 16,2 3 22-1,0-5-28-15,17-2 31 0,4-13-17 16,3-9-21-16,5-13-1 16,3-12-4-16,1-11 6 15,2 0-6-15,-5-17 23 16,-4-6-5-16,-10-3-7 15,-8-6-4-15,-8 5-8 16,0 2 0-16,-12 6 0 0,-9 6-1 16,-7 7-15-1,-1 6-16-15,-10 8-79 0,8 9-76 16,7 4-272-16</inkml:trace>
  <inkml:trace contextRef="#ctx0" brushRef="#br1" timeOffset="42598.08">4586 12279 2152 0,'0'0'350'0,"0"0"-214"15,0 0-69-15,0 0-46 16,0 0-2-16,0 0 56 0,0 0-10 15,71 0-21-15,-43 0-28 16,4 0 7-16,2-1 6 16,2 1 1-1,0 0-7-15,1 0 4 0,-2 0-9 0,2 0 3 16,-4 0-5 0,-1 0-6-1,2-4 11-15,-1-3-13 0,1 4 15 16,-1-5-2-16,5 1 6 15,-2 5 1 1,1-5 4-16,-1 1-5 0,1-1-7 16,-2-2-1-16,-1 2-13 15,-5-2 9-15,0 5-5 16,-3 0 5-16,-3 4-14 16,-3 0 2-16,-5 0 1 15,-6 0 0-15,-2 2-4 16,-7 4-7-16,0-6-47 15,-3 3-63-15,-14 3-227 16,1-2-1533-16</inkml:trace>
  <inkml:trace contextRef="#ctx0" brushRef="#br1" timeOffset="43205.95">4997 12520 1748 0,'0'0'470'16,"0"0"-325"-16,0 0-28 0,0 0-9 15,0 0-15 1,0 0-14-16,0 0-4 0,101-15 1 16,-80 33 13-16,0 6-17 15,-3 2 12-15,-4 6 2 16,-3 2-15-16,-1 5-16 0,-7-3-19 31,-1 4 2-31,-2 1-17 0,0 2-1 16,-13 1-19-16,-8 1 8 15,-7-8-8-15,-5-1-1 16,-3-11 0 0,-1-6-12-16,-2-9-19 0,5-10-14 15,5 0 10-15,7-15-43 16,6-6 3-16,11-7 39 15,5 5 19-15,0 6 10 16,7 8 7-16,12 9 5 0,6 0 5 16,2 10 18-16,3 14-10 15,0 1 10 1,1 0-12-16,-1-6-1 16,1-4-10-16,1-5-4 15,-4-6-1-15,0-4 0 16,-7 0 0-16,-5-5-33 15,-7-6-133-15,-8 2-396 0</inkml:trace>
  <inkml:trace contextRef="#ctx0" brushRef="#br1" timeOffset="44037.83">2490 13486 1891 0,'0'0'298'0,"0"0"-153"15,0 0-16-15,0 0-46 0,0 0-1 16,0 0-10-16,109 89-26 16,-78-58-11-16,-2 5 7 15,4 4-19-15,-4-4 15 16,-1 6 14-16,0-8 14 15,-2 2-35-15,-2-1-9 16,1 0-21 0,-3-4 6-16,-2-5-7 0,-2-3 0 15,-5-4 0-15,-2-6-1 16,-4 1-24-16,-2-6-63 16,-3-8-57-16,-2 0-97 15,0 0-541-15</inkml:trace>
  <inkml:trace contextRef="#ctx0" brushRef="#br1" timeOffset="44468.12">2974 13586 1933 0,'0'0'311'16,"0"0"-144"-16,0 0-90 16,0 0 29-16,0 0-38 0,0 0-6 15,0 0-11-15,-73 69 9 16,57-49-9-16,1 5-14 15,-1 3-5-15,0 1-23 16,2 3 1-16,1-5-9 16,-2 1-1-16,2 0 2 15,3-6 5-15,-2 1-4 16,-2-1-1 0,0 2-3-16,1-5 2 0,-2-2 0 15,3-4 0-15,0-6-2 16,3-3-2-16,3-4-27 0,-1 0-90 15,3 0-165-15,2 0-488 0</inkml:trace>
  <inkml:trace contextRef="#ctx0" brushRef="#br1" timeOffset="44964.17">3221 13771 2197 0,'0'0'193'0,"0"0"-149"16,0 0 24-16,0 0 44 16,0 0-49-16,47 88-44 15,-30-58 46-15,-2 2 1 16,1 4-12-16,-3-5-1 15,2-3-1-15,-3-4-9 16,-2-6-23-16,-3-2-1 16,0-5-14-16,1-8-2 15,0-3-2-15,3 0-2 16,-2-5 1-16,-1-18 0 0,-1-3 1 16,-3-5-1-16,-4-1 1 15,0-3 5-15,0 7-8 16,0 5 7-16,0 3-10 15,0 10 3-15,-2 3-8 16,2 7-94-16,0 0-217 16,0 0-1863-16</inkml:trace>
  <inkml:trace contextRef="#ctx0" brushRef="#br1" timeOffset="45390.8">3852 13694 2228 0,'0'0'353'0,"0"0"-220"16,0 0-56-16,0 0-9 0,121 0-30 16,-86-3-25-16,0 1-12 15,-3 2 5 1,-5 0-6-16,-5 0-10 0,-7 0-152 16,-7 5-377-16</inkml:trace>
  <inkml:trace contextRef="#ctx0" brushRef="#br1" timeOffset="45672.63">3890 13869 2699 0,'0'0'217'0,"0"0"-131"16,0 0 20-16,0 0-35 16,107 16-40-16,-76-16-16 15,-1 0-14-15,-5 0 8 16,0 0-9-16,-1 0 0 16,-6 0-152-16,-6-2-487 0</inkml:trace>
  <inkml:trace contextRef="#ctx0" brushRef="#br1" timeOffset="46442.97">4781 13431 1969 0,'0'0'246'16,"0"0"-171"-16,0 0 21 16,91-5-9-16,-61 7-5 0,-2 12-17 15,-3 6 46-15,-4 4-5 16,-7 5-42-1,-8 3-29-15,-6 2-20 16,0-1-1-16,-13-2-13 16,-13-3 2-16,-5-7-1 0,1-8 1 0,3-6-2 31,6-3 11-31,7-4 32 0,8 0-11 0,6 0-12 31,5-7-11-31,17 1 26 0,8 1-9 16,4 5-4-16,2 0-15 15,-3 14 15-15,-5 11-4 16,-7 2 5-16,-7 5-5 16,-11 0 11-16,-3 0 9 15,-9 0-22-15,-17-7-6 0,-5-1 0 16,-4-7 4 0,-4-6-15-16,-1-6 0 15,3-5 0-15,4 0-29 16,10 0-35-16,11 0-41 15,9 0-84-15,3 0-388 0</inkml:trace>
  <inkml:trace contextRef="#ctx0" brushRef="#br1" timeOffset="49507.25">7856 6912 1657 0,'0'0'414'0,"0"0"-312"16,0 0-45-16,0 0-56 16,0 0-1-1,0 0 0-15,0 0 2 0,8-4 44 16,-8 4 47-16,0 0 32 15,0 0 11-15,0 0 4 16,0 0-46-16,0 2-46 16,0 9-9-16,0 5-12 15,0 5-22-15,0 7-5 0,0 3 6 16,0 5-5 0,0 3-1-16,0 5 0 15,9 6 14-15,4 2-14 0,2 1 22 16,5-1-22-1,1-8 1-15,3-6-1 0,1-12 0 16,1-10-2-16,0-12 0 16,0-4-3-1,1-11 10-15,-1-15 6 16,-1-7-10-16,-2-6 3 0,-5-2-4 16,-2-5-5-1,-2-3-11-15,-5 0-19 0,-4 3 1 16,-3 1-16-1,-2 8 42-15,0 11-3 0,0 7 4 16,0 12 14 0,0 5-6-16,0 2 0 0,0 9 0 15,0 17 4-15,0 7 32 16,1 8-14-16,8 11-4 16,4 5 27-16,-3 11-19 15,2 16 33-15,-3 20-10 16,-4 18 14-16,-5-12-2 0,0-20-12 15,0-25-12-15,-12-21-29 16,-4 7 9 0,-6 6-17-16,-6 3 8 0,-7-5-8 15,-3-12 2-15,0-7-3 16,0-16 0 0,1-16-1-16,0-4-23 0,6-29 8 15,5-16-41-15,6-11 41 16,10-8-4-16,10-2 19 15,0 4-4-15,16 8 4 16,10 13 0-16,7 9-7 0,5 5 7 16,3 6-48-16,15-7-48 15,-9 6-164-15,-10 3-481 16</inkml:trace>
  <inkml:trace contextRef="#ctx0" brushRef="#br1" timeOffset="49978.38">8475 7224 551 0,'0'0'1732'16,"0"0"-1544"-16,0 0-123 16,0 0 35-16,0 0-43 0,0 0 29 15,0 0-5 1,41 14 13-16,-27 7-46 0,-1 6-15 15,3 6-24-15,0 3-1 16,-3 2 8-16,4 1-6 16,-1-2 9-16,-5-10-18 15,2-5 12-15,-3-12-7 16,-1-9-12-16,0-1 8 16,1-7-2-16,1-15 1 15,-1-7 3-15,5-7-4 0,-3-5 1 16,0 0-2-1,-3-1-7 1,-5 5 3-16,-4 1-125 0,0 9-88 16,0 9-749-16</inkml:trace>
  <inkml:trace contextRef="#ctx0" brushRef="#br1" timeOffset="50503.16">9135 6989 2131 0,'0'0'330'16,"0"0"-118"-16,0 0-64 0,0 0-20 15,91 0-4-15,-58 1-60 16,-1 1-15-16,1-2-24 15,-4 0-10-15,-3 0-6 16,-5 0-1-16,-5 0-14 16,-6 0 6-16,-10 5-36 15,0 2-144-15,0 2-278 16</inkml:trace>
  <inkml:trace contextRef="#ctx0" brushRef="#br1" timeOffset="50745.65">9168 7216 2799 0,'0'0'214'16,"0"0"-150"-16,0 0 4 15,0 0 2-15,0 0-29 16,96 7-11-1,-69-7-1-15,-1-4-29 0,-5 1 14 16,-5 3-14-16,4 0 0 16,-6 0-126-16,-2 0-319 15</inkml:trace>
  <inkml:trace contextRef="#ctx0" brushRef="#br1" timeOffset="51503.44">9685 7136 2478 0,'0'0'297'16,"0"0"-149"-16,0 0-60 0,0 0-49 0,0 0-10 15,0 0-27-15,0 0 15 32,90 0 2-32,-59 0 39 0,1 0-12 15,-1 0 4-15,-1 0 2 16,-4 2-27-1,-2-2-19-15,-3 0-6 16,-3 0 7-16,-4 0-1 16,-2 0-9-16,-3 0 3 0,0 0-59 15,-3 0-132 1,0 0-371-16</inkml:trace>
  <inkml:trace contextRef="#ctx0" brushRef="#br1" timeOffset="52411.32">10522 7245 2041 0,'0'0'318'0,"0"0"-204"0,0 0-53 15,22-105 41-15,-10 54-56 16,0-8-22-16,3-7-18 15,-1-5-3-15,-1-1-3 16,-2 4 0-16,-2 6 0 16,-4 7-20-16,0 9 20 15,1 12 0-15,-2 7-9 16,0 8 17-16,2 7-16 16,-2 4 8-1,6 5 0-15,0 3 6 0,1 0-5 16,1 4 11-16,0 12-12 0,0 6 0 15,1 5 0-15,-2 6-3 16,2 3 11-16,-1 3 6 16,4 3 19-1,0 1 21-15,3 0-3 0,2 2-2 0,0-2-6 16,0-4-12 0,0-1-5-16,-2-6-21 15,-1-8 1-15,-1-3-5 16,-3-3-1-16,-2-4 0 15,-1-2 1-15,-3 1 7 16,-1-4 2-16,-1 1 11 16,-2 0-16-1,-1-3 25-15,-3 1-29 16,0 0 19-16,0-1-14 16,0 0 10-16,0 1 4 0,-5-2 3 15,-8 0-3 1,-2 1-15-16,-5-4 6 0,-4 0-10 15,-6-2 7-15,-1 1-4 16,-6-2-8-16,-1 2 1 16,-2-2 3-16,3 0 0 15,1 0-32-15,3 0-4 16,4 0-34-16,-1-4-2 16,9-1-124-16,3-1-415 0</inkml:trace>
  <inkml:trace contextRef="#ctx0" brushRef="#br1" timeOffset="53180.66">10028 7337 1938 0,'0'0'350'16,"0"0"-253"-16,0 0-69 0,0 0 46 15,0 0 65-15,0 0-40 16,0 0 27-16,76-13-56 16,-58 13 6-16,1 0-47 15,2 0-3-15,2-3-11 16,2-1 5-16,3 0 11 16,2-2-4-16,-1 1 4 15,4 1-24-15,-1 2 17 16,1 0-23-16,0 2 11 15,1 0-11-15,-3 0 4 0,2 0 5 16,-3 0-3-16,0 0 1 16,0-2-4-16,1 1 4 15,1-4-7-15,-1 2 6 16,3-2-1 0,0-2-6-16,0 3 0 0,1 1 5 15,-1 0 4-15,1 0 5 16,1 0 14-16,-1 0-18 15,-1 1 11-15,2 1-16 0,-2 1 13 16,-2-2-17 0,-3 2 4-16,-2 0-5 0,-6 0 0 15,-2 0 0 1,-7 0 1-16,-1-3-8 0,-7-6-33 16,-3 1-101-1,-1 3-345-15</inkml:trace>
  <inkml:trace contextRef="#ctx0" brushRef="#br1" timeOffset="53757.34">10338 7528 1840 0,'0'0'546'0,"0"0"-331"0,0 0-84 0,0 0-17 31,0 0-31-31,0 0-62 15,0 0-10-15,15 37-7 0,-11-21-3 0,0-1 1 16,-4 0 3 0,1 1 19-16,-1-1-10 15,0 0-3 1,0 0-10-16,0 2-1 16,0-2 0-16,2 4 0 0,2 0 0 15,-1 0-16-15,6 1 10 16,-1 0-14-16,4-3 14 15,5-3-4-15,0-3 5 16,4-4-7-16,-1-4 3 16,2-3 8-16,-1 0-6 15,-2-3 6-15,0-18-177 16,-5 1-47-16,-3-1-1935 0</inkml:trace>
  <inkml:trace contextRef="#ctx0" brushRef="#br1" timeOffset="54081.25">10612 7575 2354 0,'0'0'312'0,"0"0"-172"15,0 0-49-15,-2 81 10 0,2-51-44 16,0 3 1-16,0 3-12 15,-1 1 29-15,-1 6-13 16,1 0-20-16,-1 0 11 16,2 2-23-16,0-3 16 15,0-4-23-15,0-5 8 16,0-6-24-16,0-9 4 16,0-5-11-16,0-7 0 15,0-1 0-15,0-5-3 0,0 0-2 16,0 0-80-1,0-1-46-15,-2-9-141 0,2-1-396 0</inkml:trace>
  <inkml:trace contextRef="#ctx0" brushRef="#br1" timeOffset="54295.55">10827 7977 2760 0,'0'0'201'16,"0"0"-149"-16,0 0-16 16,0 0-36-16,0 0-26 15,0 0-192-15,0 0-603 0</inkml:trace>
  <inkml:trace contextRef="#ctx0" brushRef="#br1" timeOffset="55046.98">11343 7767 2009 0,'0'0'349'15,"0"0"-199"-15,0 0 30 0,0 0-61 16,0 0-47-16,0 0-8 16,-110-17-6-16,85 17-3 15,1 4-37-15,0 8 39 16,2 6-8-16,1 7 6 16,6 3-12-16,3 7 14 0,3 7 1 15,6 3-30 1,3 2-3-16,0-3-14 15,9-4 6-15,9-10-16 16,7-11 2-16,3-8 2 0,2-11-10 16,-2 0 3-1,0-13 2-15,-5-12 0 0,-5-6-2 16,-3-7 1 0,-6-2-63-16,-1-1 42 15,-2 2 14-15,-5 6 2 16,-1 8 6-16,2 6 0 0,-2 10 0 15,1 7 0-15,4 2 0 0,1 4 9 16,3 14 4 0,1 3-8-16,4-3 3 15,2 1-3-15,1-4-10 0,3-4 5 16,-1-4-1 0,4 1-48-16,-5-3-157 15,-7-2-313-15</inkml:trace>
  <inkml:trace contextRef="#ctx0" brushRef="#br1" timeOffset="55645.47">10847 8032 2588 0,'0'0'237'0,"0"0"-156"0,0 0-4 15,0 0-35-15,0 0-28 16,0 0-14-1,0 0 9-15,10 20-8 0,-4-29 40 16,-3 1-28 0,-3 3 12-16,0 3-20 0,0 2 17 15,0 0-22 1,0 13-19-16,0 1-189 0,0 1-464 0</inkml:trace>
  <inkml:trace contextRef="#ctx0" brushRef="#br1" timeOffset="56961.05">10819 8025 1845 0,'0'0'390'0,"0"0"-221"15,0 0-53-15,0 0-35 16,0 0 7-16,0 0-24 15,0 0-2-15,57 21-32 0,-50-35 12 16,-4 1-12-16,-3-1 1 16,0 0-9-16,-10 4 6 15,-5 5 50-15,-1 1-36 16,0 4 33-16,1 0-44 16,2 5 5-16,3 7-30 15,7 2-4-15,3 4-2 16,0-3-12-16,0 1 3 0,11-1-70 15,11-1-22-15,-3-5-140 16,-5-2-485-16</inkml:trace>
  <inkml:trace contextRef="#ctx0" brushRef="#br1" timeOffset="77654.5">7212 9100 1636 0,'0'0'531'0,"0"0"-259"15,0 0-85-15,0 0-62 16,0 0-37-16,0 0-10 16,4 91-31-16,-4-61-3 15,0 1-25-15,0-1-1 0,0 0-18 0,0-3 0 16,2 5-47 0,-2-9-195-16,0-2-457 0</inkml:trace>
  <inkml:trace contextRef="#ctx0" brushRef="#br1" timeOffset="77804.23">7225 9616 2297 0,'0'0'306'16,"0"0"-133"-16,0 0-73 16,0 102-44-16,3-75-43 15,2 0-13-15,3 4-47 16,-1-7-240-16,-4-4-2047 0</inkml:trace>
  <inkml:trace contextRef="#ctx0" brushRef="#br1" timeOffset="77940.14">7289 10026 2274 0,'0'0'238'0,"0"0"-166"15,0 0-59-15,3 84 24 16,0-46-37-16,-2-8-64 15,1-4-408-15</inkml:trace>
  <inkml:trace contextRef="#ctx0" brushRef="#br1" timeOffset="78075.19">7317 10440 2086 0,'0'0'325'15,"0"0"-231"-15,0 0-18 16,0 86-25-16,0-47-51 15,0-10-49-15,0-2-218 0</inkml:trace>
  <inkml:trace contextRef="#ctx0" brushRef="#br1" timeOffset="78241.83">7335 10776 2408 0,'0'0'246'0,"0"0"-164"0,0 0 31 16,0 89-62-1,0-59-44-15,0 2-7 0,0-1-20 16,0 5-121-16,0-9-140 16,4-7-1756-16</inkml:trace>
  <inkml:trace contextRef="#ctx0" brushRef="#br1" timeOffset="78339.32">7366 11117 2244 0,'0'0'277'0,"0"0"-210"0,0 0 79 16,0 88-92-1,0-60-54-15,0 7-62 0,4-7-79 16,-1-3-256-16</inkml:trace>
  <inkml:trace contextRef="#ctx0" brushRef="#br1" timeOffset="78476.45">7405 11461 235 0,'0'0'2153'0,"0"0"-1982"16,0 0-65-16,0 0 21 15,0 104-60-15,0-74-66 16,2-1-1-16,1 10-107 16,1-7-100-16,-1-8-1838 0</inkml:trace>
  <inkml:trace contextRef="#ctx0" brushRef="#br1" timeOffset="78608.05">7431 11806 2494 0,'0'0'290'0,"0"0"-202"15,0 0-53-15,0 90 1 16,0-48-36-16,0-9-104 16,6-3-183-16</inkml:trace>
  <inkml:trace contextRef="#ctx0" brushRef="#br1" timeOffset="78738.78">7454 12226 2408 0,'0'0'201'0,"0"0"-177"16,0 0-24 0,0 87-43-16,7-70-256 0</inkml:trace>
  <inkml:trace contextRef="#ctx0" brushRef="#br1" timeOffset="78972.22">7469 12532 2200 0,'0'0'245'15,"0"0"-169"-15,0 0-53 0,0 0-12 16,0 103-11-16,0-81-14 16,0 2-29-1,0-7-42-15,0-1-26 0,0-4 53 16,0-2 58 0,0-2 1-16,0 2 21 15,0 0-5-15,0 3 28 0,0 0-7 16,0 5-38-16,0 19 0 0,0-5-102 31,0-1-140-31</inkml:trace>
  <inkml:trace contextRef="#ctx0" brushRef="#br1" timeOffset="79106">7467 13175 1728 0,'0'0'0'0,"0"0"-56"0</inkml:trace>
  <inkml:trace contextRef="#ctx0" brushRef="#br1" timeOffset="79248.25">7454 13316 2393 0,'0'0'283'15,"0"0"-197"-15,0 0-55 0,0 0-30 16,0 0-1 0,0 0-115-16,-4 101-35 0,4-81-170 15,0-2-311-15</inkml:trace>
  <inkml:trace contextRef="#ctx0" brushRef="#br1" timeOffset="79376.97">7445 13612 1627 0,'0'0'281'15,"0"0"-164"-15,0 0 17 16,0 0-37-16,-11 86-24 0,11-70-43 16,0 4-30-16,0 10-15 15,4-9-107-15,-1-1-710 0</inkml:trace>
  <inkml:trace contextRef="#ctx0" brushRef="#br1" timeOffset="79462.85">7446 13869 2065 0,'0'0'377'15,"0"0"-284"1,0 0-53-16,0 0-40 0,0 0-75 16,0 88-592-16</inkml:trace>
  <inkml:trace contextRef="#ctx0" brushRef="#br1" timeOffset="79629.17">7449 14167 2786 0,'0'0'233'0,"0"0"-172"16,0 0 22 0,-12 87-62-16,12-52-21 0,0 1-4 0,4 12-56 15,7-10-140-15,-2-3-369 0</inkml:trace>
  <inkml:trace contextRef="#ctx0" brushRef="#br1" timeOffset="79815.86">7484 14724 2231 0,'0'0'236'16,"0"0"-144"0,0 104 50-16,0-61 22 0,0-1-58 0,0 1-55 15,0-6 36 1,0 2 5-16,-4 0-21 0,-2 2-2 16,-1-2-45-1,-3 3-11-15,2 0-13 0,-10 7-24 31,4-11-136-31,-2-9-459 0</inkml:trace>
  <inkml:trace contextRef="#ctx0" brushRef="#br1" timeOffset="81050.05">7714 9207 2030 0,'0'0'377'16,"0"0"-196"-16,0 0-58 0,0 0-50 16,0 0-31-16,0 0 5 15,0 0 6-15,-17 93 17 0,17-55-35 16,0 7 5-16,0 6-16 16,3 2 31-1,11-1-40-15,4-7-3 0,1-9-12 0,6-10-9 31,-3-12 4-31,3-11 2 0,-2-3-4 16,-1-13 14 0,-2-17 1-16,-3-10-6 15,-1-11-4-15,-4-2-17 0,-3-2-30 16,-3 3-71-16,-4 10 9 16,-1 10 65-16,-1 13 46 15,0 13 14 1,4 6 74-16,-1 12-2 0,1 18-58 15,5 12 39-15,2 12-7 16,2 19 3-16,4 21-20 16,-3 21-13-16,-5 6 35 0,-9-6-10 15,0-25 20 1,0-28-25-16,-6-14-4 16,-3-8-30-16,-5 2-3 0,-3 0-10 15,-6-1-3 1,-1-12 0-16,-1-14-12 0,-3-13-36 15,0-2-24 1,1-25-10-16,2-16 4 0,9-12 32 16,10-5 22-16,6-5 17 15,4 1 6-15,21 4-9 16,6 10 1-16,4 5-86 16,12-4-20-16,-7 11-156 15,-6 8-469-15</inkml:trace>
  <inkml:trace contextRef="#ctx0" brushRef="#br1" timeOffset="81508.92">8194 9361 2302 0,'0'0'338'0,"0"0"-215"0,0 0-83 0,0 0 37 16,26 93-38-16,-16-53 20 15,1 2 12-15,1 0-8 16,-4-6 0 0,3-5-42-16,-2-11-2 0,0-9-19 15,-2-7-1 1,1-4-10-16,2-1 7 0,-2-18 4 0,2-9 0 31,-1-6 4-31,1 2-4 16,1 0-21-16,-2 7-33 15,0 3-55-15,-2 8-152 16,-3 6-508-16</inkml:trace>
  <inkml:trace contextRef="#ctx0" brushRef="#br1" timeOffset="81819.98">8650 9284 2221 0,'0'0'395'0,"0"0"-220"16,0 0-48-16,0 0-39 16,95 0-23-16,-71 0-38 15,-3 0-9-15,-2 0-17 16,-5-2 7-16,-1 2-8 15,-6 0-75-15,-6 0-241 0</inkml:trace>
  <inkml:trace contextRef="#ctx0" brushRef="#br1" timeOffset="82078.5">8734 9496 2332 0,'0'0'615'0,"0"0"-541"0,0 0-32 16,0 0 113-1,0 0-55-15,0 0-54 0,0 0 3 16,94-2-28-16,-75 0 0 16,1 2-21-16,-3-2 0 15,8-3-1-15,-3 1-118 16,-8 1-285-16</inkml:trace>
  <inkml:trace contextRef="#ctx0" brushRef="#br1" timeOffset="82985.25">9589 9567 55 0,'0'0'2058'15,"0"0"-1794"-15,0 0-176 0,0 0-3 16,0 0-51-16,0-84 9 16,0 48-27-16,-5-6 35 15,-2-6-23 1,-4-3-14-16,1-4-13 0,-3 0-1 15,2-2 0-15,0 4 8 16,2 1 1-16,3 4-2 0,-1 4 46 31,6 10-3-31,-1 7-2 0,2 4-24 16,0 9-14 0,0-1-1-16,13 4-9 0,5 2 13 0,5 1-8 15,1 4 19 1,2 4-24-16,-2 0 11 0,-1 0-10 15,-2 6-1 1,-5 9-68-16,-4-2-144 0,-7 0-494 16</inkml:trace>
  <inkml:trace contextRef="#ctx0" brushRef="#br1" timeOffset="83205.2">9441 9174 2873 0,'0'0'273'16,"0"0"-221"-16,0 0-41 16,0 0 4-16,0 0 10 15,0 0-25-15,124 22 8 16,-89-22-8-16,-1 0 0 15,7 0-79-15,-9-2-159 16,-8-3-573-16</inkml:trace>
  <inkml:trace contextRef="#ctx0" brushRef="#br1" timeOffset="83676.82">10182 8804 1649 0,'0'0'936'0,"0"0"-732"15,0 0-117-15,0 0-19 16,0 0-29-16,-98 91-34 0,85-64 17 16,3 4-21-1,0 6 13-15,3 4-9 16,1 6 10-16,3 5 1 0,2 4 13 15,1 3 21-15,0 3-17 16,6-4 28 0,12-7-40-16,3-4-3 0,4-12-14 15,2-4-4 1,1-9 0-16,0-4-5 0,-2-4-4 16,3-8-62-1,-8-5-172-15,-8-1-503 0</inkml:trace>
  <inkml:trace contextRef="#ctx0" brushRef="#br1" timeOffset="84287.33">10457 8976 1960 0,'0'0'316'16,"0"0"-142"-16,0 0-62 0,0 0-15 0,0 0-41 16,88-21 4-1,-63 21-34-15,-4 5 4 16,-5 9-7-16,-4 5 33 16,-4 4 5-16,-8 6-38 0,0-1 4 15,-6 2-20 1,-9-1 7-1,-5-8-14-15,0-5-19 0,6-6-4 0,1-6 23 16,9-4 0 0,4 0 0-16,0 0 0 0,20 0 20 0,8 0 33 31,2 0-31-31,4 8 20 0,-4 10-19 0,-7 3 8 31,-7 8 16-31,-9 4 22 16,-7 3-2-16,0 1-32 15,-16-1 13-15,-7 0-14 16,-4-6 28-16,0-7-35 16,1-4 3-16,1-5-24 15,4-5 1-15,5-2-7 16,6-7-18-16,5 0-43 16,4 0-95-16,1-22-91 0,0-3-227 15,4 1-1749-15</inkml:trace>
  <inkml:trace contextRef="#ctx0" brushRef="#br1" timeOffset="84787.9">10852 8829 2018 0,'0'0'294'0,"0"0"-144"16,0 0-43-16,61 86 42 0,-43-57-67 16,-1 5-20-16,-3 0-20 15,-2 5 27-15,-1 5-12 16,-4 4 11-16,-4 7-28 15,-1 2 6 1,-2-2-3-16,0 2-14 0,0-3-8 16,-8-4-21-16,-5-6 8 0,1-4-4 31,-3-8-8-31,-4 1-61 16,1-12-113-16,2-5-415 0</inkml:trace>
  <inkml:trace contextRef="#ctx0" brushRef="#br1" timeOffset="87542.74">7646 10760 2071 0,'0'0'339'0,"0"0"-195"0,0 0-17 0,0 0-50 16,-7 90-5-16,7-54-49 16,0 3 13-1,7-1-23-15,9-1 9 16,3-7-15-16,6-5 2 0,1-10-3 15,1-8-6 1,2-7 27-16,0-3-6 0,1-22 17 16,0-13-25-16,-6-10 7 15,-4-3-19-15,-6-3-1 16,-9 2-17 0,-3 7-54-16,-2 12 12 0,0 14 34 15,0 18 25-15,-5 1 84 16,1 28-38-1,4 17-21-15,0 24 23 0,0 24-13 16,9 21 1 0,0 7 4-16,-2-5-1 0,-7-9 2 15,0-29 0-15,-2-14 11 16,-10-15-18-16,-3-7-4 16,-5 3-21-16,-5 1 7 15,-5-3-15-15,-3-14-1 16,0-16 0-16,1-13-27 15,2-12 11-15,4-22-16 16,7-13 20-16,9-9-11 16,8-1 23-16,2-1-9 15,7 5 9-15,14 6-4 16,4 5-3-16,2 9-30 0,14-3-89 16,-7 10-76-16,-4 5-363 15</inkml:trace>
  <inkml:trace contextRef="#ctx0" brushRef="#br1" timeOffset="87903">8136 10843 2063 0,'0'0'418'0,"0"0"-191"16,0 0-94-16,0 0-79 16,0 0 3-16,44 107-9 0,-30-67-2 15,1-3-13 1,-3-1 2-16,1-4 18 0,-3-7-17 15,-3-8-15 1,-1-5-21-16,-2-8 0 0,0-4-9 16,0 0 8-16,1-14-3 15,4-11-5-15,0-8-3 16,1-3-43-16,9-9-17 16,-3 6-116-1,-1 8-178-15</inkml:trace>
  <inkml:trace contextRef="#ctx0" brushRef="#br1" timeOffset="88257.74">8668 10734 2290 0,'0'0'418'15,"0"0"-227"-15,0 0-82 0,0 0-31 16,111-6-57-16,-87 5 0 16,1 1-21-16,-4 0 0 15,-8 0-30-15,-8 1-186 0,-5 5-704 0</inkml:trace>
  <inkml:trace contextRef="#ctx0" brushRef="#br1" timeOffset="88490.57">8696 10906 2546 0,'0'0'357'0,"0"0"-257"0,0 0 26 16,0 0-13-1,0 0-53-15,107 0-36 0,-82 0-5 16,-4 0-18-16,-1 2 6 15,-5-1-7-15,3 4-54 16,-4-2-180 0,-6 0-576-16</inkml:trace>
  <inkml:trace contextRef="#ctx0" brushRef="#br1" timeOffset="90449.36">9561 10288 1661 0,'0'0'509'0,"0"0"-256"0,0 0-134 15,0 0-46-15,0 0 70 16,102-17-80-16,-80 17-8 16,0 11-22-16,-1 3 12 15,-6 3-27-15,-3 7 24 16,-7 5 25-16,-5 7-20 0,0 5-25 16,-12 3-16-16,-8 0-3 15,-5-2 1-15,0-8-6 16,1-9 2-16,3-8 0 15,5-12-11-15,6-5 11 16,4 0-7-16,6-4 3 16,0-10-1-16,4-2-4 15,14 0 9-15,4 2 6 16,3 4 32-16,1 7-11 16,0 3 11-16,-1 1-9 15,-3 19 2-15,-4 6 4 16,-4 3 14-16,-6 7 1 0,-4 3-12 15,-4 3 1 1,0 2-6-16,-15 0 12 0,-5-2-30 16,0-4 7-16,4-9-17 15,-2-7 2 1,2-11-2-16,-2-7-4 0,-2-4-2 16,-3 0-53-16,0-10 8 15,2-5-66-15,5-1-25 16,16 16-56-1,-7-29-57-15,7 22-114 0</inkml:trace>
  <inkml:trace contextRef="#ctx0" brushRef="#br1" timeOffset="91357.32">9965 10071 1472 0,'0'0'357'0,"0"0"-234"16,0 0 87-16,0 0-91 15,0 0-15-15,0 0 16 16,0 0-28-16,63-41 2 15,-51 41-14-15,3 0 16 16,-2 0-37-16,1 1 19 16,3 10-32-16,-2 3 13 0,-1 4-17 15,-2 0 1-15,-3 7 3 16,-3 0-16-16,-6 2 10 16,0 3-20-16,-4-1 19 15,-12 3-29-15,-5-4 4 16,-4-3-14-16,-1-3 0 15,0-5 0-15,2-7-21 16,1-6-31-16,5-4 4 16,6 0 20-16,7-11 8 15,5 0 19-15,0 0-12 0,15 2 7 16,8 5 6 0,1 4 8-16,1 0 1 0,-2 0-5 15,-3 7 2-15,0 4 0 16,-2 0-8-1,-5 0 2-15,3 4-78 0,-4-5-107 16,-3 0-332-16</inkml:trace>
  <inkml:trace contextRef="#ctx0" brushRef="#br1" timeOffset="91755.22">10309 10667 2469 0,'0'0'519'16,"0"0"-431"-16,0 0-47 0,0 0 45 0,0 0-13 16,0 0-10-1,104 2-26-15,-76-2 10 16,-2 0-16-16,-1 0-2 15,-6 0-22-15,-3 0 7 16,-4 0-14-16,-3 0 5 16,-2 3-1-1,-2 0-4-15,0 1-50 16,-2 2-107-16,-1-2-333 0</inkml:trace>
  <inkml:trace contextRef="#ctx0" brushRef="#br1" timeOffset="92647.66">11018 10200 2141 0,'0'0'324'0,"0"0"-193"16,0 0-12-16,0 0-37 15,0 0-55-15,0 0 9 0,0 0-14 16,-56 84 19-16,40-55 14 16,1 4-22-16,-3 5 32 15,3 5-13 1,-2 2-3-16,5 5-35 0,4 4 21 15,1 2-20-15,5 1 2 16,2-1-3 0,0-1 10-16,7-4-6 15,10-8-4-15,6-10 5 16,5-6-8-16,5-14 14 16,2-11-2-16,4-2 22 15,-4-13-20-15,-3-12 5 0,-8-6-21 16,-9 0-3-16,-7-2-3 15,-8 4-2-15,0 5 0 0,-11 5 4 16,-12 7-5 0,-7 5 0-16,0 7-14 15,-1 0-50-15,7 18-2 16,8 2-84-16,7 0-243 16</inkml:trace>
  <inkml:trace contextRef="#ctx0" brushRef="#br1" timeOffset="96307.9">11394 10552 2379 0,'0'0'251'0,"0"0"-113"16,0 0-72-1,0 0 13-15,0 0-19 16,0 0-2-16,39 80-30 15,-21-76-8-15,-2-4 17 16,-3 0 9-16,-5-4 17 0,-2-4-28 16,-5-2 5-16,-1 2-22 15,0 3 22-15,-10 5-27 16,-6 0-7-16,1 0-6 16,1 8-40-16,5 4-9 15,7 1-73-15,2-4-36 16,2-3-168-16,8-5-615 0</inkml:trace>
  <inkml:trace contextRef="#ctx0" brushRef="#br1" timeOffset="96995.93">11697 10232 1918 0,'0'0'285'16,"0"0"-63"-16,0 0-56 0,0 0-14 16,0 0-81-16,0 0-6 15,110-17-39-15,-87 17 9 16,1 6-12-16,-3 5 11 15,-4 9 7-15,-5 5 10 16,-6 7-9-16,-6 5-10 16,0 5-13-16,-11 2-19 15,-8-3 11 1,-2-5-10-16,-1-8-1 0,0-13-25 16,7-9 14-1,6-6-13-15,6 0 2 0,3-10 13 16,5-5 9-1,17 2 3-15,8 5 14 0,5 2 18 16,4 6-18-16,-2 3 13 16,-4 19-16-16,-7 7 15 15,-7 9 15-15,-10 3-1 16,-9 7-2-16,0 1-13 0,-17 0 4 16,-8-3-22-1,-5-6 8-15,-3-2-18 0,-1-9 7 16,4-7-7-16,3-10 0 15,8-5-7-15,6-4-24 16,6-3-9-16,4 0-69 16,3-3-102-16,0-7-211 15,2-1-493-15</inkml:trace>
  <inkml:trace contextRef="#ctx0" brushRef="#br1" timeOffset="97666.32">12272 10637 1891 0,'0'0'315'16,"0"0"-241"-16,0 0 134 0,0 0-45 15,0 0-15-15,0 0-55 16,107-23 1-16,-81 19 2 15,0 0-28-15,3-1-8 16,0 3-25-16,0-1-5 16,0 3-30-16,-5 0 9 15,-3 0-9-15,-5-2 4 16,-7 1-4-16,-4-2-78 0,-5-9-54 16,0 2-33-16,-7 0-358 15</inkml:trace>
  <inkml:trace contextRef="#ctx0" brushRef="#br1" timeOffset="97900.15">12482 10472 2634 0,'0'0'290'16,"0"0"-200"-16,0 0 54 0,0 0-60 15,-4 108-21-15,4-74-39 16,0 3 1-16,0 2-12 16,0 3-9-16,0-4-1 15,0 3-3-15,4-7-4 16,5 2-110-16,-1-11-141 16,0-8-696-16</inkml:trace>
  <inkml:trace contextRef="#ctx0" brushRef="#br1" timeOffset="98594.29">12996 10104 2258 0,'0'0'294'16,"0"0"-202"-16,0 0-34 15,0 0 23-15,0 0-16 16,-26 104 1-16,26-73-37 16,0 1 9-16,7 4 18 15,10 0 6-15,8-4-31 16,6-3-3-16,8-6-21 0,1-10 16 15,2-8 18-15,-2-5 0 16,-3-6-18-16,-6-18-3 16,-5-7 23-16,-6-9-23 15,-7-4 7-15,-9-2-27 16,-4 0 4-16,0 4-4 16,-12 4 0-16,-9 9 0 15,-7 5-10-15,-2 9-5 16,1 7-32-16,1 8-23 0,-4 4-77 15,9 15-106 1,7 3-429-16</inkml:trace>
  <inkml:trace contextRef="#ctx0" brushRef="#br1" timeOffset="98959.01">13066 10355 1799 0,'0'0'456'0,"0"0"-268"16,0 0-76-1,-27 96 63-15,23-56-55 0,2 3-29 0,2 5-4 16,0 2-6 0,3 3-27-1,14-4-19-15,3-2 6 16,8-5-25-16,4-13 10 15,6-9-22-15,4-8 15 16,3-12-6-16,-1 0 14 16,-4-23-6-16,-7-9-6 15,-12-12 13-15,-8-8-21 16,-13-3-4-16,0 1-3 16,-16 1-14-16,-10 8-29 0,-7 6-31 15,-2 14-21-15,-6 17-97 16,10 8-100-16,5 0-393 0</inkml:trace>
  <inkml:trace contextRef="#ctx0" brushRef="#br1" timeOffset="100194.15">7974 12084 2254 0,'0'0'202'15,"0"0"-55"-15,0 0-44 16,0 0 12-16,0 0-54 15,0 0-21-15,-37 96-8 16,37-56 1-16,0 4 22 16,13 3-20-16,8-2 9 15,10 0-32-15,3-14-3 16,7-10-9-16,4-14-12 16,3-7 11-16,-3-10 1 15,-3-16 13-15,-9-11 7 16,-8-8 5-16,-12-2-25 15,-8 1-12-15,-5 2-28 0,0 12-15 16,-2 8 37-16,-4 15 18 16,-1 9 40-16,4 16 26 15,3 22-38-15,0 32-5 16,1 21 22 0,11 22-27-16,-3 10 27 15,-5-10-7-15,-4-11-8 0,-8-14 10 16,-7-19-11-16,-3-14 2 15,2-21-22-15,1-15 9 16,-6-6-18-16,-3-6-6 16,-8-7-43-16,-1-7 5 15,-2-29 0-15,3-12 12 0,6-5-15 16,10-6 12-16,11 6 29 16,5-1-8-16,7 7-2 15,20 8-79 1,28-13-16-16,-6 12-70 0,-2 6-187 0</inkml:trace>
  <inkml:trace contextRef="#ctx0" brushRef="#br1" timeOffset="100553.55">8601 12140 2274 0,'0'0'311'16,"0"0"-200"-1,0 0-8-15,37 82-25 0,-21-47-29 0,1 3-2 16,2 0-7-1,0-2 12-15,-1-1-14 16,-2-11 20-16,-3-6-28 16,-2-8-23-16,-2-10-6 15,-3 0-1-15,4-13 9 16,-2-12 1-16,3-11-4 16,0-2-6-16,-3-2-12 15,1 1-43-15,1-4-45 16,-3 12-93-16,-1 9-145 0</inkml:trace>
  <inkml:trace contextRef="#ctx0" brushRef="#br1" timeOffset="100874.15">9291 12074 2435 0,'0'0'371'16,"0"0"-221"-16,0 0-54 0,94-12-29 15,-67 11-32 1,-2-1-31-16,-2 2 7 16,-8 0-11-16,-9 0-79 0,-4 2-186 15,-2 6-2300-15</inkml:trace>
  <inkml:trace contextRef="#ctx0" brushRef="#br1" timeOffset="101064.43">9318 12274 2753 0,'0'0'394'0,"0"0"-343"0,0 0 4 16,0 0 17-16,0 0-35 0,107-9-21 0,-84 8-16 31,8-3-37-31,-8 1-136 16,-3 0-402-16</inkml:trace>
  <inkml:trace contextRef="#ctx0" brushRef="#br1" timeOffset="101898.06">10249 11711 2186 0,'0'0'307'31,"0"0"-166"-31,-97-1-1 0,52 1-61 0,3 0 5 16,4 4 12 0,5 10-34-16,12 8 11 15,10 4-44-15,9 8-10 0,2 2-14 16,13 0-1 0,16-4-4-16,11-11 0 0,6-10-1 0,4-11 2 31,1-3-7-31,-7-19 12 15,-9-7-12-15,-10-7 6 0,-12 3-72 16,-10 1-29-16,0 9-7 16,-3 8 108-16,0 10 28 15,0 5 140-15,0 16-70 0,6 15-51 16,3 9-1 0,1 10 15-16,0 3-10 15,-4 3-10-15,-2 1 7 0,-4-1-11 16,0-5 20-16,-10-4-37 0,-13-5 14 31,-4-10-26-31,-2-6 4 16,-4-8-12-16,1-10-5 0,4-8-34 0,8 0-43 31,5-4-28-31,15-18-46 16,7 2-89-16,12 0-380 0</inkml:trace>
  <inkml:trace contextRef="#ctx0" brushRef="#br1" timeOffset="102298.55">10707 12124 2655 0,'0'0'410'16,"0"0"-322"-16,0 0-52 0,0 0 112 16,0 0-70-1,107 0-42-15,-73 1-23 0,1-1-6 16,-2 0 11-16,-3 0-17 16,-7 0-2-16,-5 0 0 15,-6-1-105-15,-5-3-98 16,-3 2-329-16</inkml:trace>
  <inkml:trace contextRef="#ctx0" brushRef="#br1" timeOffset="102663.68">11200 11650 2528 0,'0'0'244'16,"0"0"-149"-16,0 0-26 15,8 107 10-15,-2-67-9 0,2 2-10 16,-4 1 0-1,3 5-13-15,-4 2 22 0,-1 3-30 16,-2-1 0-16,0 6-30 16,0 1 4-1,0-8-12-15,-3-2 0 0,-1-7-1 16,1-9-1 0,0-9-9-16,3-15-71 15,-2-5-71-15,2-4-355 0</inkml:trace>
  <inkml:trace contextRef="#ctx0" brushRef="#br1" timeOffset="103195.92">11488 11795 2255 0,'0'0'284'16,"0"0"-215"0,0 0 119-16,-4 90-116 0,4-54-43 15,0 1 11-15,8 3 5 16,8-5 29-16,5-6-21 16,5-7-14-1,5-11-26-15,8-11 6 16,2 0-15-16,3-23 38 15,-4-12-5-15,-10-8-15 0,-10-4-11 16,-10 0-11-16,-10 0 3 16,0 4 4-16,-17 4-1 0,-11 8-2 15,-4 6 18 1,-4 7-16-16,1 10 15 16,6 7-13-16,7 1-8 15,6 4-46-15,7 21-104 16,5 0-139-16,1-5-914 0</inkml:trace>
  <inkml:trace contextRef="#ctx0" brushRef="#br1" timeOffset="103466.71">11550 12056 2082 0,'0'0'330'0,"0"0"-172"16,-4 91 65-1,4-48-104-15,0-1 0 0,11 1-39 16,7-2-11-16,6-6-38 16,4-9-1-1,3-7-29-15,5-11 3 16,0-8 6-16,-1-15 14 16,-5-12 20-16,-4-8-26 15,-9-6 14-15,-8-3-28 16,-9-2-1-16,0 1-3 15,-12 4-21-15,-13 0-49 0,-13 10-50 0,7 12-147 16,2 12-955 0</inkml:trace>
  <inkml:trace contextRef="#ctx0" brushRef="#br1" timeOffset="104051.79">12222 12053 2360 0,'0'0'237'16,"0"0"-42"-16,0 0-51 0,0 0 25 16,97-6-83-16,-62-3-39 15,4 0-10-15,-1 0-24 16,2-2 0-16,-3 0-13 16,-2 2 0-16,-7 3-2 15,-4 0-93-15,-8 5-134 16,-10 1-590-16</inkml:trace>
  <inkml:trace contextRef="#ctx0" brushRef="#br1" timeOffset="104256.83">12422 11905 2710 0,'0'0'303'0,"0"0"-184"15,0 0-32-15,0 114-8 0,0-82-38 16,5 0-32 0,5-5-3-16,-2-4-6 15,10 2-31-15,-5-4-182 16,-2-6-613-16</inkml:trace>
  <inkml:trace contextRef="#ctx0" brushRef="#br1" timeOffset="104960.4">12958 11636 2293 0,'0'0'267'16,"0"0"-154"-1,0 0 32-15,0 0-40 0,0 0-43 16,-50 108 12-16,46-68-43 16,4-2 23-16,0 2-16 15,14-2 6-15,9-5-20 16,7-8 4-1,9-9-18-15,7-10 6 0,3-6 8 16,3-18 8-16,-5-16 5 16,-8-8-21-1,-10-7 6-15,-12-1-21 0,-12 2-1 16,-5 0-6-16,-10 12-20 16,-16 7 3-16,-7 14 3 15,-4 8-8-15,-1 7-56 0,3 2-8 16,0 26-75-1,11-1-131-15,6-3-366 0</inkml:trace>
  <inkml:trace contextRef="#ctx0" brushRef="#br1" timeOffset="105229.83">12973 11935 2197 0,'0'0'307'15,"0"0"-87"1,-5 113-74-16,5-68-48 0,18 0-10 15,3-7-38-15,7-3-10 16,5-8-25-16,0-9 4 16,3-7-5-16,-2-7 24 15,-4-4-15-15,-4-1-6 0,-6-18-3 16,-9-10-7 0,-1-6 13-16,-7-6-20 15,-3-3 7-15,0 1-7 16,0 7-6-16,-2 7-34 15,-7 9-33-15,-8 15-82 16,1 2-136-16,2 3-640 0</inkml:trace>
  <inkml:trace contextRef="#ctx0" brushRef="#br1" timeOffset="107058.74">8106 13728 2023 0,'0'0'249'0,"0"0"-109"0,68 116-62 15,-31-75-12-15,5-9-55 16,2-13 9-16,-2-12 10 16,-3-7 93-16,-3-18-16 15,-10-18-48-15,-6-13-22 16,-10-2-37-16,-7-7-1 15,-3 7-47-15,0 11-12 0,-3 9 41 16,-4 17 19 0,0 14 80-16,4 5 84 0,3 29-114 15,0 14-31 1,1 27 30-16,13 20-9 0,5 16 20 16,-5 5-20-1,-5-4 16-15,-9-6-13 0,-5-9-1 16,-14-17-13-16,-4-17 6 15,2-17-10-15,0-15-21 16,-4 1 5-16,-5-4-9 16,-3-10-14-16,-2-18-45 0,-2-4 12 15,6-28-24-15,3-13 7 16,9-7-2-16,9-4 9 16,10-4 36-16,0 1 6 15,15 9-50 1,27 2-97-16,-5 12-119 0,1 11-875 0</inkml:trace>
  <inkml:trace contextRef="#ctx0" brushRef="#br1" timeOffset="107491.95">8749 13844 2038 0,'0'0'346'0,"0"0"-159"31,0 0 8-31,30 91-78 16,-17-52-29-16,0 3-32 0,2 0-13 15,1-4-18-15,-3-6 3 16,2-14-19-16,-2-12-9 0,0-6 0 0,-3-14 0 31,3-14 34-31,0-8-28 0,1-4 11 0,2 0-16 31,-2 3-2-31,0 8 1 16,-2 7-55-16,4 10-94 16,-2 3-153-16,-4 7-773 0</inkml:trace>
  <inkml:trace contextRef="#ctx0" brushRef="#br1" timeOffset="107767.52">9359 13789 2197 0,'0'0'473'15,"0"0"-278"-15,0 0-60 16,0 0-34-16,124-12-50 16,-88 9-17-16,-2 0-29 15,-4 0 9-15,-6 3-14 16,-12 0-47-16,-5 12-139 16,-7-1-521-16</inkml:trace>
  <inkml:trace contextRef="#ctx0" brushRef="#br1" timeOffset="107963.49">9439 14012 2902 0,'0'0'232'0,"0"0"-172"0,0 0 16 15,0 0 1-15,104 0-44 16,-77 0-13-16,-3 0-20 15,-1 0 0-15,4 0-22 0,-8 0-93 16,-4 0-298 0</inkml:trace>
  <inkml:trace contextRef="#ctx0" brushRef="#br1" timeOffset="108743.69">10068 13939 2381 0,'0'0'400'16,"0"0"-262"-16,0 0-111 0,0 0 65 15,0 0 12-15,0 0-22 16,109-8-23-16,-73 5-27 0,1 3-3 15,-4-3-22 1,-1 3 3-16,-6 0-8 16,-5 0-4-16,2 0-15 15,-6 0-118-15,-4 3-225 0</inkml:trace>
  <inkml:trace contextRef="#ctx0" brushRef="#br1" timeOffset="109409.32">10960 13578 1360 0,'0'0'1030'16,"0"0"-857"-16,0 0-91 0,0 0 70 16,0 0-61-16,-99-53 1 15,69 47-8-15,-3 6-23 16,1 0-18-16,2 13-11 16,6 12 7-16,7 7-29 15,8 6 0-15,9 4-9 16,0-6 4-16,24-2-5 15,11-13 0-15,8-15-7 16,4-6-18-16,-3-12 11 16,0-17 3-16,-10-5 10 0,-10-2-56 15,-10 4-27 1,-8 4-10-16,-6 11 62 0,0 10 32 16,0 7 111-16,-6 7 9 15,3 21-50-15,3 8-4 16,0 10-17-16,0 5 5 15,1 4-25-15,3 3 16 16,-4-7-16-16,0 3 8 16,0-12-24-16,-10-1-4 15,-8-10-6-15,-3-6-2 16,0-7-2-16,0-7-60 0,4-11-40 16,7 0-68-1,6-15-231-15,4-1-725 0</inkml:trace>
  <inkml:trace contextRef="#ctx0" brushRef="#br1" timeOffset="109826.01">11298 13894 2312 0,'0'0'501'15,"0"0"-408"-15,0 0 61 16,0 0-19 0,117-14-54-16,-77 3-23 0,0 0-52 15,-3 1 6-15,-5-1-12 16,-8 1-22-16,-10 2-93 0,-8 1-151 15,-6 4-607-15</inkml:trace>
  <inkml:trace contextRef="#ctx0" brushRef="#br1" timeOffset="110035.84">11490 13746 2862 0,'0'0'215'15,"0"0"-103"-15,2 95-5 0,3-56-46 16,4-2-42-16,0-2-8 16,2-4-10-1,-1-2-2-15,2 2-35 0,-3-12-118 32,-1-7-387-32</inkml:trace>
  <inkml:trace contextRef="#ctx0" brushRef="#br1" timeOffset="110703.96">12099 13472 1728 0,'0'0'445'16,"0"0"-212"-16,0 0-44 0,0 0 10 0,0 0-37 16,-35-84-31-1,19 74-37-15,-3 10-18 0,0 0-26 16,1 3-6-16,2 15-21 16,5 14 6-16,2 6-22 15,7 4 15 1,2 7-21-16,2-6 5 0,14-4-6 15,9-8 0 1,7-15 0-16,5-11-2 0,1-5-4 16,3-14 12-16,-5-15 18 15,-6-5-17-15,-11-5 8 16,-11 0-15-16,-8 2 0 16,0 4-6-1,-13 6-24-15,-11 9 9 0,-5 3-10 16,0 10-10-16,-1 5-68 15,2 5-53-15,7 12-256 16,7 2-584-16</inkml:trace>
  <inkml:trace contextRef="#ctx0" brushRef="#br1" timeOffset="111009.54">11952 13782 2379 0,'0'0'264'15,"0"0"-126"-15,-6 80-7 16,6-48-49-16,8-5-28 16,10-2-26-16,9-11 13 15,7-7 12-15,2-7 6 16,6 0-4-16,-2-7 8 0,-3-10-17 16,-5-7-30-1,-11-1 10-15,-7-4-22 0,-9-2 9 16,-5-1-13-16,-4 4-1 15,-17 3-16-15,-7 7-9 16,-7 7-34 0,-19 11-67-16,11 0-112 0,4 8-885 0</inkml:trace>
  <inkml:trace contextRef="#ctx0" brushRef="#br1" timeOffset="112070.87">8854 14937 1981 0,'0'0'755'15,"0"0"-613"-15,0 0-80 16,0 0 21-16,-24 81-19 0,30-39-45 16,18 0 3-16,9 0-22 15,5-10 19 1,2-12-18-16,4-9 7 0,2-11-8 16,-4-8 18-16,-6-18 3 15,-5-10-1-15,-10-10-3 16,-9 1-9-16,-9 1-8 15,-3 4-5-15,0 8-27 16,-5 13 8-16,-5 10 24 16,-1 9 0-16,4 14 26 0,5 21-5 15,2 17-2-15,0 9 18 16,2 19 2-16,7-3 14 16,0 0-10-16,-3 15 3 15,-4-23-3 1,-2 11-3-16,0-6-24 15,-14-18-9-15,-7-4 1 16,-4-12-8-16,-4-14 0 16,-6-17-58-16,-2-9 11 0,-1-18-19 15,3-16 20-15,7-8-19 16,7-4 17-16,12 0 20 16,9 3 10-16,0 3 17 15,19 3-33-15,11 10-25 16,7 2-14-16,19 4-43 0,-9 3-165 15,-5 0-491-15</inkml:trace>
  <inkml:trace contextRef="#ctx0" brushRef="#br1" timeOffset="112438.73">9532 14951 2370 0,'0'0'290'15,"0"0"-198"-15,0 0 11 0,0 0-34 16,66 111-19-16,-45-77-23 0,-2-3 0 15,-1-1 15 1,-2-11-15 0,-4-6-1-16,0-6-21 0,-4-7 1 0,1-7-5 15,0-13 7 1,1-8-7-16,1-5 5 16,0-1-6-1,1-1 0-15,0 7 0 0,2-1-47 16,-4 9-91-16,-3 6-331 0</inkml:trace>
  <inkml:trace contextRef="#ctx0" brushRef="#br1" timeOffset="112868.11">10326 14971 2601 0,'0'0'258'16,"0"0"-139"-16,0 0-14 15,0 0-46-15,106-17-28 16,-79 11-22-16,-3 2-8 16,-4 1-1-16,-7 3-40 15,-3 0-118-15,-7 0-268 0</inkml:trace>
  <inkml:trace contextRef="#ctx0" brushRef="#br1" timeOffset="113077.47">10402 15148 2786 0,'0'0'210'16,"0"0"-107"-16,0 0-9 0,0 0-32 16,0 0-26-16,91-21-25 15,-73 20-11-15,4 1-21 16,-3 0-121-1,-5 0-312-15</inkml:trace>
  <inkml:trace contextRef="#ctx0" brushRef="#br1" timeOffset="114291.62">11083 15080 2622 0,'0'0'269'16,"0"0"-135"-16,0 0-78 0,0 0 8 15,0 0 0-15,0 0-4 16,92 0-14-16,-62 0-16 16,-4 0-8-16,-1 0-9 0,-5 0 1 15,-3 0-14 1,-2 0 8-16,-3 0-8 16,0 0-32-16,5 5-97 15,-3 6-115-15,-1-2-484 16</inkml:trace>
  <inkml:trace contextRef="#ctx0" brushRef="#br1" timeOffset="114814.82">11724 14959 2333 0,'0'0'206'0,"0"0"-118"0,0 0 13 0,20-102-9 16,-14 64-48-1,-2-1-19-15,1-1-10 0,0 5 7 16,-1 4-5 0,-2 7 1-16,0 11 6 15,0 4 6-15,-2 7 34 16,1 2-9-16,1 0 0 15,1 13-27-15,1 8-18 0,3 11-9 16,0 4 0 0,2 5-1-16,-1 7 4 15,1-1-4-15,-2 2 1 16,3 0-1-16,-6-4 4 0,2-2-4 16,-2-6 0-16,-2-1 16 15,0-11-4-15,-2-2 0 16,0-9 2-1,0-6 0-15,0-2 25 0,-7-6-20 16,-3 0-4-16,-4 0-11 16,1 0 8-16,1 0-1 0,6 0 3 15,2 0 8 1,2 0-6-16,2 0-2 0,0 0-14 16,0 0-4-1,10 0 4-15,4 0-7 16,2 0-2-16,10 0-71 0,-5-3-109 15,-1-5-313-15</inkml:trace>
  <inkml:trace contextRef="#ctx0" brushRef="#br1" timeOffset="115374.86">12124 15340 2363 0,'0'0'364'15,"0"0"-201"-15,64-84-32 16,-29 42-43-16,2-7-52 16,-1 0-28-16,-4 7-8 15,-6 0-101-15,-8 12-175 16,-10 10-594-16</inkml:trace>
  <inkml:trace contextRef="#ctx0" brushRef="#br1" timeOffset="115585.71">12281 15379 2648 0,'0'0'221'0,"0"0"-75"0,0 0-41 15,50-92-27-15,-34 65-49 16,2 2-14-16,1 0-15 15,10-3-111-15,-5 5-193 16,-3 5-1857-16</inkml:trace>
  <inkml:trace contextRef="#ctx0" brushRef="#br1" timeOffset="119713.09">16057 14332 2049 0,'0'0'277'0,"0"0"-142"15,0 0-54-15,0 0-4 16,0 0 15-16,0 0-11 15,100-89-47-15,-71 80 6 16,0 0-3-16,2 9 19 0,-4 0 8 16,0 4 8-1,-3 15 13-15,-2 3-10 0,-9 11-18 16,-2 1-21-16,-10 9 0 16,-1 3-25-1,-4 2 4-15,-16 1-15 0,-6-7 4 16,-4-6-4-16,0-11-14 15,2-9-6-15,6-8-2 16,8-8 22-16,6 0-20 16,8-4 15-16,0-3-7 0,15-4 12 15,7 5 0-15,7 3 4 16,0 3 12-16,1 7-5 16,-2 13 11-1,-6 11-11-15,-4 5 11 0,-7 2-6 16,-10 4 33-1,-1-2-16-15,-8-2 6 0,-15-4 0 16,-7-2-13-16,-3-7 6 16,-5-8-25-16,2-6 6 15,-1-8-13-15,3-3 0 16,4 0-11-16,6-3-15 0,10-8-31 16,7 0-41-1,7-3-8-15,7-7-77 16,14 1-21-16,2 6-343 0</inkml:trace>
  <inkml:trace contextRef="#ctx0" brushRef="#br1" timeOffset="120163.86">16874 14565 2534 0,'0'0'362'15,"0"0"-166"-15,0 0-67 0,0 0-60 16,0 0-54-16,0 0-10 16,0 0-4-16,1-14 3 15,1 2-3-15,-2 1-1 16,0 2 6-16,0 7-1 16,0 2-10-16,0 0-2 15,0 17-103-15,0 4-129 16,-2 0-542-16</inkml:trace>
  <inkml:trace contextRef="#ctx0" brushRef="#br1" timeOffset="120358.93">16940 14941 2767 0,'0'0'378'15,"0"0"-299"-15,-12 91 18 16,0-52-22-1,-3-2-28-15,0-4-31 0,-4 2-7 16,-4-1-9-16,-2-2 0 16,-8 7-59-16,7-8-158 0,3-7-500 15</inkml:trace>
  <inkml:trace contextRef="#ctx0" brushRef="#br1" timeOffset="120990.45">17352 14791 1663 0,'0'0'750'16,"0"0"-614"-16,0 0 64 0,0 0 0 16,0 0-28-16,0 0-62 15,0 0-44-15,92 0-15 16,-73-3-25-16,2 1-9 15,0-4-11-15,0-1-6 16,-2 2 0-16,-2 3-46 16,2-2-90-16,-8 4-219 15,-1 0-572-15</inkml:trace>
  <inkml:trace contextRef="#ctx0" brushRef="#br1" timeOffset="121493.93">17803 14713 2408 0,'0'0'270'16,"0"0"-164"-16,0 0-43 0,29-112-3 15,-18 73-30-15,-3-4-13 16,3 3-7-16,-5 7-10 15,0 6 2-15,-3 10 3 16,-1 9-6 0,-2 5 6-16,2 3 55 0,-2 0 36 15,0 20-54-15,0 5-31 16,2 7-11-16,1 6 0 16,5 4 5-16,-1 4-2 15,3-1-1-15,0 1 0 16,1-1-2-16,1 2 0 0,-4 1 6 15,3-5 28 1,-4-3 5-16,-2-4-5 16,-2-7 0-16,0-6-11 15,-3-2 4-15,0-6-18 16,0-8 10-16,0 0 6 0,-9-7 16 16,-3 3-19-16,-4-3-13 15,0 1 10-15,0-1-15 16,5 0 5-16,4 0-5 15,3 0-8-15,2 0 2 16,2 0-36-16,0 0-80 16,3-4-84-16,10-7-29 15,-1-2-476-15</inkml:trace>
  <inkml:trace contextRef="#ctx0" brushRef="#br1" timeOffset="121886.42">18180 14114 2287 0,'0'0'267'0,"0"0"-103"16,54 80 6-16,-24-37-47 15,0 6-33-15,1 8-27 16,-3 2 9 0,-3 3-22-16,-7 5-5 0,-4 13-6 15,-14 14-5-15,0-6-6 16,-5-6-18-16,-11-16 5 15,-4-14-14-15,-3 4 1 16,-3 0-2-16,-2-2-5 0,2-9-59 16,-4-1-51-1,7-12-122-15,4-11-673 0</inkml:trace>
  <inkml:trace contextRef="#ctx0" brushRef="#br1" timeOffset="124104.84">13873 14783 2472 0,'0'0'299'0,"0"0"-153"16,0 0-69-16,0 0-45 15,0 0-25-15,0 0 18 0,0 0-16 16,68 80 14-16,-47-80-19 15,-4 0 20-15,-6-6 17 16,-7-12 29-16,-4 1-17 16,0 3-33-16,-8-1 10 15,-11 10-12-15,-4 3 6 16,0 2-14-16,2 2 6 16,6 12-15-16,7 3 0 0,8 3-1 15,0 0-4-15,10-2 4 16,9-11-16-16,6-3 11 15,1-4 5-15,-4 0-8 16,-4-9 2-16,-10-6-40 16,-4 8-127-16,-4-3-119 15</inkml:trace>
  <inkml:trace contextRef="#ctx0" brushRef="#br1" timeOffset="124593.4">14092 14270 2390 0,'0'0'322'15,"0"0"-189"-15,0 0 1 16,-1 82-65-16,4-61-2 16,12-6-29-16,0-9-12 15,0-2-8-15,2-4 10 0,-5 0 37 16,-1-14-22-1,-5-5 11-15,-4 2-17 0,-2-3-6 16,0 2-3 0,-2 8 17-16,-11 0-24 0,-3 6-6 15,-2 4-4 1,3 0-11-16,2 3 3 0,6 8 5 16,4 3-16-1,3 0 5-15,2 1 3 16,13-2-28-16,6-4 6 15,2-1-30-15,9 2-41 0,-6-5-92 0,-8-2-264 0</inkml:trace>
  <inkml:trace contextRef="#ctx0" brushRef="#br1" timeOffset="124985.11">14423 14839 2251 0,'0'0'322'16,"0"0"-155"-16,0 0-2 0,0 0-39 15,0 0-64-15,0 0 3 16,0 0 20-16,7-35 22 16,-7 19-48-16,0-3 9 15,0 8-7-15,0 8 3 0,0-1-9 16,0 4-21 0,0 0-6-1,0 7-7-15,0 15-15 0,0 0-2 0,0-2-8 16,0-3-5-16,6-7-11 15,6-6-20 1,2-4-2-16,-2 0-12 16,2-4-44-16,-4-12-29 0,-1 0-102 15,-3 3-238-15</inkml:trace>
  <inkml:trace contextRef="#ctx0" brushRef="#br1" timeOffset="128789.67">15855 13872 2224 0,'0'0'229'0,"0"0"-146"16,0 0-47-16,0 0 40 15,0 0-49-15,-47 95 1 16,37-65-12-16,-1 1 11 15,1 6 16-15,-2 5-6 16,1 7 12-16,2 3-14 16,2 1 21-16,2 6-45 0,2 1 8 15,1 3-12-15,1 0 7 16,1 1-6 0,0-3 19-16,0 0 8 0,10-6 6 15,5 6 7-15,3-5-17 16,1-4 13-16,4-6-26 15,-1-6 7-15,1-10-25 16,-4-9 6-16,1-3-5 0,-4-7-1 16,-6-6 0-1,-1-1-1-15,-7 1-68 16,-2 1-142-16,0-3-494 0</inkml:trace>
  <inkml:trace contextRef="#ctx0" brushRef="#br1" timeOffset="131928.51">14980 14099 1537 0,'0'0'355'0,"0"0"-97"0,0 0-107 16,52 106-5-16,-29-57-56 15,3 7 27-15,1 7 9 16,-2 7-21-16,1-3-41 0,-1 3 9 16,0-8-47-1,-3-5-1-15,-1-1-18 16,-1-9 4-16,-2-3 18 0,-2-2-5 15,1-8 13-15,-6-2-17 32,2-7 16-32,-5-8-30 0,-2-6 6 0,-1-5-12 15,-3-6 0-15,0 0-8 0,-1 0 8 16,2-14 0-16,0-8 8 31,0-7 2-31,-2-8-9 0,2-11 2 16,-2-7 3-16,3-25-12 0,1-22 2 15,5-21 4 1,3-3 0-16,-2 23-1 16,0 31 1-16,-4 29-4 15,0 9 3-15,1-3 2 16,0 0-5-16,-2 5-7 16,1 16-72-16,-7 10-35 15,0 6-62-15,0 0-510 0</inkml:trace>
  <inkml:trace contextRef="#ctx0" brushRef="#br1" timeOffset="132982.59">18651 15467 1933 0,'0'0'411'16,"0"0"-307"-16,0 0-40 16,0 0 56-16,17-99 2 15,-1 50-54-15,6-10-26 16,7-8 15-16,2-3-25 15,2 0 1-15,1 7-29 0,-3 14-4 16,2 3-35 0,-7 15-177-16,-10 14-343 0</inkml:trace>
  <inkml:trace contextRef="#ctx0" brushRef="#br1" timeOffset="133229.79">18796 15536 2432 0,'0'0'272'15,"0"0"-220"1,26-115-34-16,-7 56-2 15,7-5-1-15,6 1-15 16,3-3-3-16,16-12-125 0,-7 15-73 16,-10 12-792-16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3:21:57.78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32271 8492 2771 0,'0'0'222'15,"0"0"-176"-15,0 0-46 16,0 0 25-16,0 0 35 0,0 0-5 15,45 106 11-15,-21-72-17 16,0 5 20-16,3 1-16 16,0 2-1-16,0-4-23 15,4-1 0-15,0 0-15 16,1-3 1-16,1-3-14 0,-4-4 5 16,-2-5-10-16,-5-4 10 15,-4-4-5 1,-7-6 3-16,-2-2-8 15,-5-4-5-15,1-2-73 16,-3 0-47-16,2-12-72 0,0-8-40 16,2-2-357-16</inkml:trace>
  <inkml:trace contextRef="#ctx0" brushRef="#br0" timeOffset="239.13">32726 8596 2572 0,'0'0'234'16,"0"0"-151"-1,0 0 37-15,0 0-7 16,-143 102-28-16,101-56 6 16,2 3-22-16,1 1 5 0,4-2-27 15,4-4 11-15,-1-1-29 0,3-6-11 31,5-1-5-31,0-5-13 16,4-7 0-16,1-6 5 16,6-6-10-16,3-6-73 15,-2-6-65-15,3 0-193 16,3-14-434-16</inkml:trace>
  <inkml:trace contextRef="#ctx0" brushRef="#br0" timeOffset="9579.06">22363 6220 308 0,'0'0'1276'16,"0"0"-1124"-16,0 0-109 15,0 0-43-15,0 0-4 16,0 0 2-16,-10 0-43 15,8 0-219-15,2 0-484 16,0 0 298-16</inkml:trace>
  <inkml:trace contextRef="#ctx0" brushRef="#br0" timeOffset="9881.28">22363 6220 2054 0</inkml:trace>
  <inkml:trace contextRef="#ctx0" brushRef="#br0" timeOffset="10864.2">22363 6220 2054 0,'-92'18'223'0,"90"-14"-136"16,-3-2-14-16,5 3 10 0,-2-4 14 0,2-1-39 0,0 0-12 0,0 2-15 15,0-2 12-15,0 2 29 0,0 0-3 16,0-2 15-16,0 0-25 16,0 0 1-1,0 0-41 1,0 0-2-16,16 0-3 16,4 0 75-16,4 0-58 0,3 0-13 15,2 0 4 1,0 0-14-16,2 0 9 15,2 0-15-15,1 0 17 16,-1 2-18-16,-2 1 16 0,-2-3-17 16,-2 0 4-16,-7 0-4 15,-3 0 4-15,-7 0-4 16,-5 0 4-16,-3 0 8 16,0 0-11-16,-2 3 21 15,0-3 10-15,0 0 15 16,-17 0-15-16,-10 0-23 15,-4 2-8-15,-6 0 3 16,2 0-6-16,-1 0 10 16,1 1-10-16,1-3 9 15,3 0-12-15,2 0 5 0,0 3 0 16,2-1 0-16,3 0 1 16,4 0-5-16,2 1 11 15,5-2-10-15,1 2 9 16,8-3-7-16,0 1 1 15,4-1 0-15,0 0-1 0,0 0 1 16,0 0 0 0,0 0-11-16,4 0 7 0,14 0 8 15,4 0-8-15,7 3 9 16,4-3-8 0,4 1 3-16,0 1 0 0,5 0 0 15,1 5 3 1,1-4-6-16,-4 3 11 0,3-1-5 15,-8-2 2 1,-1 1 5-16,-5-2-10 0,-9-2 6 16,-2 3-6-16,-7-3 6 15,-6 0-6-15,-3 0 4 16,-2 0 3-16,0 0-7 16,0 0 59-16,-21 0-14 0,-10 0-23 15,-9 0-21-15,-7 0 2 16,1-5-3-16,-4-1 1 15,2 0-4-15,5 2 11 16,3-1-14-16,7 0 13 0,6 1-10 16,7 1 8-1,7-1-7-15,6 0 2 16,2 1 0-16,5 1 0 0,0 0-7 16,0-3 2-16,20 0 10 15,7-1-9 1,11 3 4-16,7-2 0 15,3 5-1-15,6-2 1 16,0 0 0-16,2-1 0 16,-6 0-4-16,-2 1 11 0,-6 0-10 15,-7 2 6 1,-4 0-6-16,-6 0 9 0,-5 0-6 16,-7 0 0-16,-3 0 0 15,-6 0 0-15,-4 0 1 0,0 0-3 16,0 0 6-1,0 0 5 1,0 0-5-16,-16 0-3 0,-5 0-1 16,-6-8-1-16,-12-4-58 15,8 2-123 1,5 1-217-16</inkml:trace>
  <inkml:trace contextRef="#ctx0" brushRef="#br0" timeOffset="13142.79">22231 4489 2197 0,'0'0'330'0,"0"0"-162"16,0 0-26-16,0 0-26 15,0 0-56-15,0 0-29 16,0 0-24-16,0 0 10 16,29-6 25-16,0 3 23 15,6 3-15-15,6-2-14 16,1 2-3-16,3 0-8 15,-3 0 6-15,0 0-16 16,-3 0 10-16,-6 0-11 16,-4 0 5-16,-8 0-18 15,-4 0 3-15,-9-3-2 0,-4 2-2 16,-4 1 9-16,0-3-4 16,-6 3 60-16,-21 0-41 15,-6-1-7-15,-7-2-12 16,-5 2-7-16,1-6 2 15,-1-1 0-15,3 0 0 16,0 0 0-16,3 3-1 0,4-2 2 16,3 4-2-16,6-1 8 15,6 1-7-15,6 2 0 16,8 1-1 0,4 0 1-16,2 0-1 0,0 0 1 15,6 0-9-15,17 0 5 16,8 0 8-16,6 0-2 15,9 0 7-15,2 0-3 16,4 0 3-16,1 0 11 16,3-3 6-16,-1 3-3 15,-1-2 5-15,-3 2-24 16,-6 0 10-16,-5-2-14 16,-6 2 6-16,-7 0-2 15,-8 0-1-15,-3 0-3 16,-7 0 1-16,-3 0-1 15,-4 0 4-15,0 0 0 0,-2 0-1 16,0 0 12-16,0 0-14 16,0 0 9-16,-10 0-10 15,-9 4-1-15,0 0-39 16,-14 3-112-16,6-2-179 0,0 0-627 0</inkml:trace>
  <inkml:trace contextRef="#ctx0" brushRef="#br0" timeOffset="15751.66">21609 6007 1332 0,'0'0'226'0,"0"0"-106"16,0 0 70-16,0 0-133 16,0 0 52-16,0 0 6 0,0 0-66 15,65-49 40-15,-59 44-16 16,1 3-5-16,-2 0 8 16,1 2 15-16,3 0-41 15,-3 0 2-15,4 0-22 16,1 0 15-16,-3 0-7 15,6 2-15-15,-1 8 18 16,-1 0-10-16,1 4-6 16,-2 0-19-16,-2 1 24 15,0 3-12-15,0 2 9 0,-5 3-5 16,0 3 2-16,2 3-2 16,-4 0-17-1,-2 0 21-15,0-3-25 0,0 0 13 16,0 0-8-16,0-1-3 15,0 3 4-15,-14-1-5 16,1 1 7 0,-5 2-8-16,-2-2-2 15,-2 2 7-15,-1 1-10 0,-2-4 8 16,2-1-2-16,0-6 3 16,3-3-9-16,1-8 4 15,4-9 0-15,-1 0-11 16,6-2-25-16,-1-17 24 15,4-6-3-15,4-1 15 0,1 3-21 16,2 0 20 0,0 8-8-16,0 3 8 0,5 4-2 15,8 8 3 1,2 0 2-16,6 2-1 0,1 18 36 16,3 4-26-16,0 4 22 15,-2 0-28-15,2-3 15 16,0-4-19-16,0-7 7 15,-4-2-8-15,2-6 5 16,-3-1-10-16,0-5 10 16,-2 0-10-16,0-17-9 15,-5-7-166-15,-7-6-608 16</inkml:trace>
  <inkml:trace contextRef="#ctx0" brushRef="#br0" timeOffset="16610.46">21607 4064 1974 0,'0'0'307'16,"0"0"-178"-16,0 0-23 0,0 0 27 0,0 0-90 15,0 0 10-15,0 0 20 16,-7 0-28-16,4 9-24 15,1 6-9 1,-2 3 3-16,2 3-9 16,0 2 25-16,-1 4-7 0,3-1 8 15,0 0-18 1,0-2 2-16,0 0-7 16,5-5 0-16,6 1-2 0,5-5-6 15,2-1-2-15,3-4 7 16,2-4-6-16,4-2 6 15,0-4-12 1,0 0 4-16,6-20-65 0,-6-4-136 16,-8-1-375-16</inkml:trace>
  <inkml:trace contextRef="#ctx0" brushRef="#br0" timeOffset="16826.93">21875 4087 1719 0,'0'0'586'0,"0"0"-355"16,0 0-34-16,-14 113-52 16,12-66-4-16,2 5-65 15,-3 0-17-15,3-3-12 16,0 2-7-16,0-6 1 16,0-5-28-16,0-4 4 15,3-7-16-15,1 0 3 0,0-9-4 16,1-4-1-1,2-11-83-15,-1-5-150 0,1 0-712 0</inkml:trace>
  <inkml:trace contextRef="#ctx0" brushRef="#br0" timeOffset="18048.32">22102 2657 2162 0,'0'0'309'0,"0"0"-155"16,0 0-73-16,0 0-34 16,0 0-33-16,0 0 42 15,0 0 75-15,26 0-33 16,-5 0-33-16,-2-4-8 15,6-1-28-15,2 2 4 16,2-1-2-16,2-1 0 16,4 3 18-16,1 2-23 0,3 0 3 15,-2 0-15-15,1 0 13 16,0 0-16 0,-5 0 5-16,0 7-6 0,-4 0 0 15,-2 0-1-15,-7-2-8 16,-7-1 4-16,-1-1-1 15,-10-3-1-15,-2 0 6 16,0 0-3-16,-2 0 6 0,-18 0-12 16,-5-3 4-1,-4-2-3-15,-2 1-1 16,0 2 0-16,2 2 3 16,5 0 2-16,1 0-8 0,5 0 8 15,5 0-5-15,7 0 0 16,0 0 0-16,4 0-1 15,2 0 2-15,0 0-7 16,6 0 13-16,11 4-9 16,5-1 8-16,7 0-5 15,5-2-1-15,1-1 0 0,5 0 7 16,1 0 6-16,-1 0 6 16,-3 0-10-16,-3 0 15 15,-5-1-19-15,-5 1 12 16,-5-3-13-16,-6 3-2 15,-7 0-2 1,-1 0 0-16,-2 0 1 0,-3 0 2 16,0-1 5-16,0-1-7 0,0 0 14 15,-12-5-9 1,-6 0-12-16,0-2 3 16,-11-2-93-16,5 0-123 15,2 3-358-15</inkml:trace>
  <inkml:trace contextRef="#ctx0" brushRef="#br0" timeOffset="19045.09">21495 2278 1657 0,'0'0'462'16,"0"0"-309"-16,0 0-35 0,0 0-64 15,0 0 13-15,-85 114-44 16,66-71 26-16,1 6 31 16,2 6-18-16,3 1 27 15,6 6 4-15,7 0-23 16,0-2-30 0,0-6 3-16,17-8-20 0,8-11-3 15,6-15-20-15,3-13 22 16,-3-7 4-16,0-6 5 0,-9-20-3 15,-3-6-12 1,-11-3 3-16,-5 3-13 16,-3 6 19-16,-3 6 6 15,-12 8 13-15,-5 9-31 16,-1 3-5-16,2 0-8 16,3 0-34-16,5 3-94 0,5 2-307 15</inkml:trace>
  <inkml:trace contextRef="#ctx0" brushRef="#br0" timeOffset="24189.57">22199 965 249 0,'0'0'1985'15,"0"0"-1726"-15,0 0-119 16,0 0-32-16,0 0-18 15,0 0-17-15,0 0 31 16,12 0-43-16,10 0-7 0,2-3-38 16,5 1 11-1,3-3-6 1,5 0 11-16,4 3 4 0,1 1-6 16,1-2 10-16,-1 3-11 15,-4-2-2-15,-5-2-26 16,-6 1 12-16,-9 0-12 15,-5 1-1-15,-7 2 1 0,-2 0-1 16,-4 0 12 0,0 0 2-16,-12 0 72 0,-13 0-65 15,-8 0-2 1,-3 0-19-16,-4 2 4 0,-2 1-4 16,-3 2 0-16,0-3 0 15,1 0 0-15,4 1-4 16,2-2 11-16,7-1-10 15,7 0 9-15,3 0-9 16,11 0 4 0,0 0-1-16,8 0 0 0,0 0 0 15,2-8 0-15,0 0-6 16,4-1 4-16,12-2 4 16,9 5-8-16,6 2 12 15,7 2-6-15,4 2 0 16,5-2 5-16,3 2 1 15,0-2-5-15,-3 0 15 16,-5-2-16-16,-4 2 12 16,-7 2-12-16,-4 0 10 0,-5 0-9 15,-1 0 8-15,-6 0 0 16,-1 4 0-16,-3 0 4 16,-5 2-12-1,1-2 10-15,-3-1-10 0,-1 0 15 16,-3-3-16-16,0 0 9 15,0 0-8-15,0 0 13 16,0 0 19-16,-7-2-8 0,-4-6-9 16,-2 2-16-1,-1 0 14-15,1 0-13 16,3 2 12-16,0 1-13 0,3 0 4 16,-3 1-4-16,4 2 1 15,-3-2 0-15,1 2 6 16,-4 0-11-16,-1 0 9 15,-3 0-1 1,-1 0 2-16,-4 0-9 16,1 7 4-16,-4 2-2 0,2 1 1 15,-3 0 0-15,0 0-5 16,4-2 11-16,0-2-10 16,3-1 10-16,3-5-9 0,5 0 3 15,6 0 0-15,2 0 0 16,2 0 0-16,0 0 0 15,0 0-14-15,12 3 14 16,7-1 0-16,8 0-3 16,2 0 9-1,2-2-12-15,0 3 5 0,0-2 1 16,-4-1 0-16,-2 4-11 16,6 0-83-16,-4 0-200 15,-8 3-172-15</inkml:trace>
  <inkml:trace contextRef="#ctx0" brushRef="#br1" timeOffset="31756.33">22510 32 1674 0,'0'0'424'16,"0"0"-271"-16,0 0-54 15,0 0-8-15,0 0-42 16,0 0 57-16,0 0 32 15,0 0 12-15,0 28-49 0,2 10-44 16,0 11-33 0,0 3 3-16,3 9-13 0,-1 3-6 15,-2 3 6 1,3-2-6-16,-3-4 15 0,-2-5-9 16,2-8 14-16,-2-12-27 15,0-12 8-15,0-9-9 16,0-9 0-16,0-6-1 15,0 0-3-15,0-29 3 16,0-11 2-16,0-10-2 0,2-10 6 16,1-4-9-1,1 0 5-15,1 4-1 16,-3 9 0-16,2 11 1 0,-2 15-2 16,-2 12 3-16,0 12 0 15,0 1 0-15,0 17 13 16,0 21-11-16,0 16 21 15,0 13-9-15,-2 5-8 16,-2 2-2-16,4-2-6 16,0-9 8-16,0-13-8 15,0-16 13-15,0-12-13 16,0-17 4-16,0-5-4 16,0-20-1-16,0-23 1 0,0-18-12 15,0-7-4 1,0 0-31-16,0 10 34 15,0 16 13-15,-2 20 1 16,-5 22 0-16,-2 4-2 0,2 32-5 16,-1 32-99-16,3-10-83 15,1-6-300-15</inkml:trace>
  <inkml:trace contextRef="#ctx0" brushRef="#br1" timeOffset="35299.96">23111 8 1464 0,'0'0'636'15,"0"0"-377"1,0 0-73-16,0 0-27 0,0 0-55 15,0 0-18-15,0 0-24 16,0 0-32-16,0 0-29 16,0 0 23-16,0 14-1 15,0 16 25-15,0 10-32 16,4 0 11 0,4 1-16-16,3-6-5 0,3-7-6 15,3-6 2-15,3-6-7 16,3-10 12-16,3-6-8 15,0 0 7-15,1-15-9 0,0-14 8 16,-2-2-2 0,-3-6-3-16,-6-1-2 15,-6 3-2-15,-6 2-19 16,-4 6 22-16,0 12 2 16,0 5-1-16,-6 8 8 0,0 2-4 15,4 0-3 1,2 0 8-16,0 0 2 0,0 8 13 15,2 25 14 1,6 16-17-16,2 12 16 16,-4 6-25-16,-3 5 3 15,-3 3-2-15,0-1 1 0,-9-4-9 16,-11-7-4-16,-3-12 4 16,-1-15-5-16,0-15-36 15,1-18-61-15,3-3 1 16,7-20 6-16,8-13 51 15,5-10 21-15,0-1 18 16,25 0 10-16,8 0 10 16,9-1 23-16,6 4-30 15,2 1 6-15,0 1-19 16,-6 7 0-16,-3 4 5 0,-6 5-9 16,-6-2 4-16,-4 1-50 15,-10 6-237-15,-6 4-1885 0</inkml:trace>
  <inkml:trace contextRef="#ctx0" brushRef="#br0" timeOffset="40969.44">21564 495 1761 0,'0'0'326'16,"0"0"-141"-16,0 0-56 0,0 0-49 16,0 0 19-16,0 0-35 15,0 0 22-15,-48 90-26 16,45-62 5-16,3 4-15 16,0 3-16-16,0 0-2 15,5-1-3-15,10-1 9 16,7-3-22-16,5-8 5 15,4-8-20-15,1-11 7 16,-1-3-7-16,2 0 13 0,-4-27 21 16,0-9 10-16,-2-8-5 15,-7-4-19-15,-7-3 4 16,-6 7-6-16,-7 8 6 16,0 8-17-16,-7 6 6 15,-13 9-8-15,-2 8-6 16,-2 5 0-16,1 0-6 15,3 5-61-15,5 12-56 16,-1 10-14-16,5-4-147 0,4-2-299 16</inkml:trace>
  <inkml:trace contextRef="#ctx0" brushRef="#br0" timeOffset="41309.07">21605 792 207 0,'0'0'1561'0,"0"0"-1207"15,0 0-251-15,0 0 39 0,0 0-5 16,-45 111-21-16,38-82-10 16,5 4-22-16,0 0-27 15,2-1-3-15,0 2 7 16,4-6-18-16,17-1 8 15,2-10-34 1,12-5 7-16,2-7-5 16,5-5 18-16,3-8 12 0,-5-20-15 15,-4-8-4 1,-7-6-22-16,-11-1 6 0,-9 2-14 0,-9 4 1 16,0 9-1-1,-23 10-35-15,-28 18-48 16,6 0-103-1,3 18-340-15</inkml:trace>
  <inkml:trace contextRef="#ctx0" brushRef="#br2" timeOffset="51171.56">24674 7798 1447 0,'0'0'539'0,"0"0"-297"0,0 0-164 16,0 0 11-16,0 0-43 0,0 0 30 16,0 125-36-16,0-90 18 15,0 6-3-15,-2-3-12 16,0 0-7 0,0 0-17-16,0-4 4 15,-2-4-23 1,4-6 11-16,0-6-5 0,0-8-11 15,0-6 6-15,0-4-2 16,0-2 1-16,0-21 0 16,0-10 2-16,0-9 7 15,0-6-18-15,6-5 18 16,-2 0-9-16,0-1 5 16,1 1-6-16,-3 8 1 15,0 4-1-15,-2 13 1 0,2 10 0 16,-2 7 17-1,0 11-1-15,0 0 63 0,0 13-19 16,0 19 2-16,0 14-54 16,0 12 0-1,0 7-8-15,0 3 0 0,0-4 8 16,0-3-1-16,0-12 32 16,0-11-35-16,0-9 25 15,0-14-28-15,0-10 0 0,0-5 4 16,0-5-5-16,-4-22 0 15,2-16 0 1,0-9 0-16,2-8 8 0,0-8-12 16,0-2 10-16,0-3-10 15,2 6 5-15,4 9-2 16,-2 15 1-16,2 14-3 16,-6 16 3-16,0 13 0 15,0 6 53-15,0 30 20 16,0 19-32-16,0 16-41 15,-8 8 9-15,2-1-8 16,2-6 2-16,1-14-3 0,3-12 0 16,0-14-1-16,0-14-3 15,0-10 4-15,0-8-10 16,0-2 10 0,0-25 0-16,0-11 10 15,0-15-10-15,0-5-2 0,0-2-2 16,0 3 8-1,0 10-14-15,0 12 20 0,0 22-10 16,0 13 2-16,0 27 11 16,-4 27-12-16,-6 11 0 15,6 1-1-15,2-1 0 16,2-14 0-16,0-9-4 16,0-10-1-16,4-11-7 15,4-7-76-15,-4-7-128 0,-2-5-381 0</inkml:trace>
  <inkml:trace contextRef="#ctx0" brushRef="#br2" timeOffset="52982.58">24259 8336 1670 0,'0'0'384'15,"0"0"-265"-15,0 0-61 16,0 0 2-16,0 0-51 16,0 0 6-16,0 0-3 15,0-6 6-15,0 4 19 16,0-1 34-16,0 1-19 16,2 1 31-16,8-3-4 0,-1 1-32 15,1 2 8 1,4 1-38-16,-3-3 17 15,2 3-21-15,-1 0 13 0,-4 0-20 16,-1 0 2-16,0 0-8 16,0 0 1-16,-1 0 19 15,-1 0 35-15,1 0 3 16,2 4-18-16,-4 6 19 16,0 5-30-16,3 1 20 15,-3 2-39-15,-2 3 5 0,2 0-9 16,0-1 5-16,-4 0 6 15,0 0-17-15,0 1 32 16,0-2-24 0,0-1 16-16,-6 3-24 0,-2-2 18 15,-1-1-10-15,-1-2 0 16,0 0-4-16,-1 0 0 16,-3 1 1-16,1-3 1 15,-3 0-2-15,-1-3-3 16,1 1-1-16,-2-1 4 15,2-4-4-15,1 0 0 16,1-1-2-16,-1-5 2 16,1-1-14-16,1 0-2 15,1 0-26-15,4-7 32 0,-1-7-20 16,5-5 18-16,2 1-5 16,2 0 6-16,0 1 6 15,0 2-4 1,0 5 9-16,4 6-12 0,5 4 11 15,1 0 2 1,2 0-2-16,3 13 4 0,1 3-4 16,2 1 2-16,2 0-1 15,0-2 0-15,2-3 4 16,1 1-9-16,-1-5 16 16,1-2-15-16,-2-2 15 0,0-3-16 15,-1 2 7 1,-5-3-4-16,3 0 0 15,-2 0 2-15,8 0 0 0,-6 0-67 16,0-4-386-16</inkml:trace>
  <inkml:trace contextRef="#ctx0" brushRef="#br2" timeOffset="62561.13">26738 7824 1196 0,'0'0'354'0,"0"0"-134"0,0 0-82 16,0 0 40-16,0 0-45 16,0 0-12-16,-6-31-58 15,6 31 39-15,-2 0 1 16,2 0 12-16,-3 0-5 15,0 9 2-15,1 9-65 16,2 11-42-16,0 4 2 16,0 6 0-16,0 2-7 15,0 4 7-15,0-3-10 16,5-2 3-16,-2-5 0 0,-1 0 0 16,0-7 0-16,-2-4 0 15,0-6 6-15,0-5-9 16,0-8 11-16,0-3-3 15,0-2-4 1,0 0 2-16,0-7 12 0,0-18-7 16,0-7-8-16,0-6 1 15,0-6-2-15,0-2 6 16,0-4-5-16,-2 1 5 0,2 5-10 16,0 7 7-16,0 4-3 15,0 11 1-15,0 8 0 16,0 10-1-16,0 4 2 15,0 0 10-15,0 16 44 16,0 17-15-16,0 9-19 16,2 10 3-16,0 4-20 15,0 2 3-15,-2 0 0 16,0-2-7-16,0-5 9 16,0-10-8-16,0-7 3 15,0-12 4-15,0-5-12 16,0-11 4-16,0-6 0 15,0 0-10-15,0-2 5 16,0-24 1-16,5-10 3 16,-3-11 0-16,2-6 2 0,-2-7-2 15,3-4 9-15,-3 9-8 16,-2 2 0-16,0 16-1 16,0 9-3-1,0 11 4-15,0 14-2 16,0 3 10-16,0 2 10 15,0 26 35-15,0 16-24 0,0 10-28 16,-2 10 6-16,-3 3-7 16,3-6 1-16,0-6-1 15,0-12 5-15,2-11-3 16,0-7-1-16,0-11 0 0,0-4 0 16,0-6-2-1,0-3-15-15,0-1-36 0,0 0-78 16,8-9-100-16,-3-5-139 15</inkml:trace>
  <inkml:trace contextRef="#ctx0" brushRef="#br2" timeOffset="63755.68">27035 8318 1472 0,'0'0'515'0,"0"0"-320"15,0 0-29-15,0 0-59 0,0 0-2 0,0 0 2 31,0 0-18-31,0 56-38 16,-5-40 0-16,0 4-4 16,1 2-3-16,0 2-15 15,2 2-10-15,2-2-6 16,0-2-12-16,0-4 12 0,0-4-12 16,4-2 4-16,7-6 2 15,3 0-11-15,1-4 5 16,3-2-1-16,0 0 0 15,2 0 0-15,0 0-2 16,1 0 4-16,-4 0-4 16,1 0 2-16,-3-2-45 15,3-12-123-15,-7 1-90 0,-1-1-1406 16</inkml:trace>
  <inkml:trace contextRef="#ctx0" brushRef="#br2" timeOffset="64027.23">27268 8372 1998 0,'0'0'409'16,"0"0"-207"-16,0 0-108 15,0 0 36-15,0 0-53 16,0 0-9-16,0 0-7 0,-2 127-2 16,2-94-13-16,0 1-1 15,0 1 3-15,0 0-3 16,0 0-12-1,0 1-14-15,0-3 14 0,0 0-27 16,0-5 17-16,0-4-23 16,0-9 0-16,0-2 0 15,0-6 0-15,0-2-1 16,0-5-57-16,0 0-55 16,-4 0-128-16,-2 0-599 0</inkml:trace>
  <inkml:trace contextRef="#ctx0" brushRef="#br2" timeOffset="68097.2">20448 7775 1770 0,'0'0'379'0,"0"0"-198"0,0 0-122 16,0 0 39-16,-20 103-76 15,20-67 30-15,0 3-17 16,0 1 8-16,0-2 4 0,0 2-14 16,0-7 1-16,0-1-11 15,0-3 1 1,0-9-23-16,0-6 10 0,0-5-6 15,0-3-7-15,0-6 7 16,0 0-3 0,0-7 25-1,0-17-14-15,0-10-8 0,0-8 3 16,-5-7-8-16,3-2 2 16,0 1 1-16,2 4-2 0,-2 7-2 15,2 13 1 1,-2 8 0-16,2 10 8 15,-4 8 0-15,4 0 58 0,-2 20 8 16,2 18-21-16,-2 15-52 0,2 15 14 16,0 6-14-1,0 0 8-15,0-4 4 0,0-12 12 32,0-13 15-32,0-14-32 15,0-10 1-15,2-10-4 16,0-6-10-16,-2-5 5 0,4 0-12 15,-4 0-87 1,2-10-3-16,-2 0-213 0</inkml:trace>
  <inkml:trace contextRef="#ctx0" brushRef="#br2" timeOffset="68682.42">19672 8823 2258 0,'0'0'349'0,"0"0"-162"0,0 0-79 16,0 0-39-16,0 0-64 16,0 0-4-16,0 0 9 15,6 0 12 1,8 0 33-16,6 0 2 0,0 0 10 15,3 0-29-15,1 0 6 16,-2-2-19-16,0-3-2 16,1 4-15-16,-6 0 2 15,-1-2-10-15,-3 3 4 16,-1-2-2-16,-6 2-1 16,-1-2 1-16,1 0-2 0,1-1-15 15,2 2-112 1,4-6-45-16,1 2-156 0,-1 1-360 15</inkml:trace>
  <inkml:trace contextRef="#ctx0" brushRef="#br2" timeOffset="69288.27">20149 8618 1346 0,'0'0'514'15,"0"0"-243"-15,0 0-118 0,0 0-39 16,0 0-14-16,0 0-1 15,0 0-4 1,82-12-37-16,-64 12 18 16,2 0-2-16,-2 11-4 15,0 4-5-15,-3 5 0 16,-1 6-9-16,-3 3-4 0,-5 4-16 16,0 4-12-16,-4 1 10 15,-2 0-18-15,0 2 7 16,-6-3-14-16,-7-3-1 15,-5-5-6-15,1-5 2 16,-3-7-8-16,-3-10-6 16,1-7-42-16,2 0-50 15,3 0 21-15,1-16 14 16,5-3 20-16,3-2-9 16,8 3 31-16,0 0 20 0,0 6-3 15,10 7 8-15,7 5 0 16,4 0 9-1,-1 9-8-15,2 14 13 0,2 1 3 16,1-1 3-16,2 0-9 16,4-6-10-16,0-3 7 15,1-4-7-15,1-2 1 16,-2-6-1-16,0 0-2 16,-6-2-243-16,-10 0-1965 0</inkml:trace>
  <inkml:trace contextRef="#ctx0" brushRef="#br2" timeOffset="70643.3">18357 7918 1754 0,'0'0'527'0,"0"0"-383"0,0 0-78 16,0 0 79-16,0 0-36 16,0 0-20-16,0 0 22 15,0 9 15-15,0 18-95 0,0 9-13 16,-4 11-18 0,0 3 25-16,2 4-15 0,0-4 11 15,2-6-13-15,0-7 1 16,0-11-8-16,0-10 6 15,0-8-9-15,0-8 8 16,0 0-10-16,0-22 15 16,0-17-11-16,0-11 0 15,0-10 0-15,0-2 0 16,0 4 1-16,0 10-2 16,0 12 3-16,0 14-3 15,0 18 2-15,0 4 28 16,0 18 68-16,0 22-64 0,0 12-27 15,0 4-1-15,0-2-5 16,0-4 0-16,0-8-8 16,0-10 17-16,0-6-18 15,0-6-54 1,-9-1-56-16,3-7-152 16,-6-5-1055-16</inkml:trace>
  <inkml:trace contextRef="#ctx0" brushRef="#br2" timeOffset="71091.92">17717 8770 2457 0,'0'0'330'16,"0"0"-232"-16,0 0-33 0,0 0-33 15,0 0-20 1,0 0 4-16,0 0 53 0,44 0-6 16,-23 0-18-16,-2 0 6 15,-1 0 3-15,1 0 4 16,-2 0-46-16,-1 0 9 16,-3 0-20-16,-1 0-1 15,-6-3 1-15,1 3-1 16,-3 0 0-16,0 0 0 0,3 0 0 15,0 0-142-15,4 0-39 16,-2 6-290-16,2 2-1589 0</inkml:trace>
  <inkml:trace contextRef="#ctx0" brushRef="#br2" timeOffset="71466.95">18152 8664 1816 0,'0'0'479'0,"0"0"-332"16,0 0 47-16,0 0-74 15,0 0-32-15,0 0-29 16,0 0-1 0,0 39-12-16,-3-20-11 0,1 3 29 15,0-1-39 1,0 1 10-16,2-2-35 0,0 1 8 16,0-4-8-16,9-2-1 15,9-1-6-15,1-2 4 16,4-3-2-16,-1-3 3 15,2-4 2 1,5-2-102-16,-6-8-114 0,-5-6-292 0</inkml:trace>
  <inkml:trace contextRef="#ctx0" brushRef="#br2" timeOffset="71707.05">18388 8682 2200 0,'0'0'365'0,"0"0"-178"16,0 0-45-16,0 0-46 0,-4 107-41 16,2-68 14-1,2 2-32 1,0 1-4-16,0 0-7 0,0-3 0 0,0-6-2 31,0-2-24-31,0-7 3 16,0-5 6-16,2 0-18 15,2-4-16-15,3-3-118 16,-5-3-351-16</inkml:trace>
  <inkml:trace contextRef="#ctx0" brushRef="#br3" timeOffset="77705.57">22536 730 2312 0,'0'0'339'0,"0"0"-180"0,0 0-33 16,0 0-15 0,0 0-50-16,0 0 7 0,-80 118-41 15,80-96 3-15,11-4-30 16,14-6 11-16,6-6-2 16,0-6 2-16,0 0 42 15,-2-18-14-15,-8-5 6 16,-6-6-9-16,-9-1 7 15,-6 2-24-15,0-1 8 16,-17 6 10-16,-10 3-9 16,-6 3-13-16,-3 12-10 15,3 5 19-15,1 0-15 16,6 5 24-16,8 18-24 0,9 0 9 16,7 6-14-16,2-1-4 15,4-4-2-15,16-4 2 16,4-5 0-16,3-10 2 15,-2-5-5-15,0 0 6 16,-6-5-3-16,-5-16 7 16,-5-3-5-16,-9-4-2 15,0-1 9-15,-9 4 13 0,-18 3-8 16,-4 4 11 0,-2 10-24-16,-3 8 20 0,5 1-20 31,2 24 7-31,8 8-8 0,13 5 0 15,8 5-4-15,0-3 4 0,13-2-1 16,16-8 2 0,6-10-9-16,1-8 16 0,2-10-8 15,-4-2 8 1,-3-10-5-16,-8-17-3 0,-6-10 9 16,-11-3 2-16,-6 1-2 15,0-2 33-15,-23 7-14 16,-9 6 4-16,-4 10-25 15,-2 11 15-15,5 7-22 16,4 4 9-16,6 23-9 16,10 7-6-16,11 6 6 0,2 4-6 15,11-2 3 1,14-4 6-16,6-6-13 16,2-12 17-16,1-9-14 15,-3-10 7-15,-2-1 0 16,-5-14 0-16,-5-14 3 15,-6-12-5-15,-11-4 8 16,-2-2 1-16,-7 1-5 16,-20 5 16-16,-6 8-17 15,-2 13 3-15,1 9-3 0,3 10 6 16,4 3-7-16,5 27 7 16,9 11-18-16,5 6 19 15,8 2-18 1,0-5 16-16,16-8-12 0,5-12 3 15,3-8 3-15,2-11-3 16,-1-5 3-16,0-7-4 16,-3-21 8-16,-4-10-4 15,-7-8 0-15,-6 0 10 16,-5-1-5-16,-2 10-1 16,-19 5 3-16,-8 7 6 0,0 14 1 15,0 8-9-15,-2 3 13 16,6 21-17-16,4 16-1 15,7 12 7 1,9 2-14-16,5 2 4 0,7-3 3 16,18-6-1-16,8-9-2 15,0-14 0-15,5-8 4 16,1-13-8-16,-6 0 14 16,-4-13-9-16,-8-13 9 15,-9-10-5-15,-10-8-2 0,-2-4 14 16,-8-1-14-1,-21 4 0-15,-5 3 0 0,-4 10 0 16,0 9 0 0,7 11 0-16,4 12 0 0,7 0 0 15,7 22 0-15,6 14 0 16,7 9 0-16,0 1 0 16,11 0 0-16,12-7 0 15,3-12 0-15,3-7 0 16,-2-11 0-16,-1-9 0 15,-1 0 0-15,-3-27 0 16,-3-7 0-16,-11-7 0 16,-6-8 0-16,-2 3 0 15,-2 2 0-15,-20 4 0 16,-3 11 0-16,-2 10 0 16,1 12 0-16,2 7 0 0,3 21 0 15,6 22 0-15,8 18 0 16,7 5 0-16,0 2 0 15,22-6 0-15,9-10 0 16,3-14 0-16,1-11 0 16,0-13 0-16,-4-14 0 15,-2 0 0-15,-8-19 0 16,-5-16 0-16,-7-13 0 0,-9-7 0 16,0-1 0-16,-29 2 0 15,-6 8 0-15,-5 11 0 16,-1 15 0-1,5 18 0-15,7 2 0 0,7 31 0 16,9 13 0-16,9 2 0 16,4 0 0-16,2-10 0 15,20-8 0-15,5-10 0 0,4-11 0 16,1-7 0 0,-9 0 0-16,-2-21 0 15,-11-4 0-15,-10-1 0 16,0 3 0-16,-8 5-49 15,-32 18-115-15,5 0-196 16,-2 18-286-16</inkml:trace>
  <inkml:trace contextRef="#ctx0" brushRef="#br3" timeOffset="84825.06">22538 758 1732 0,'0'0'512'0,"0"0"-317"15,0 0-70-15,0 0-6 16,0 0-42-16,0 0-14 16,-57 52-10-16,57-28-9 15,0 0-24-15,0-5 32 0,0-2-33 16,11-8 17-16,2-3-9 16,3-6-6-16,1 0-7 15,-1-15 21-15,-5-11 17 16,-1-2-23-16,-8-4 10 15,-2 2-23 1,0 4 21-16,-16 8-25 0,-7 6 7 16,-3 12 3-16,-1 0 6 15,3 13-8-15,1 18-20 16,10 8 6-16,3 0-2 16,10 1-6-16,0-1 8 15,19-10-6-15,10-7 0 16,4-8 5-16,3-9-4 15,1-5 7-15,0-9 9 0,-8-19-5 16,-8-4 13-16,-9-6-13 16,-12 3 22-16,0 6-3 15,-29 5 17 1,-6 11-29-16,-4 12-5 0,1 1-2 16,9 12-11-16,12 14-1 0,7 3-11 15,10 8-28 1,0-37-82-16,36 82-126 0,-11-54-788 15</inkml:trace>
  <inkml:trace contextRef="#ctx0" brushRef="#br3" timeOffset="90715.35">24645 7936 308 0,'0'0'1896'0,"0"0"-1638"0,0 0-105 16,0 0 4-16,0 0-54 0,0 0-27 15,-80 36-41 1,80-15-24-16,0-1 3 15,0 2-13-15,4 0 27 0,12-4-7 16,-1-4 24 0,5-6-23-16,1-6 3 15,-2-2-19-15,0 0 28 0,-4-21 12 0,-6-6-3 16,-4-4 3 0,-5 0-23-16,0 3 12 15,-19 3 12-15,-8 7-3 16,-2 7-29-16,-4 8 21 0,2 3-21 31,0 7-4-31,9 14 0 16,6 9-11-16,10 5 19 0,6-1-19 15,0-4 6-15,17-4-1 16,12-6-6-16,5-10 2 16,2-5-1-16,1-5 3 15,-1-5-2-15,-5-15-1 16,-8-4 7-16,-8-4-6 0,-13-2 4 15,-2 1 4 1,-9 4-5-16,-20 4 18 0,-6 6-8 16,-3 6-4-16,3 9-1 15,3 0-4-15,10 7 27 16,8 17-26-16,10 3 11 16,4 5-13-16,6-3-6 15,17-3 2-15,6-9-2 16,2-5-1-16,0-7 1 15,-2-5-2-15,-4-2 8 16,-3-22-3-16,-9-4 0 0,-6-6 15 16,-7 1-16-1,0 6 21-15,-11 5 6 0,-12 5 15 16,-1 12-21-16,-2 5-17 16,1 0 16-16,2 15-19 15,8 14 4-15,6 7 3 16,7 1-16-1,2-4 8-15,4-3 0 16,18-9-5-16,5-3 0 0,2-13 4 16,3-5-1-16,-6 0-4 15,-3-10 12-15,-8-14-5 0,-6-8 7 16,-9-4-7-16,0-3-1 16,-11 3 0-16,-16 4 4 15,-4 11-4-15,0 5 15 16,-1 9-15-16,8 7 24 15,4 0-24-15,6 25 14 16,10 7-13-16,4 8-1 16,2 4 0-16,25-6-6 15,11-6 5-15,5-7-8 0,-3-11 3 32,-1-11 12-32,-5-3-12 0,-7-3 15 15,-7-17-14-15,-9-6 5 16,-11-7 0-16,0-4 9 15,-17 1-9-15,-20 3 26 16,-9 7-25-16,-6 8 23 0,2 9-24 16,4 9 20-1,13 2-20-15,8 24 6 0,15 9-6 16,10 2 0-16,0 0 0 16,8-5-7-16,15-9 1 15,4-11 12-15,2-9-19 16,-2-3 22-16,-2-15-17 15,-4-22 8-15,-10-11 0 16,-8-2 0-16,-3 2 1 0,-6 9 0 16,-13 13 3-1,-1 15 7-15,-3 11-6 16,4 0 7-16,3 23-11 16,5 9-2-16,9 5 1 15,2-3-6-15,0-7 6 16,13-6-29-16,9-8-8 15,3-12-59-15,4-1-17 16,6-8-78-16,-6-10-136 16,-4-1-336-16</inkml:trace>
  <inkml:trace contextRef="#ctx0" brushRef="#br3" timeOffset="92156.07">26701 7940 2221 0,'0'0'356'0,"0"0"-153"16,0 0-19-16,0 0-68 16,0 0-12-16,0 0-45 15,0 0-6-15,-85 63-33 16,85-29-1-16,0 4-4 16,17-2-5-16,6-2 5 15,6-8-10-15,0-10 10 0,2-12-13 16,0-4 27-16,-2-12-6 15,-4-20 32-15,-6-11-12 16,-5-6-10-16,-12 0-6 16,-2 1-7-1,-2 11 22-15,-23 8-7 0,-4 11 8 16,-4 12-34-16,0 6 10 16,4 9-19-16,4 25 8 15,12 9-7-15,7 10-1 16,6-2 0-16,4-2 7 0,21-7-15 15,8-12 16-15,5-10-13 16,-1-12 11-16,-1-8-10 16,-5 0 5-16,-4-20-1 15,-7-11 11-15,-9-6-11 16,-11-4 20 0,0 4-8-16,-17 4 17 0,-17 10 0 15,-4 10 10 1,0 12-35-16,0 1 9 15,9 22-6-15,9 12-2 0,9 4-5 16,11 1 8-16,0-2-16 0,13-10 17 16,14-12-16-16,4-11 13 15,5-4-12 1,-1-12 7-16,0-20-1 0,-12-7 0 16,-7 0 5-16,-14 3 1 15,-2 6-6 1,-12 8 39-16,-17 10-3 0,-6 12 3 15,2 0-33-15,4 18-2 16,7 12-4-16,8 2 0 16,10 1 0-16,4-1-55 15,0-6-7-15,2 1-120 16,10-11-205-16,-3-4-743 16</inkml:trace>
  <inkml:trace contextRef="#ctx0" brushRef="#br0" timeOffset="104347.39">21288 8893 2218 0,'0'0'326'16,"0"0"-136"-16,0 0-100 0,0 0-18 16,0 0-52-16,0 0 6 15,0 0-1-15,31 22-10 16,-13-19 36-16,-1-2-13 16,2 1 7-16,-3-2-19 15,-6 0-7-15,-1 0-18 16,-2 0 1-16,-2 0-2 15,-3 2 0-15,0 2-8 16,2 10-140-16,-1-2-150 0,-1 2-1566 16</inkml:trace>
  <inkml:trace contextRef="#ctx0" brushRef="#br0" timeOffset="104743.15">21694 8693 1790 0,'0'0'351'0,"0"0"-153"16,0 0-51-16,0 0 30 15,0 0-24-15,0 0-73 16,0 0-36-16,9 72-2 16,-9-36-12-16,0 3 13 15,0 7-18-15,0-5 10 16,0-1-21-16,0-1 2 15,0-6-13-15,0-3-3 16,2-2 0-16,4 3-12 16,-1-7-101-16,-3-7-316 0</inkml:trace>
  <inkml:trace contextRef="#ctx0" brushRef="#br2" timeOffset="109043.5">25590 8476 1957 0,'0'0'274'15,"0"0"-154"1,0 0-23-16,0 0-37 0,0 0 69 0,0 0-60 16,0 0-18-1,0 14-21-15,0-12-18 16,0 0-9-16,0 1-2 16,0-1-2-16,0 5-103 15,0-2-157-15,0 2-1514 0</inkml:trace>
  <inkml:trace contextRef="#ctx0" brushRef="#br2" timeOffset="109279.16">25599 8661 1972 0,'0'0'351'0,"0"0"-239"16,0 0-31-16,0 0-20 0,0 0-44 15,0 0-4-15,0 0-13 16,0 65 0-16,0-56-123 16,0-1-242-16</inkml:trace>
  <inkml:trace contextRef="#ctx0" brushRef="#br2" timeOffset="109427.77">25603 8863 2042 0,'0'0'256'16,"0"0"-141"-16,0 0-81 0,0 0-24 15,0 0-1-15,0 0-18 16,0 0-125-16,0 64-841 0</inkml:trace>
  <inkml:trace contextRef="#ctx0" brushRef="#br2" timeOffset="110845.9">25951 7479 312 0,'0'0'1277'16,"0"0"-1035"-16,0 0-48 0,0 0-45 15,0 0-95-15,0 0 31 16,0 0-56-16,-2-1-11 16,2 1-8-16,0-3-12 15,0 2 10-15,5-3-8 16,3 1 16-16,2 0-5 0,1 0 24 15,-1 0-10-15,4 3 16 16,-1 0 8-16,-1 0 27 16,1 0-24-1,0 0-15-15,-1 0-5 0,-4 6 1 16,1 1-1-16,-2 3-11 16,-2 4 9-16,-5 2-14 15,0 1 1-15,0 1-4 16,0 0 5-1,-12 0-18-15,-1-4 1 16,-3-2-1-16,-1-2 1 0,1-4-1 0,3-5-2 16,2 2-3-1,3-3 6-15,2 0-11 16,4 0 20-16,0 0-6 0,2 0-4 16,0-3 0-1,0 0 0-15,10-1-1 0,6 0 1 16,2 4 0-16,0 0 5 15,0 0-4-15,-3 1 24 16,-1 12 10 0,-3 4 29-16,-5 0-20 15,-3 1-19-15,-3 0 5 0,0 2-17 16,0-2 7-16,-11 0-19 16,-5-2 12-16,-1-2-13 15,0-3 0-15,0-4 3 0,3-1-4 16,1-2 1-1,7-2-16-15,1-2-43 16,5 0-43-16,0 0-66 0,0 0-213 16</inkml:trace>
  <inkml:trace contextRef="#ctx0" brushRef="#br2" timeOffset="111992.43">25403 9007 1977 0,'0'0'194'0,"0"0"-135"15,0 0-58-15,0 0 1 16,0 0-2-16,0 0-14 16,0 0-62-16,-38-26-73 15,29 24-711-15,-2 2 91 0</inkml:trace>
  <inkml:trace contextRef="#ctx0" brushRef="#br2" timeOffset="112211.66">25198 8979 1597 0,'0'0'219'16,"0"0"-114"-16,0 0 87 16,0 0-46-16,0 0-47 15,0 0-76-15,0 0-22 0,-36 0-1 16,30 0-9-1,2 0-30-15,-6 0-151 0,1 0 10 16,1 0-1727-16</inkml:trace>
  <inkml:trace contextRef="#ctx0" brushRef="#br2" timeOffset="112371.32">25002 8997 1621 0,'0'0'249'16,"0"0"-149"-16,0 0 104 16,0 0-131-16,0 0-37 15,0 0-36-15,0 0 0 16,-62 0-213-16,54 0-157 0</inkml:trace>
  <inkml:trace contextRef="#ctx0" brushRef="#br2" timeOffset="112561.82">24837 8993 1727 0,'-7'0'317'15,"3"0"-142"-15,-3 0-74 0,0 0-8 16,3 0-65 0,-3 0-18-16,3 0-10 0,-5 0-18 15,0 0-107-15,2 0-264 0</inkml:trace>
  <inkml:trace contextRef="#ctx0" brushRef="#br2" timeOffset="112723.67">24639 9006 1657 0,'0'0'245'0,"0"0"-58"16,0 0-154-1,0 0-12-15,0 0-21 16,0 0-99-16,0 0 36 16,-77-11-41-16,67 11-252 0</inkml:trace>
  <inkml:trace contextRef="#ctx0" brushRef="#br2" timeOffset="112912.36">24454 8983 1693 0,'0'0'228'0,"0"0"-108"16,0 0 12-16,0 0-63 16,0 0-46-16,0 0-12 0,0 0-6 15,-58-7-5-15,48 0-1 16,1 2-185-16,1-2-1103 16</inkml:trace>
  <inkml:trace contextRef="#ctx0" brushRef="#br2" timeOffset="113038.71">24288 8937 273 0,'-6'0'1561'0,"-1"0"-1261"0,0 0-176 16,0 0-63 0,1 0-60-16,-1 0-1 0,-1 0-123 15,-2 0-49-15,4 0-1392 0</inkml:trace>
  <inkml:trace contextRef="#ctx0" brushRef="#br2" timeOffset="113209.55">24110 8937 1702 0,'0'0'243'0,"0"0"-71"0,0 0-79 16,0 0-75-16,0 0-5 15,0 0-13-15,0 0-40 16,-67 0-433-16</inkml:trace>
  <inkml:trace contextRef="#ctx0" brushRef="#br2" timeOffset="113520.89">23804 8959 1687 0,'0'0'190'0,"0"0"-108"0,0 0-81 0,0 0 6 15,0 0-7-15,0 0-20 16,0 0-177 0,-33-15-887-16</inkml:trace>
  <inkml:trace contextRef="#ctx0" brushRef="#br2" timeOffset="113812.42">23466 8918 1433 0,'0'0'145'16,"0"0"-145"-16,0 0-1437 0</inkml:trace>
  <inkml:trace contextRef="#ctx0" brushRef="#br2" timeOffset="113977.08">23466 8918 385 0,'-110'-7'1390'15,"110"7"-1150"-15,-2 0-126 0,0 0-75 16,0 0-39-16,-3 0-143 16,3 0-238-16</inkml:trace>
  <inkml:trace contextRef="#ctx0" brushRef="#br2" timeOffset="114141.86">23192 8965 306 0,'0'0'0'0</inkml:trace>
  <inkml:trace contextRef="#ctx0" brushRef="#br2" timeOffset="114299.26">23192 8965 220 0,'-114'11'151'0,"109"-14"-118"16,1 1 138-16,-2 2 533 0,-4 0-507 15,4 0-197 1,-1 0-717-16</inkml:trace>
  <inkml:trace contextRef="#ctx0" brushRef="#br2" timeOffset="114545.73">22938 8944 378 0,'0'0'184'16,"0"0"-125"-16,0 0-44 16,0 0-15-16,0 0-13 0</inkml:trace>
  <inkml:trace contextRef="#ctx0" brushRef="#br2" timeOffset="114943.66">23283 8930 1159 0,'0'0'413'16,"0"0"-84"-16,0 0-99 15,0 0-98-15,0 0-38 16,0 0-52-16,0 0-42 15,96 0 5-15,-80 0 3 16,-3 0-5-16,3 0-3 16,-3 2-2-16,3-2-26 15,-1 5-11-15,1-3-40 16,1 3-179-16,-1-5 13 16,2 0 59-16,-2 0 162 0,-1 0 24 15,1 0 30-15,-3 0 37 16,3 0 115-16,1 0-119 15,-1 0 106 1,3 0-58-16,-4 0-87 16,1 0 3-16,-1 0-27 0,-2 0 22 15,1 0-20-15,-1-3 10 16,1-1 5-16,-2 2-17 16,5-1 11-16,-2 1-9 0,7-1-4 15,-1 1-23 1,-6 0-1367-16</inkml:trace>
  <inkml:trace contextRef="#ctx0" brushRef="#br2" timeOffset="116243.77">25515 8857 1564 0,'0'0'639'16,"0"0"-388"-1,0 0-136-15,0 0-6 0,0 0-58 16,0 0 9-16,0 0 0 15,-52 98-22-15,52-72 7 16,2-4-11 0,14-6 5-16,4-6-25 0,3-7 9 15,3-3-16 1,1-5 46-16,-3-15 4 0,-6-6-11 16,-3-4-14-16,-7 0-2 15,-8 2 11-15,0 2 1 0,-14 4 6 16,-13 5-18-1,-6 8 5-15,-1 5-22 0,1 4 14 16,4 8 3-16,6 16-15 16,6 10-4-16,11 3-5 15,6-2-3-15,0 0 2 16,10-8-3 0,15-6 4-16,6-9-10 0,1-10 8 15,-1-2-4-15,-4-2 1 16,-6-19 3-16,-5 0 7 0,-9-2-7 15,-7-1 29 1,0 4 9-16,-13 0 22 0,-10 8-47 16,-4 4 6-1,0 8-18-15,1 0 2 0,6 12-1 16,2 14-4 0,11 4-4-16,7 2 10 0,0 1-14 15,18-8 13-15,16-4-13 16,4-9 6-16,2-8 0 15,-1-4 0-15,-4-4 0 16,-6-17 0-16,-10-2 4 16,-10-4-1-16,-9 0 2 15,0 0 22-15,-11 6-7 16,-16 4 14-16,-6 8-20 16,-1 9-5-16,-1 0-9 0,6 7 3 15,4 17-6-15,12 6 10 0,9 2-13 16,4 0 13-16,4-6-14 15,23-3 5-15,9-9 1 32,3-10-4-32,1-4 5 0,-3 0-1 0,-9-18 2 15,-6-5-8 1,-10 0 14 0,-10-4 1-16,-2 3-3 15,-9 2 8-15,-18 2-8 16,-4 8 3-16,-1 6-5 0,1 6-2 15,7 0-2-15,4 0-7 16,6 18 7-16,8 5-63 16,6 3-36-16,0 18-88 15,0-7-162-15,4-2-485 16</inkml:trace>
  <inkml:trace contextRef="#ctx0" brushRef="#br3" timeOffset="119824.75">25621 8865 31 0,'0'0'2115'15,"0"0"-1853"-15,0 0-110 16,0 0 4-16,0 0-8 16,0 0-30-16,0 0-30 15,-97 12-34-15,85 8 5 16,3 4-18-16,7-1-5 0,2 4-22 16,0-5 10-1,14-5-24-15,10-8 1 0,2-9 0 16,4 0-1-1,-6-9 10-15,-1-20-10 0,-8-3 21 16,-9-4-13-16,-6 2 24 16,-2 4 5-16,-25 9 33 15,-6 9-18-15,-5 10-17 16,-1 2-11-16,3 0-12 16,7 17 26-16,9 7-14 15,11 7 4-15,9 4-27 0,0 1 4 16,17-1-5-16,12-10 0 15,2-3 0-15,3-10 0 16,-3-6 0-16,-6-6 3 16,-5 0-3-16,-9-11 5 15,-5-13 1-15,-6-6-2 16,0-7 11 0,-17 1 9-16,-12 3 1 0,-6 4-2 15,-1 9-22-15,0 6 11 16,7 10-7-16,9 4 13 15,6 9-14-15,10 20 5 16,4 11-5-16,2 0-5 0,25-1 1 16,8-12 0-16,6-8-6 15,1-12 13-15,-6-7-11 16,-5 0 11-16,-6-16-7 16,-7-7 5-16,-10-6-3 15,-8 0-1-15,0-2-1 0,-12 4 4 16,-18 8-1-1,-6 4 3-15,-2 10-1 16,1 5 4-16,6 2-3 16,8 21-6-16,10 10 6 0,11 4-6 15,2-3 0-15,13-3 0 16,18-4-1-16,4-11 6 16,3-11-12-1,-1-5 14-15,-4 0-8 0,-8-26 10 16,-8-6-9-1,-8-9 0-15,-6 0 3 0,-3 3 13 16,-10 6 4 0,-17 10 25-16,-2 10-31 0,-4 12 15 15,2 3-29-15,4 32 6 16,10 9-6-16,10 7 0 16,7-4 0-16,7-7-6 0,22-11 5 15,6-16-2 1,5-13-3-16,1 0 12 15,-6-25-10-15,-4-9 12 16,-13-7-12-16,-7 3 4 16,-11 1 0-16,0 8 0 15,-11 5 5-15,-16 10 1 16,-1 10-2-16,-7 4 1 16,6 0 3-16,6 20-16 15,4 5 3-15,11-2-34 16,8 1-53-16,0 1-65 0,13-2-201 15,3-9-332-15</inkml:trace>
  <inkml:trace contextRef="#ctx0" brushRef="#br4" timeOffset="156202.51">22338 26 255 0,'0'0'198'0,"0"0"-155"0,0 0 75 16,0 0 485-16,0 0-389 0,0 0-161 0,0 0 213 15,46 78-164-15,-44-72-84 16,4 2-4-16,-4-4-2 16,0 1-9-16,-2-5 7 15,0 0-15-15,0 0 5 16,0 0-2-16,0 0 1 15,0-5 1-15,0-1-54 0</inkml:trace>
  <inkml:trace contextRef="#ctx0" brushRef="#br4" timeOffset="156531.04">22338 26 1597 0</inkml:trace>
  <inkml:trace contextRef="#ctx0" brushRef="#br4" timeOffset="156825.25">22338 26 1597 0,'-81'-18'377'0,"84"18"-228"0,1 0-54 0,1 0-33 0,-1 0-27 0,3 0-2 16,-1 0 5-16,-1 0-7 16,-1 0 3-16,4 0 35 15,-4 0-39 1,0 0 14-16,0 12-43 16,1 12 9-16,1 8-7 15,4 2-3-15,-4-3-1 0,3 2 1 16,-2-5-10-16,2-4 21 15,-3 1-15-15,-1-3 18 0,1-3-25 16,0 3 12-16,-2 2-1 16,2-2 8-1,1 1-8-15,-1-1-1 0,4-3 1 16,-4 1-9-16,3-3 18 16,-3-1-21-16,0 0 7 15,-4-2 5-15,-2 6-27 16,0-4-121-16,0 1-667 0</inkml:trace>
  <inkml:trace contextRef="#ctx0" brushRef="#br4" timeOffset="159824.04">22662 1121 1636 0,'0'0'198'0,"0"0"-104"16,0 0-69 0,0 0 24-16,0 0-33 0,0 0 18 15,0 0 28-15,23 108-21 16,-18-90 7-16,0-1 21 15,-1 3 17-15,1-1-63 16,1 1 6-16,-2 1-27 16,4-2 3-16,-6 1-5 15,2-1 2-15,1-2 56 16,-3 3-43-16,2-1 3 0,-2-1-8 16,5 2 0-1,-2-2 2-15,1 0-17 16,3 2 13-16,-2 0-5 0,2 0 4 15,-2 1-5-15,-3-4-2 16,0 1 7-16,1 0 24 16,-3 1-18-16,2-2 6 15,1 3-18 1,2 1 10-16,-3 0-5 0,0 2 3 16,3-1 10-16,-3 0-19 15,2-1 11-15,-2-2-4 16,2-1-11-16,1 0 13 0,-1-4-18 15,2 2 9-15,-2 0 0 16,-2-2 6-16,1 2-6 16,-3 3 2-16,2-4 4 15,-2 5-3-15,-2 3-3 16,4-2 26-16,-2 2-16 16,0 0 18-16,2-2-26 15,0 0-1-15,-1-1 5 16,1 1 0-16,0 0 22 15,1 2-20-15,0-4 12 16,-1 4-19-16,3-2 2 16,-3 2-2-16,0 0-1 0,4 2 0 15,-4 3 0 1,0 0 0-16,1 0 0 0,-1 1 0 16,0-2 8-1,3-3-11-15,2 0 11 0,-2 1-9 16,-1-2 1-16,-1 1 0 0,2 1 0 15,-3-1 3 1,1 2-9-16,-1-2 12 16,0 0-4-16,1 1-1 0,-1 0 6 15,-1 1-7 1,1 2 5-16,1-3 6 0,-3 5-6 16,4-2-5-1,-1-1 0-15,1 2-3 0,-1-1 16 16,2 2-8-16,-3-1 0 15,1 0 25-15,1 0-25 16,-2-3 9-16,4 3 0 16,-2-3-14-1,1 0 12-15,-1 0-12 0,0 1 19 16,0-1-14 0,-2 0-3-16,3-2 3 0,-3-2-5 15,3 2 0-15,-2 2 0 16,-1 0 0-16,3 4 1 15,-3 2-3-15,2 2 8 0,0 1 0 16,0-4-1 0,1 2-4-16,-3-5 0 0,2-2 4 15,-1-2-5 1,-2-1 0-16,1 2 6 0,-2 1 14 0,1 0 17 16,1 0-21-16,0 0 11 15,0 0-27 1,3 0 7-1,3 0-6-15,-4 3-1 16,3-2 0-16,-2 4 1 0,0-1 3 16,-1-1 1-1,1 2-9-15,-1-4 13 0,1 2-16 16,0 1 8-16,-1 0-1 16,3 0 0-16,-2 5 1 15,2-1-6-15,-2 1 11 16,1 1-12-16,2 1 12 15,1-4-12-15,-3 0 7 16,4-8-2-16,-1 1 1 16,0-5-1-16,-2-1 0 15,2 2 1-15,-2 0-4 0,-2 4 10 16,2 2-5-16,-3 2 3 16,3-2-4-16,0 0 0 15,-2-1 0-15,1-6-1 16,-1 0-3-16,0-1 4 15,0 0 0 1,1 0-4-16,-1 1 11 0,0-1-12 16,2 3 10-16,-2-1-5 15,-1 3 0-15,1-2-4 0,0 0 3 16,-1-4 2-16,-1 1-8 16,1-1 15-1,4-2-14-15,-4 1 13 16,1 5-10-16,-1-2 4 0,2 2-1 15,-2 0 0 1,3-1 1-16,-3 0-2 16,4 1 2-16,-4 1-7 15,3 2 12-15,0-2-5 0,0 0 7 16,-2 0-14-16,1-4 6 0,2 1 0 16,-4-1 0-16,3-3 0 15,0 4-2 1,0-1 6-16,0 1 10 0,-1 2-13 15,-1 0 11 1,3-1-8-16,-4 3 10 0,0-1-10 16,1-2 0-16,3 2 6 0,-2 0-9 15,1 4 24 1,0 0-25-16,2 5 30 16,-2-4-30-16,3 4 18 15,-4-3-9-15,3-2 0 16,1 0-9-1,-4-2 1-15,3 1 7 0,-1 0-7 16,-4-3 29 0,3 0-24-16,0 0 3 0,-2-2-4 15,2-2-1-15,-3 1-3 16,1 0 3-16,0-1 2 16,2-2-2-16,-3 2-4 0,1-2 8 15,-1-1-5-15,4 1 4 16,-4 0-11-16,1-1 9 15,-1 3-5-15,2 1 0 16,-2-1 1 0,0 0 12-16,-1-2-8 15,1-2-3-15,2 0 3 0,-2-2-4 16,1-2 6-16,-1 0-11 16,2-2 5-16,-2 2-1 15,3-2 0-15,-3 4 0 16,2 0-1-16,0 2 8 15,-1 2-3-15,1 1 2 16,2 0-10-16,-4 2 6 16,1-1-2-16,-3-1 5 15,3 3-5-15,-2-1 0 16,1-4 8-16,-1 0-16 16,-3-5 17-16,2 0-15 15,1 0 12-15,-1-1-12 0,1 0 6 16,2 1 0-16,-1 2 0 15,-2 1 1 1,3 0-8-16,0 2 17 0,0-6-17 16,-3 1 15-16,3-1-16 15,-3-2 12-15,1 3-4 0,0 0 0 16,1 0 0 0,-2 2-1-16,3 2 2 15,-1-2-7-15,2 2 12 0,-2 0-11 16,3 3 14-16,-1 0-14 15,2 1 5-15,-1 1-1 16,-1-1 1-16,0 0 0 16,0 2-8-1,-1-1 16-15,-3-2-10 0,3 1 6 16,-2-4-8-16,-1 1 0 16,1 0 3-16,1 1 1 15,3 0 0-15,-2 4-4 16,2 2 8-16,-3 1-12 15,1-3 16-15,0-1-14 16,-3-2 10-16,1-6-8 0,-3-1-9 16,0-3-10-16,0-4 8 15,0 2-4-15,3-1 19 16,-1 1-2-16,1 0-6 16,0 5 14-1,1-2-12-15,1 5 4 16,-1-1-2-16,2-2-6 15,-2 5 2-15,-2-3 7 16,3 1 2-16,-3 2-4 0,1 0 9 16,2-4-7-16,-3-1 6 15,0-2-10-15,1-1 3 0,-1-6 1 16,-2 1 1-16,0 0-3 16,2-1-1-16,0-2 8 15,0 1-10 1,3 0 2-16,-1 3-153 0,-2-3-280 15</inkml:trace>
  <inkml:trace contextRef="#ctx0" brushRef="#br4" timeOffset="161454.57">24720 8208 1732 0,'0'0'445'15,"0"0"-320"-15,0 0-42 0,0 0 4 16,0 0-62-16,0 0 7 16,0 0-31-16,-6-1 26 15,6 9-17 1,0-2-13-16,0 1 10 0,2-4-4 16,2 4-3-16,2 0 11 15,0 4 9-15,1 0-20 16,4 4 13-16,2 1-5 0,0 1-15 15,3 1 8 1,-3 0-1-16,3 0 8 16,2 3-7-16,-2-1-2 0,-1-3 2 15,1 4-3 1,-1-4 4-16,-1 0-2 0,-1 0 10 16,-1-5-4-16,-1 1-5 15,1 1 5-15,0-2-6 16,1 2 1-16,1 2 9 15,-1 2-9-15,1-1 11 16,-1 0-2-16,0 0-4 16,1-3 5-16,-1-1-19 15,1 0 8-15,1-2 0 16,-1 1 0-16,1-2 1 16,1 3-2-16,1-4 2 0,-1 0 6 15,-1 1 2 1,1-3-18-16,-3 2 5 0,1-1 4 15,-3-1 1-15,0 4 5 16,1-2-6 0,-4 0 6-16,3-4-6 0,1 4 0 15,1-1 0-15,1 0 9 16,-1-1-10-16,3 5 2 16,1-3-1-16,-1 3 8 15,-1-2-7-15,-1 0 11 16,-1 0-12-16,-4-1 16 0,0-2-15 15,-2 1-1 1,1 2 20-16,2 0 24 16,-1 2-2-16,-1 1-18 0,4-2-5 0,1 1-18 31,-2-3 3-31,3-1 1 16,-4-1-9-16,1 0 13 15,-3-3-16-15,-2-1 8 16,-2 0-2-16,-4-3-4 0,0 0-39 15,0 0-142-15,-6 0-898 0</inkml:trace>
  <inkml:trace contextRef="#ctx0" brushRef="#br4" timeOffset="163003.79">25844 8921 490 0,'0'0'1326'0,"0"0"-1221"15,0 0-64-15,0 0-38 16,0 0 62-16,0 0 7 0,0 0 32 16,23 2-59-16,-17 0-3 15,1-2-26 1,0 0-5-16,2 0 15 16,-1 0-18-16,4 0 49 0,-3 0-26 15,1-2 5-15,0 0-35 16,-1 0 23-1,1 2-23-15,0 0-1 0,-1 0 2 16,-1 0 0-16,2-1-2 0,1-2 10 16,-1-1-12-1,2 0 4-15,-3-2 3 16,2 0 5 0,-2 2 1-16,2-1 6 0,-2 5 5 15,0 0-12-15,0-3-10 16,-1 1 35-16,-1-2-34 15,0 1 29-15,0-2-17 16,-1-1 34-16,3-2-24 16,1 2-3-16,0-3-7 15,1 0-12-15,1 1 1 16,-1 0-2-16,-1 2 9 16,2-1 2-16,-1 2 6 15,1-1-15-15,-1 0 23 16,-1-4-23-16,0 2 21 0,1-3-4 15,-3-2-18 1,-1 3 24-16,3-2-25 0,-2 3 23 16,1 2-23-1,3-2 15-15,-2 3-15 0,3 1 4 16,-1-2-4-16,1 0 0 16,-1 0 0-16,-1 2 10 15,-3-2-15-15,4 0 11 16,-3-2-4-16,-3 1-1 15,4-2-2-15,-4 2 1 16,1 1-1-16,-3-2 1 0,2 1 0 16,-1 0 0-16,0 0 6 15,1-2-1-15,1 0-4 16,-1 0-2-16,4 1 3 16,-1-2-7-16,-1-1 4 15,-1 3 1-15,2 2 0 16,-4 0 5-16,1 0-5 15,-2 3 0-15,1-2 2 16,-1 0 3-16,1-3-10 16,0 4 10-16,-1-3-5 0,0 1 0 15,3 0-1-15,-3-1-6 16,4 0 14-16,-2-2-14 16,0 0 21-1,1 1-18-15,0-3 5 0,2 1-1 16,0-3 0-1,-1-5 1-15,4 0-2 0,-3-4 9 16,-1 0-13 0,2-2 10-16,-4 1-10 0,1-2 0 15,-1-6-64-15,2 3-198 16,-6 8-1667-16</inkml:trace>
  <inkml:trace contextRef="#ctx0" brushRef="#br0" timeOffset="173099.12">22126 8433 1616 0,'0'0'307'0,"0"0"-176"16,0 0 43-16,0 0-119 15,0 0 13-15,0 0-4 16,0 0-26-16,-4 89-11 0,4-79 2 16,0 3 24-16,0-3-37 15,0-3 43-15,4 3-46 16,1-2 74-16,-1-2-55 15,0 2 2-15,0 1-15 16,4-4-6-16,-6 2-7 16,2-2-5-16,1-1 27 15,-3 0-11-15,4 0 13 16,0 0-30 0,2-2 18-16,1 2-7 0,0-1 6 15,2-1-7 1,2 0-2-16,1 1 8 0,-1-1-9 15,1 1 14 1,-1-1-21-16,-2-2 19 0,3 0-18 16,-4 0 11-16,1 0-11 15,-1-2 35-15,1-8-3 16,0-1-18-16,0 2 17 16,-2-3-19-16,3 0 16 15,-2-2-25-15,-1 1 15 16,3-1-12-16,-4 0 15 15,-1-2-16-15,-1 0 0 16,2 2 8-16,-6-3-8 0,0-3 35 16,-2 3-26-1,0-4 14-15,0 1-25 0,0 1 10 16,0 0-14-16,-10 1 5 16,-2 0-4-16,-7 0-1 15,0 3 0-15,-4 3-7 16,-1 3-6-16,-3 7-30 15,2 2-23-15,-10 21-64 16,3 9-141-16,8 3-1679 0</inkml:trace>
  <inkml:trace contextRef="#ctx0" brushRef="#br2" timeOffset="195784.55">28865 7814 2001 0,'0'0'477'15,"0"0"-280"1,0 0-57-16,0 0-106 0,0 0 2 16,0 0-35-1,0 129 26-15,0-82-26 0,0 4 32 0,0-3-3 16,4-4 23-1,-2-6-10-15,3-6-32 16,-3-9 19 0,0-7-21-16,-2-9 3 0,0-4-5 15,2-3-4-15,-2-5-3 0,0-19 0 16,0-12 0-16,0-6 1 16,0-8 0-1,0-2-1-15,0-2 0 16,0 4 0-1,-2 1 1-15,-4 9 7 0,1 10-14 16,3 6 6-16,0 10 0 16,0 6 0-16,0 8 0 15,2 0 3-15,0 4 2 16,0 26 5-16,0 16-3 16,0 14 30-16,2 11-13 15,-2 2 6-15,2-2-13 16,-2-11-5-16,0-14 4 15,0-14-15-15,2-13-2 0,0-12 11 16,0-7-20 0,1 0 18-16,-1-18-9 0,-2-12 1 15,0-10-1-15,0-2-19 16,0 1-42-16,0 4 7 16,0 7-65-16,0 10-105 15,0 10-310-15</inkml:trace>
  <inkml:trace contextRef="#ctx0" brushRef="#br2" timeOffset="196525.87">29094 8586 1779 0,'0'0'525'16,"0"0"-286"-16,0 0-49 16,0 0-61-16,0 0-67 0,0 0-27 15,0 0-10-15,-53 32-19 16,39-3 22-16,-1 6-23 15,-1 7 51-15,3 9-16 16,-1 7 15-16,6 8-15 16,6 2-13-1,2 1 5-15,0-6-22 16,15-6 13-16,14-13-11 16,5-12 24-16,4-12-10 15,4-14 18-15,-3-6-18 0,2-14-14 0,-7-18-5 16,-12-8-3-1,-9-1 1-15,-13 6-5 16,0 7 11-16,-27 8-11 16,-8 11 0-16,-9 9-17 0,-2 0-16 15,4 21-36 1,9 6-19-16,8 17-68 16,11-9-118-16,8-5-121 0</inkml:trace>
  <inkml:trace contextRef="#ctx0" brushRef="#br2" timeOffset="200375.17">28869 7495 1858 0,'0'0'348'0,"0"0"-135"16,0 0-144-16,0 0 5 16,0 0-31-16,0 0 44 0,0 0 4 15,0 2 1-15,0-2 4 16,0 0-25-16,0 0-25 15,0-4-44-15,0-1 6 16,0-2-8-16,0-3-23 16,0-3-79-16,0-8-56 15,0 4-75-15,0-4-586 16</inkml:trace>
  <inkml:trace contextRef="#ctx0" brushRef="#br2" timeOffset="200685.45">28894 6956 1845 0,'0'0'474'15,"0"0"-338"-15,0 0-47 16,0 0-53-16,0 0-9 16,0 0-18-16,0 0-18 15,-2-74 1-15,0 60-50 16,0 4-106-16,2-1-204 0</inkml:trace>
  <inkml:trace contextRef="#ctx0" brushRef="#br2" timeOffset="200985.55">28854 6485 1811 0,'0'0'384'0,"0"0"-256"0,0 0-81 15,0 0 49-15,0 0-85 0,0 0-1 16,0 0-9 0,0-90-2-16,0 77-87 15,0 3-195-15</inkml:trace>
  <inkml:trace contextRef="#ctx0" brushRef="#br2" timeOffset="201270.93">28840 5963 1969 0,'0'0'406'0,"0"0"-275"16,0 0-46-16,0 0 8 15,0 0-49-15,0 0-14 0,0 0-30 16,0-102-23-16,0 88-117 16,0 0-276-16</inkml:trace>
  <inkml:trace contextRef="#ctx0" brushRef="#br2" timeOffset="201547.33">28818 5406 1670 0,'0'0'521'0,"0"0"-313"15,0 0-122-15,0 0-47 16,0 0 2-16,0 0-24 0,0 0-15 16,-5-99-4-16,1 85-18 15,2 7-83 1,-2-1-323-16</inkml:trace>
  <inkml:trace contextRef="#ctx0" brushRef="#br2" timeOffset="201832.29">28791 4913 2015 0,'0'0'369'0,"0"0"-207"0,0 0-5 0,0 0-45 16,0 0-44-16,0 0-54 16,0 0 15-1,0-97-28-15,0 90-2 16,0-6-22-16,0 4-174 0,0-3-736 15</inkml:trace>
  <inkml:trace contextRef="#ctx0" brushRef="#br2" timeOffset="202052.39">28778 4451 1132 0,'0'0'1096'15,"0"0"-882"-15,0 0-82 0,0 0-25 0,0 0-13 16,0 0-77-16,0 0-3 16,-7-60-14-1,5 50 0 1,-2-4-11-16,-4 4-83 15,4 0-127-15</inkml:trace>
  <inkml:trace contextRef="#ctx0" brushRef="#br2" timeOffset="202301.99">28726 3892 1936 0,'0'0'412'15,"0"0"-258"-15,0 0-100 16,0 0-54-16,0 0-21 15,0 0-420-15</inkml:trace>
  <inkml:trace contextRef="#ctx0" brushRef="#br2" timeOffset="202547.06">28713 3392 1560 0,'0'0'390'16,"0"0"-215"-16,0 0-115 0,0 0-60 15,0 0-215-15,0 0-1718 0</inkml:trace>
  <inkml:trace contextRef="#ctx0" brushRef="#br2" timeOffset="202817.76">28789 2725 2042 0,'0'0'455'16,"0"0"-276"-16,0 0-68 15,0 0-58-15,0 0-24 0,0 0-29 0,0 0-87 16,0-61-96-1,0 50-473-15</inkml:trace>
  <inkml:trace contextRef="#ctx0" brushRef="#br2" timeOffset="203067.75">28836 2259 2065 0,'0'0'284'0,"0"0"-116"0,0 0-107 16,0 0-31-16,0 0-30 16,0 0-10-1,0 0 4-15,15-83-158 0,-15 74-716 0</inkml:trace>
  <inkml:trace contextRef="#ctx0" brushRef="#br2" timeOffset="203261.76">28854 1944 1631 0,'0'0'534'0,"0"0"-344"15,0 0-96-15,0 0-94 16,0 0-26-16,0 0-310 0</inkml:trace>
  <inkml:trace contextRef="#ctx0" brushRef="#br2" timeOffset="203460.74">28888 1744 2283 0,'0'0'309'0,"0"0"-199"15,0 0-61-15,0 0-48 0,0 0-2 16,0 0-128-1,0 0-227-15</inkml:trace>
  <inkml:trace contextRef="#ctx0" brushRef="#br2" timeOffset="203657.24">28871 1462 1761 0,'0'0'532'0,"0"0"-350"0,0 0-75 16,0 0-71-16,0 0-28 16,0 0-8-16,-6-115-173 15,2 98-1867-15</inkml:trace>
  <inkml:trace contextRef="#ctx0" brushRef="#br2" timeOffset="204836.24">22849 877 1604 0,'0'0'825'16,"0"0"-727"-16,0 0-71 15,0 0-20-15,0 0 17 16,0 0-24-16,0 0 16 15,89-14-16-15,-58 14-19 0,-9 0-122 16,0 0-408-16</inkml:trace>
  <inkml:trace contextRef="#ctx0" brushRef="#br2" timeOffset="205029.91">23314 848 839 0,'0'0'1358'0,"0"0"-1175"0,0 0-46 16,0 0-72-1,0 0-27-15,0 0-28 0,0 0-2 16,114 0-8 0,-81 0-58-16,-6 0-173 0</inkml:trace>
  <inkml:trace contextRef="#ctx0" brushRef="#br2" timeOffset="205186.61">23731 808 222 0,'0'0'1662'15,"0"0"-1253"-15,0 0-192 16,0 0-129-16,0 0-50 0,0 0-30 16,0 0-7-16,121 32-2 15,-94-32-3-15,4 0 3 16,-4 0-163-16,-6 0-823 0</inkml:trace>
  <inkml:trace contextRef="#ctx0" brushRef="#br2" timeOffset="205329.17">24166 814 222 0,'0'0'1792'0,"0"0"-1540"0,0 0-195 15,0 0-29-15,0 0-26 0,0 0-2 16,0 0-333-16</inkml:trace>
  <inkml:trace contextRef="#ctx0" brushRef="#br2" timeOffset="205451.65">24536 842 1986 0,'0'0'320'0,"0"0"-236"16,0 0-30-16,0 0-54 15,0 0-14-15,0 0-84 16,113 21-342-16</inkml:trace>
  <inkml:trace contextRef="#ctx0" brushRef="#br2" timeOffset="205602.84">24890 822 1754 0,'0'0'450'15,"0"0"-238"-15,0 0-95 16,0 0-86-16,0 0-3 15,0 0-28-15,0 0 0 16,116 0-46-16,-89 0-74 16,-3 0-412-16</inkml:trace>
  <inkml:trace contextRef="#ctx0" brushRef="#br2" timeOffset="205737.73">25233 784 2152 0,'0'0'255'15,"0"0"-177"-15,0 0-54 0,0 0-24 16,0 0-86-16,0 0-680 16</inkml:trace>
  <inkml:trace contextRef="#ctx0" brushRef="#br2" timeOffset="205985.37">25906 816 1582 0,'0'0'567'16,"0"0"-350"-1,0 0-59-15,0 0-126 0,0 0-13 16,0 0-19-16,116 28-2 16,-82-28-117-1,-1 0-597-15</inkml:trace>
  <inkml:trace contextRef="#ctx0" brushRef="#br2" timeOffset="206116.09">26326 840 1541 0,'0'0'258'0,"0"0"49"16,0 0-162-16,0 0-76 0,0 0-48 16,0 0-21-1,0 0-345-15</inkml:trace>
  <inkml:trace contextRef="#ctx0" brushRef="#br2" timeOffset="206249.28">26627 846 2071 0,'0'0'292'16,"0"0"-70"0,0 0-96-16,0 0-46 0,0 0-71 0,0 0-9 15,0 0-31 1,120 40-150-16,-97-38-302 0</inkml:trace>
  <inkml:trace contextRef="#ctx0" brushRef="#br2" timeOffset="206404.39">26921 874 1610 0,'0'0'522'16,"0"0"-287"-16,0 0-7 0,0 0-130 16,0 0-57-1,0 0-26-15,0 0-14 16,83 14-1-16,-64-14-3 16,6-2-34-16,-2-2-182 0,-6 2-210 15</inkml:trace>
  <inkml:trace contextRef="#ctx0" brushRef="#br2" timeOffset="206540.98">27233 865 1550 0,'0'0'270'0,"0"0"123"15,0 0-185-15,0 0-84 0,0 0-81 16,0 0-20 0,0 0-23-16,85-21-2 0,-60 21-45 15,-4 4-127-15,0 2-238 0</inkml:trace>
  <inkml:trace contextRef="#ctx0" brushRef="#br2" timeOffset="206639.11">27565 880 1674 0,'0'0'254'0,"0"0"-132"16,0 0-122 0,0 0-19-16</inkml:trace>
  <inkml:trace contextRef="#ctx0" brushRef="#br2" timeOffset="206802.95">27804 909 1328 0,'0'0'510'16,"0"0"-264"-16,0 0-145 15,0 0-100-15,0 0-1 0,0 0-222 0</inkml:trace>
  <inkml:trace contextRef="#ctx0" brushRef="#br2" timeOffset="206936.43">28038 902 1610 0,'0'0'203'0,"0"0"-98"0,0 0-64 0,0 0-24 15,0 0-17-15,0 0-48 16,0 0-1279-16</inkml:trace>
  <inkml:trace contextRef="#ctx0" brushRef="#br2" timeOffset="207112.8">28285 916 1537 0,'0'0'285'0,"0"0"-145"15,0 0 33-15,0 0-61 0,0 0-69 16,0 0 3-1,0 0-38-15,88 10-8 0,-73-10-8 16,3 0-6 0,9 0-246-16,-6 0-50 15,2 4-957-15</inkml:trace>
  <inkml:trace contextRef="#ctx0" brushRef="#br2" timeOffset="207300.01">28584 935 301 0,'0'0'1112'0,"0"0"-874"0,0 0-174 15,0 0 5-15,0 0-4 31,0 0-8-31,0 0 102 0,80 0-30 0,-70 0 3 32,-4 0-77-32,3 0-24 0,-5 0-30 15,0 0-2-15,2 0-9 16,-4 0-65-16,0 0-48 0,-2 0-67 16,0 0-65-1,0 0-1065-15</inkml:trace>
  <inkml:trace contextRef="#ctx0" brushRef="#br2" timeOffset="207648.49">28829 928 2057 0,'0'0'289'16,"0"0"-169"-16,0 0-9 15,0 0-55-15,0 0-31 16,0 0-23-16,0 0-4 16,-2 104-85-16,-9-84-590 0</inkml:trace>
  <inkml:trace contextRef="#ctx0" brushRef="#br3" timeOffset="212876.26">28911 838 1779 0,'0'0'343'0,"0"0"-182"15,0 0-51-15,0 0 0 16,0 0-25-16,0 0 5 16,0 0-26-16,-75-14-22 15,64 28-22-15,-3 4 14 0,3 3-20 16,-2 4 37-16,4 3 23 16,2 2-33-16,5 0 14 15,2 3-19-15,0-5 18 16,0-5-28-16,5-7 7 15,10-4-27-15,1-8 13 16,1-4-15-16,1 0 20 16,3-16 7-16,-6-10 0 15,-1-6-1-15,-8-2-18 0,-6 1 17 16,0 3-20-16,0 4 26 16,-18 5-28-1,-2 7 18-15,-4 6-8 16,-1 8 2-16,3 0-19 0,2 14 8 15,4 15-19-15,7 6 15 16,5 4-8-16,4 1 8 16,0-4-8-16,15-7 7 15,8-7-4-15,-1-5 1 16,2-8 0-16,-1-9 0 16,-3 0 4-16,-3-9 7 15,-5-17 2-15,-3-9 23 16,-7-3-29-16,-2-2 9 15,0 4-16-15,-17 2 6 0,-10 8 0 16,-2 4-6 0,0 10 13-16,2 10-12 0,2 2 5 15,5 12 2-15,5 22-16 16,6 8 6-16,7 8-2 16,2 0 4-16,0-2-4 15,19-5 4-15,6-14-9 16,2-10 5-16,2-13 8 0,-5-6-3 15,-2-16 4 1,-4-22 3-16,-7-10-8 0,-9-7 7 16,-2 2-4-1,-2 0-2-15,-22 11 14 0,-3 9-11 16,-2 10 18-16,3 14-15 16,1 9 26-16,2 3-32 15,8 26 0-15,7 12-1 16,4 7-5-16,4 5 5 15,0-4-1 1,21-3-7-16,6-7 16 0,2-11-15 16,2-12 15-16,0-10-16 15,-2-6 14-15,-6-6-6 16,-6-20 8-16,-5-9 1 16,-12-2 8-16,0-6-13 15,-12 1 22-15,-15 4-26 0,-4 4 27 16,-5 8-27-1,3 8 13-15,6 12-9 0,5 6 10 16,7 14-14-16,4 24 0 16,9 13-8-16,2 5 14 15,2 2-13-15,21-8 14 16,6-10-14-16,8-12 10 0,1-14-3 16,-1-14 0-1,-1 0 6-15,-5-21 12 16,-6-18-18-16,-9-7 27 15,-10-7-22-15,-6-2 25 0,-4 2-29 16,-23 5 17-16,-8 8-14 16,-4 10 3-1,-1 14 4-15,2 14-6 16,7 2-5-16,4 32 7 0,9 16-14 16,12 12 14-1,6 6-19-15,0 3 13 0,22-10-2 16,12-6-2-16,1-14-3 15,3-14 5 1,0-13 2-16,-4-12-10 16,-3 0 18-16,-7-23 6 0,-6-14-14 15,-10-11 14-15,-8-4-15 16,0-3 9-16,-26 8 0 16,-8 4-4-16,-6 15 6 15,3 14-10-15,-1 14 13 16,9 4-11-16,4 33-6 15,9 10 3-15,14 11-5 16,2 1 2-16,10-5-1 0,21-8 4 16,7-15-6-16,8-11-3 15,1-17 18 1,-5-3-6-16,-3-18 3 0,-11-20 1 16,-10-13-3-16,-16-7 1 15,-2-5 2-15,-22 0-2 16,-18 5 7-16,-10 8-9 15,-2 13 2-15,2 14 0 16,8 17 13-16,11 6-18 16,9 24 0-16,13 18-2 15,9 5-5-15,0 1 2 16,21-6-8-16,11-12 9 16,4-11 5-16,0-12-10 15,-3-7 18-15,-6-5-12 16,-6-19 3-16,-11-1 0 15,-8-6-13-15,-2 4-51 16,-12 2-65-16,-23 13-154 0,6 8-96 16,2 4-770-16</inkml:trace>
  <inkml:trace contextRef="#ctx0" brushRef="#br4" timeOffset="-210313.82">26872 7904 282 0,'0'0'709'15,"0"0"-248"-15,0 0-262 0,0 0-41 16,0 0-102 0,0 0 49-16,0 0-69 0,31-32 134 15,-27 27-112-15,2-4 24 16,-2 0-65-16,0-1-8 16,0-2-9-16,3-3 0 15,-1-1 12-15,2-2-2 0,-2-2-2 16,3-3-7-16,-3 0-1 15,4 0 11-15,-1 0-14 16,1-1 3-16,0 2 0 16,1-2 4-16,0 2-3 15,0 1 20-15,-2 1-20 16,2 0 8 0,1-1-7-16,-2-4-4 0,1-1-3 15,3-4 5-15,-3 0 1 0,1 0 1 16,-2 2-2-1,-1 1 1-15,1 1-13 16,-6 3 36-16,2-2-2 0,-1 2-5 16,-1-3 20-16,0-1-23 15,2-1-11-15,2-2 8 16,-1 1-11-16,4-2 7 16,-2-1-5-1,2 0-2-15,1 0 10 0,-1 0-19 16,-3-3 9-16,4 2 0 15,-3-1 0-15,-1 2 0 16,-1 1 0-16,0 1 10 16,0 2-20-16,1 0 22 15,-1 0-12-15,2-1 1 0,-2 2-2 16,1-1 2 0,1-1-2-16,3 2 1 15,-6-4 0-15,3 6-8 0,-3-1 13 16,0-1-12-16,0 4 14 0,1-4-12 15,-1-3 13 1,4 2-8 0,0-4 1-16,1 3 7 0,1 0 6 15,-3 0-13-15,-1 2 20 16,4 1-14-16,-3-2-2 16,-1 0 7-1,2-2-15-15,1-2 3 0,-1-1 0 16,4-1 0-16,-1 1 0 15,-1-2 14-15,1 1-13 16,0 2 37-16,-1-3-30 16,-1 6 11-16,-3 0-11 15,2 2-5-15,-4 1-2 0,3-2-1 0,-3-2 16 32,4-1-15-32,1-3 29 0,0 0-8 0,2 0 27 31,-2 2-48-31,1 2 18 0,-1 2-18 15,0-1-1-15,0 1 0 16,-2 3 1-16,0-4 0 16,0 0 10-16,0 0-19 15,-1-1 16-15,2-4 2 16,1 0-2-16,0-2-6 16,0 0-1-16,-2 0 26 15,2 2-1-15,1 1-18 16,-4 1 6-16,3 1-3 15,1 0-14-15,-1-4 17 16,-1 3-16-16,2-3 7 16,-3 3-5-16,-1 1 1 15,0-1 6-15,-2 5 11 16,-1-2-18-16,-3 1 28 0,2 3-22 16,0-1 15-1,-1 1-16-15,2-1-2 0,-3 2-2 16,0-2-1-1,0 3 7-15,0 0-5 0,3-1 16 16,-3 1-18-16,2 2 15 16,-4 1-14-16,2 3 24 15,-2 2-21-15,3-4 8 0,-1 4-5 16,3-2-7 0,-3-1 0-16,0 0 6 0,1 0-10 15,-1-1 13-15,-2-2-4 16,2 0 0-16,2-1 1 15,-2-1-6-15,3 2 6 16,-1-2-2-16,1-1-4 16,2 1 0-16,-1-2 9 15,3-1-13-15,0-1 10 16,-2 1 0-16,1 1-4 16,-1-1 8-16,-3 2-2 0,2 2 7 15,-2 2 0 1,0-2-14-16,1-1 12 15,-1-2-12-15,0 2 7 16,1-1 1-16,2-4-11 0,-1 2 3 16,3-3-1-1,1 3 0-15,-2-4 0 0,-1 5 6 16,1 0-5 0,0-1 2-16,-2 3 3 15,-1-1-1-15,-1-1 1 0,0 1-4 16,-2-2-2-16,3 0-7 15,0-2 6-15,-1-2 2 0,3 0-1 16,1 0 6-16,0 0-7 16,0 2 9-16,-3 0-13 15,1-1 5-15,-1 3 0 16,-1 0 1-16,1-2 0 16,0 1-2-16,1-6 5 15,0 3-10 1,3-2 13-16,3-1-9 15,-1 4 12-15,0-2-14 0,-2-3 9 16,0 5-3-16,-3 2 4 16,-1 1-6-16,0 1 19 15,-1-1-19-15,-2-1 22 0,3 1-22 16,-1-2 23 0,0 0-23-16,0 0 8 15,2-2-8-15,0 1 0 0,1 0 0 16,-1-2 7-16,-2 0-11 15,4 1 8 1,-2-2 2-16,-1 1 2 16,-1 2-10-16,2 0 3 15,0 0-1-15,0 4 0 16,-1-3 0-16,1 2-4 16,1 1 9-16,0 6-8 15,-1 3 8-15,-1 2-8 0,1 0 3 16,-1 2 0-16,-1-4 0 15,1 2 0-15,-1-2 0 16,1 0 0 0,-1 0-6-16,0-3 12 0,1 1-6 15,-3 0 10-15,3 1-17 16,0-2 7-16,-1-1 0 16,0 1 0-16,0 2 0 15,3 2-3-15,-5-2 7 16,3 5-8-16,-2 0 8 0,-1 0-6 15,2 2 8 1,0-2-7-16,1-1 1 0,-1 0-5 16,0-4 5-16,4 0 0 15,0-3-8-15,1-3 17 16,1 0-11-16,-2 0 11 16,-1 3-16-1,-1-2 7-15,2 3 0 0,0-2 0 16,-3-1 0-16,3 0 0 15,-1 0 2-15,2-4-7 16,0-2 10-16,5-5-9 16,-3 1 9-16,-1 1-5 0,0 2 0 15,-4 8 0 1,-3 5-1-16,-3 7 2 0,0 7-9 16,0 2-49-1,-7 4-198-15,-2 8-2135 0</inkml:trace>
  <inkml:trace contextRef="#ctx0" brushRef="#br4" timeOffset="-209449.48">29056 8 1777 0,'0'0'403'0,"0"0"-211"16,0 0-76-16,0 0-34 16,0 0-43-16,0 0-36 15,0 0 64-15,0 90-27 16,-6-47 25-16,-3 6-24 15,0 4 31-15,-2-4-24 0,0-1-14 16,1 1-19-16,2-5-14 16,-1 0 3-16,0 0 6 15,0-2-17-15,3 3 13 16,-1-4-12-16,5 1-28 16,0 19-86-16,2-15-143 15,0-2-1530-15</inkml:trace>
  <inkml:trace contextRef="#ctx0" brushRef="#br1" timeOffset="-204907.25">23742 12019 1974 0,'0'0'264'16,"0"0"-73"-16,0 0-76 15,0 0 41-15,0 0-69 16,0 0-50-16,0 0-26 16,23 49 4-16,-23-49 11 15,0-4-1-15,0-17 22 16,0-7-35-16,0-11 22 16,0-7-34-16,-9-7 7 15,2-8-5-15,-4-7-2 16,2-7 0-1,-3-4-5-15,2-7 4 0,-1 0-18 16,-1-3 14-16,1 5 2 16,5 6-13-16,4 8 25 0,2 12-19 15,0 12 8-15,0 9 2 16,8 13 0 0,10 10-1-16,4 9 0 0,7 5-6 15,2 0-2-15,3 11 18 16,-5 11-18-16,-2 3 7 15,-9 3-100-15,-16 17-73 16,-2-4-35-16,0-3-688 16</inkml:trace>
  <inkml:trace contextRef="#ctx0" brushRef="#br1" timeOffset="-204709.3">23551 11529 2370 0,'0'0'199'0,"0"0"-103"0,0 0-34 16,0 0 11-16,0 0-66 16,120 7 6-16,-87-7-13 0,-8 0-141 15,-5 0-323-15</inkml:trace>
  <inkml:trace contextRef="#ctx0" brushRef="#br1" timeOffset="-204234.9">24413 10971 1933 0,'0'0'241'0,"0"0"-157"15,0 0-42-15,0 0 38 16,0 0-16-16,0 0-17 16,0 0-29-16,-114 112 24 15,97-76-29-15,1 4 43 16,1 6 45-16,1 9-13 0,1 6-25 16,4 8-31-1,0 9 24-15,2 2-46 16,5 2 19-16,2 0-21 0,0-5 24 15,2-11-15-15,14-8-13 16,1-14-4-16,4-8 5 16,-1-10-12-16,-5-6 8 15,1-5-10-15,-1-12-91 16,-3-3-164-16,-3 0-722 0</inkml:trace>
  <inkml:trace contextRef="#ctx0" brushRef="#br1" timeOffset="-203811.55">24679 11223 2238 0,'0'0'301'0,"0"0"-222"0,0 0 12 16,0 0-37-16,0 0-25 15,-61 142 5-15,45-85 14 16,3 6 10-16,3 7 4 16,0-1 0-16,8 0-30 0,2-8 26 15,2-10-33 1,20-10-3-16,7-15-21 0,9-15 6 15,3-11 6 1,-3 0-4-16,-5-28 1 0,-8-6-5 31,-12-4-4-31,-11 2-1 0,-2 7-4 16,-11 14-21-16,-20 6 24 0,-5 9-14 16,-2 0-12-16,4 13-47 15,11 2-72-15,15-7-38 16,8-5-126-16,0-3-1851 15</inkml:trace>
  <inkml:trace contextRef="#ctx0" brushRef="#br1" timeOffset="-203553.78">24880 11017 2302 0,'0'0'285'0,"0"0"-89"0,46 105-30 16,-24-50-6-16,-4 8-61 15,0 8-16-15,-5 6-20 0,-6 0-21 16,-5 4-9-16,-2-1-29 16,0 2 5-16,-6-1-4 15,-14-1-10 1,-3-2-1-16,-8 22-59 15,4-21-114-15,8-16-280 16</inkml:trace>
  <inkml:trace contextRef="#ctx0" brushRef="#br1" timeOffset="-202952.22">25356 11708 2244 0,'0'0'310'0,"0"0"-153"15,0 0-65-15,114-36-57 16,-81 31-9-16,-4 5-26 16,-4 0 0-16,-5 0-79 15,-9 6-152-15,-7 7-1574 16</inkml:trace>
  <inkml:trace contextRef="#ctx0" brushRef="#br1" timeOffset="-202713.79">25370 11881 2632 0,'0'0'181'0,"0"0"-113"0,0 0 2 15,0 0 18-15,0 0-63 0,147-6 6 16,-111 6-29-16,-3 0-4 16,5 0-9-1,-9 0-124-15,-7 0-323 16</inkml:trace>
  <inkml:trace contextRef="#ctx0" brushRef="#br1" timeOffset="-200768.22">26549 10767 1885 0,'0'0'375'15,"0"0"-250"-15,0 0-109 0,0 0 33 16,0 0-49-16,-122 97 35 16,83-44 20-16,1 11 1 15,3 10 17-15,1 10 7 16,10 8 2-16,6 5-27 15,13-2-5-15,5-7-14 16,5-7 23-16,24-17-24 16,14-15 0-16,5-19-10 15,8-18 3-15,0-12 26 16,-5-10-17 0,-11-24-3-16,-9-13-24 0,-12-1 23 15,-15 0-32-15,-4 6 9 16,-21 12-10-16,-18 13 3 0,-17 10-3 15,-9 7-24 1,3 7-24-16,2 19-96 16,17-3-99-16,19-3-341 15</inkml:trace>
  <inkml:trace contextRef="#ctx0" brushRef="#br1" timeOffset="-200166.19">27028 10305 1670 0,'0'0'406'0,"0"0"-127"16,0 0-60-16,0 0-27 16,0 0-23-16,0 0-62 15,80 118-15-15,-80-74-23 0,0 2 3 16,-4 2-44-16,-19-1 4 15,-3-5-32-15,-4-8 4 16,-1-8-4-16,0-10-18 16,4-7-53-16,6-9-3 15,7 0 23-15,7-3 21 16,7-7 30-16,0 6 0 16,7 1 7-16,15 3-6 15,7 0 25-15,0 11-17 0,3 7-7 16,7 8-2-1,-7-3-155-15,-8-2-671 0</inkml:trace>
  <inkml:trace contextRef="#ctx0" brushRef="#br1" timeOffset="-199724.26">27097 11333 2074 0,'0'0'328'16,"0"0"-87"-1,0 0-55-15,0 0-21 16,0 0-72-16,127 4-20 16,-93-4-56-16,-1 0 4 15,-2 0-21-15,-2 2 0 16,2 1-45-16,-6-2-186 16,-4-1-981-16</inkml:trace>
  <inkml:trace contextRef="#ctx0" brushRef="#br1" timeOffset="-199095.15">28096 10793 1773 0,'0'0'403'15,"0"0"-273"-15,0 0-19 16,0 0-13-16,0 0-47 0,0 0 12 16,-105 142 23-16,80-94 22 15,-2 10-35-15,4 11 27 16,-2 8-44-16,5 5 29 15,9 4-20-15,6-4-11 0,5-2-18 16,5-15-10 0,22-11-1-16,6-11-14 15,5-17 14-15,1-10-13 0,0-12 10 16,-6-4-22-16,-4-7 11 16,-9-15-11-16,-8-2 9 15,-10-1-5-15,-2 0 5 16,-10 7 18-16,-19 6-26 15,-4 6 19 1,-5 6-19-16,5 0-1 16,4 0 0-16,14 4-17 0,7 2-64 0,10-1-119 15,21-2-156 1,2-3-1579-16</inkml:trace>
  <inkml:trace contextRef="#ctx0" brushRef="#br1" timeOffset="-198940.55">28454 11426 2793 0,'0'0'196'0,"0"0"-161"15,0 0-35-15,0 0-51 0,0 0-505 0</inkml:trace>
  <inkml:trace contextRef="#ctx0" brushRef="#br1" timeOffset="-197368.61">28668 10962 1578 0,'0'0'343'16,"0"0"-193"-16,0 0 27 0,0 0-58 0,0 0-4 15,0 0-75 1,0 0 18-16,87-62-37 16,-75 62 15-16,-5 0-6 15,-5 0-15-15,0 0 22 16,-2 0 7-16,0 0 75 0,0 0-34 16,0 0-17-1,0 0-36-15,0 0 10 16,0 0-25-16,0 0-17 0,0 0-1 15,0 0-10-15,0 0 10 16,0 0 2-16,0 0 3 16,0 0-3-16,0 0 0 0,0 0 5 31,0 0-7-31,0 0 1 16,0 0-9-16,0 0 2 15,0 0 5-15,0 0-4 0,2 0 12 16,0 0-5-16,3 0 0 15,-5 0 4-15,0 0-5 16,0 0 0-16,0 0 0 16,0 0 6-16,0 0-11 15,2 0 16-15,-2 0-19 16,0 0 19-16,0 0-20 16,0 0 9-16,2 0 0 15,1 0 0-15,-1 0 1 0,0 0-2 16,0 0 2-16,1 2-1 15,1 0 5-15,0-2-10 16,3 0 8-16,0 0-8 16,4 0 1-16,0 0 4 15,3 0 0-15,-1 0 1 16,1-5-6-16,-6 0 11 16,-1 3-9-16,-3 0 12 15,-2 2-17-15,-2 0 8 16,0 0 0-16,0 0 2 15,0 0 5-15,0 0 4 0,0 0-7 16,0 0 2-16,-9 0-1 16,-3 0-3-16,-5 0 7 15,0 10-16-15,-3 8 7 16,-1 7 0-16,4 4-1 16,-1 5 1-16,0 7-4 15,3 5 8 1,1 6-6-16,3 8 10 15,2 2-11-15,7 4 8 0,2 1 7 0,0-5-7 32,11-7-4-32,11-10-1 0,3-11 5 15,4-9-9-15,0-10 8 16,0-11 17-16,-1-4-16 16,-3 0 8-16,-3-5-9 15,-1-16-2-15,-6-3-2 0,-3-2 6 16,-6 0-8-16,-6 2 9 15,0 4-14 1,-6 6 3-16,-15 5-4 0,-3 6-38 16,-8 3-50-16,8 0-202 15,6 6-1501-15</inkml:trace>
  <inkml:trace contextRef="#ctx0" brushRef="#br1" timeOffset="-196971.99">29405 11219 2346 0,'0'0'162'0,"0"0"55"16,0 0-69-16,0 0-4 16,135 16-60-16,-88-16-29 15,-2 0-27-15,0 0-20 16,-6 0-3-16,-7-2-5 0,-5 2 0 16,-12 0-107-1,-8 0-291-15</inkml:trace>
  <inkml:trace contextRef="#ctx0" brushRef="#br1" timeOffset="-196732.57">29614 11119 2656 0,'0'0'241'0,"0"0"-125"0,-18 134 37 16,14-73-75-16,2-6-21 15,2-2-51-15,0-7 2 16,0-6-8-16,6-5-1 16,5 0-122-16,-2-12-156 0,-2-3-1338 15</inkml:trace>
  <inkml:trace contextRef="#ctx0" brushRef="#br1" timeOffset="-196112.33">30327 10848 1766 0,'0'0'486'0,"0"0"-350"16,0 0-40-16,0 0 28 15,0 0-9-15,0 0-16 16,0 0-62-16,-25-4 10 16,21 20-25-16,-2 4 28 15,-1 9-24-15,0 6 4 16,0 7-8-16,3 4 1 0,0 5-1 15,1-1 7-15,3-3 12 16,0-1-29 0,11-9 16-16,14-7-28 15,6-12 22-15,7-10-12 0,5-8 25 16,1-4-5-16,1-26-19 16,-5-9 10-16,-5-13-21 15,-6 1 12-15,-10-5-8 16,-11 6-2-16,-8 6-1 15,-2 8-1-15,-27 7 0 16,-7 10-13-16,-6 7-39 16,-3 7-71-16,0 5-43 0,-1 12-89 15,13 10-52-15,6 0-1375 16</inkml:trace>
  <inkml:trace contextRef="#ctx0" brushRef="#br1" timeOffset="-195832.75">30240 11191 1962 0,'0'0'308'16,"0"0"-124"-16,-33 114-6 16,22-54-7-16,1 2-70 15,6 5-37-15,4-6 30 16,0-3-39-16,16-11 10 16,17-9-27-16,9-14 12 15,8-13-25 1,6-11 14-16,0 0-6 0,-4-23-15 15,-4-8 3-15,-11-12-21 0,-8-4 18 16,-10-2-17 0,-15 1-2-1,-4 4-4-15,-12 6-16 0,-19 6-45 0,-31 1-75 16,9 12-145 0,1 5-858-16</inkml:trace>
  <inkml:trace contextRef="#ctx0" brushRef="#br1" timeOffset="-194858.25">23729 13802 1732 0,'0'0'432'0,"0"0"-198"16,0 0-76-16,0 0 26 15,0 0-73-15,0 0-49 0,0 0-30 16,-7-98-5-16,-2 48-12 16,0-8-15-16,3-9 5 15,2-7 3 1,1-6-8-16,0-4 7 0,3 0-13 16,0 7 11-16,0 13-5 15,6 12 0 1,7 16 0-16,7 9 0 0,2 10-1 15,7 6-3 1,4 10 8-16,-2 1-6 0,-2 0 2 16,-4 8 0-16,-7 24-68 15,-7-2-99-15,-9 0-150 0</inkml:trace>
  <inkml:trace contextRef="#ctx0" brushRef="#br1" timeOffset="-194680.82">23663 13435 2277 0,'0'0'189'15,"0"0"-133"-15,0 0-2 0,0 0-53 16,115 2-1-16,-80-2-79 15,-4 0-1707-15</inkml:trace>
  <inkml:trace contextRef="#ctx0" brushRef="#br1" timeOffset="-194328.94">24369 12937 2213 0,'0'0'197'0,"0"0"-87"16,0 0-6-16,0 0-20 16,-110 129-6-16,95-73-21 0,1 6-1 15,6 7-31-15,3 4 36 16,5 5-28-16,0 1-12 15,0-1-11-15,13-1-9 16,5-6 1-16,7-8 4 16,-1-7-12-16,1-12 4 15,-1-10-9 1,3-18-174-16,-10-12-77 0,0-4-788 0</inkml:trace>
  <inkml:trace contextRef="#ctx0" brushRef="#br1" timeOffset="-193982.78">24843 13046 2265 0,'0'0'239'0,"0"0"-142"0,0 0-9 15,-73 143 39-15,50-79-48 0,6 6 1 16,5 4-28-16,8-4-1 16,4-8 18-1,0-11-32-15,25-16-20 0,6-10-10 16,7-18-7-1,2-7 9-15,0 0 7 0,-7-11-11 16,-6-11-4 0,-9-3-2-16,-11 0-10 0,-7 0-34 15,0 1-37-15,-33-2-29 0,2 8-116 32,-2 2-401-32</inkml:trace>
  <inkml:trace contextRef="#ctx0" brushRef="#br1" timeOffset="-193668.48">25152 12833 2168 0,'0'0'335'16,"0"0"-50"-16,60 113-92 0,-39-53-44 16,-5 9-69-16,-5 1-10 15,-7 3-35-15,-4 4-3 16,0-1-16-16,-12 3-8 16,-13-6-7-1,-6 4-1-15,-1-5-21 0,1-2-82 16,4 8-55-16,7-15-157 15,9-17-505-15</inkml:trace>
  <inkml:trace contextRef="#ctx0" brushRef="#br1" timeOffset="-193217.03">25815 13395 2147 0,'0'0'295'16,"0"0"-118"-16,0 0 10 0,0 0-36 16,130 0-75-16,-88-3-29 15,-2 0-39-15,1-3 3 16,-4 0-7-16,-6 4-8 16,-10-1-126-16,-13 3-401 0</inkml:trace>
  <inkml:trace contextRef="#ctx0" brushRef="#br1" timeOffset="-193008.37">25864 13668 2646 0,'0'0'302'0,"0"0"-248"0,0 0-29 15,0 0 31-15,0 0-18 0,0 0-16 16,114 0-22 0,-65 0 0-16,-6 0-6 15,-6 0-212-15</inkml:trace>
  <inkml:trace contextRef="#ctx0" brushRef="#br1" timeOffset="-192294.1">26765 13075 2001 0,'0'0'299'16,"0"0"-182"-16,0 0 11 15,0 0-26-15,148-15-25 16,-115 27-38-16,-2 12 28 15,-12 6-35-15,-7 6 19 16,-12 2-33-16,0 4 1 16,-22 0-19-16,-12-3-19 15,-3-9 0-15,0-11-2 16,6-7 13-16,9-7 16 0,13-5 5 16,9 0 7-16,0 0-20 15,16 0 0-15,17 0 5 16,5 2 44-16,3 16-19 15,-4 8 43-15,-8 8-24 0,-11 8 2 16,-11 6-31 0,-7 2 19-1,0-1-23-15,-22-7-3 0,-7-9-5 16,-3-4-8-16,-1-12 0 16,-2-6-2-16,3-11 2 0,5 0-74 15,9-14-58 1,7-8-111-16,7 3-499 15</inkml:trace>
  <inkml:trace contextRef="#ctx0" brushRef="#br1" timeOffset="-191894.33">27519 12891 1833 0,'0'0'524'15,"0"0"-381"-15,0 0 11 16,-85 135-15-16,62-69-38 16,3 10-56-16,3 9-10 15,3 1-21-15,7 2 1 16,7-7 17-16,0-6 13 16,9-17-8-16,18-15-31 15,4-18 12-15,2-13-14 0,-1-12-4 16,-3 0 5-16,-7-20-5 15,-11-4 0-15,-8 1-2 16,-3 2-5-16,-7 7-12 16,-31 9-22-16,5 5-104 15,1 0-312-15</inkml:trace>
  <inkml:trace contextRef="#ctx0" brushRef="#br1" timeOffset="-191355.22">27966 13450 2300 0,'0'0'192'16,"0"0"-144"-16,0 0-8 15,137 7 12-15,-91-5-40 16,12 6-12-16,-15-2-152 16,-10 2-1635-16</inkml:trace>
  <inkml:trace contextRef="#ctx0" brushRef="#br1" timeOffset="-190700.83">28564 13012 1706 0,'0'0'343'15,"0"0"-157"-15,0 0-49 0,0 0 52 16,0 0-85 0,143-44-4-16,-110 44-30 0,-4 17 13 15,-7 10-16-15,-6 7-11 16,-14 9-10-16,-2 1-13 15,-11 7-17-15,-18-3-11 16,-6-4-1-16,-2-8-3 16,4-11-2-16,6-11-41 15,10-10 15-15,10-4 8 16,7 0-5-16,3 0 9 16,23 0 11-16,14 0 4 15,4 0 0-15,1 5 30 16,-5 24-6-16,-9 12 11 15,-10 8-17-15,-17 6 4 0,-4 4-1 16,-13-1 1-16,-21-5 3 16,-4-5-17-1,-6-10 6-15,-1-8-5 16,3-10-13-16,2-9 4 16,6-11-48-16,12-17-107 15,6-12-169-15,14-4-71 0</inkml:trace>
  <inkml:trace contextRef="#ctx0" brushRef="#br1" timeOffset="-190296.1">29318 12964 64 0,'0'0'2416'0,"0"0"-2199"15,0 0-71-15,-77 158-7 16,60-89-26-16,1 6-59 15,7 5 23-15,3 4-45 16,6-6 2-16,0-1-10 16,2-11-2-16,21-13-3 15,8-15-18-15,4-18 13 16,1-15-13-16,-1-5 11 16,-6-11-6-16,-8-15 2 0,-15-3-8 15,-6 1-10-15,-2 9-14 16,-25 8-39-16,-22 11-82 15,5 12-246-15,6 10-1547 16</inkml:trace>
  <inkml:trace contextRef="#ctx0" brushRef="#br1" timeOffset="-189837.85">29739 13522 1683 0,'0'0'767'15,"0"0"-608"-15,0 0 22 16,0 0-19-16,129 0-44 16,-85 0-58-16,-1 0-42 15,-3 0-5-15,-7 0-13 0,-4 0 1 16,-4 0-2 0,-5 0-36-16,-5 0-143 0,-8-9-444 0</inkml:trace>
  <inkml:trace contextRef="#ctx0" brushRef="#br1" timeOffset="-189627.58">30046 13333 2520 0,'0'0'251'0,"0"0"-140"16,0 0 21-16,-6 143-6 0,6-94-66 15,0 1-7-15,0-1-34 16,0-3-7-16,0-4-12 16,0-8 0-16,2-4-60 15,7-10-156-15,-3-8-371 0</inkml:trace>
  <inkml:trace contextRef="#ctx0" brushRef="#br1" timeOffset="-189088.22">30581 12964 1986 0,'0'0'365'16,"0"0"-254"-16,0 0 21 0,0 0 3 16,-33 146 5-16,30-97-39 15,3 4-20 1,0-2 13-16,7-12-43 0,15-10-5 16,10-14-31-16,5-12 10 15,8-3-10-15,-3-16 5 16,1-15-12-16,-7-3-6 15,-12 0 2-15,-8 0 0 16,-12 2-8-16,-4 2 4 16,-7 6-4-1,-15 4-23-15,-4 4-35 0,-3 8-53 16,0 4-40-16,-2 4-103 0,6 0-186 16,7 9-1580-16</inkml:trace>
  <inkml:trace contextRef="#ctx0" brushRef="#br1" timeOffset="-188836.99">30568 13291 2052 0,'0'0'312'0,"0"0"-115"16,-31 144 25-1,20-71-74-15,4-1-6 16,7-9-64-16,0-8-28 16,9-18-13-16,18-14-13 0,6-19 1 15,7-4-7 1,-2-12 12-1,-1-17-10-15,-2-3 5 16,-12-2-24-16,-4 3 12 16,-11 0-12-16,-5 7 2 0,-3 4-3 15,-3 5-1-15,-14 4-5 16,-8 1-33-16,-1 2-21 16,-16 0-99-16,7 4-228 15,4 2-846-15</inkml:trace>
  <inkml:trace contextRef="#ctx0" brushRef="#br5" timeOffset="-185201.25">26674 14284 2147 0,'0'0'288'15,"0"0"-242"-15,0 0 6 16,0 0 20-16,156-147 35 15,-42 47-29-15,46-33 2 16,16-17-48-16,5-3 7 16,-12 7-8-16,-20 12-17 15,1 2-14-15,-10 3 5 16,-11 8-10-16,-29 25 1 0,-25 20 4 16,-2-2-114-16,-24 28-135 15,-7 7-561-15</inkml:trace>
  <inkml:trace contextRef="#ctx0" brushRef="#br5" timeOffset="-184715.87">28303 14209 2432 0,'0'0'214'0,"145"-171"-118"16,-4 16 21-16,33-27-43 16,5-4 5-16,-9 20-53 15,-31 34 10-15,-30 29-35 16,-29 29-1-16,-2 0-29 0,-27 26-102 16,-9 4-221-16</inkml:trace>
  <inkml:trace contextRef="#ctx0" brushRef="#br1" timeOffset="-181374.27">23709 15543 2015 0,'0'0'290'0,"0"0"-130"16,0 0-55-16,0 0-10 15,0 0-21-15,0 0-50 16,0 0 16-16,6 36-28 0,-4-36 17 16,1-18 6-16,-3-9 5 15,0-13-32-15,0-6 1 16,0-10-8-16,0-6 3 15,-3-6-4-15,-7-8-7 16,-1-5-6 0,1 1-21-16,2 0 23 0,1 4-5 15,3 7 15-15,4 8-3 16,0 6 4-16,0 9 0 0,0 8-7 16,8 13 6-16,5 2 2 15,8 12-6-15,1 10 14 16,5 1-9-16,0 6 0 15,-1 14 0-15,-1 1-43 16,-7 16-92-16,-9-5-91 16,-7-4-1708-16</inkml:trace>
  <inkml:trace contextRef="#ctx0" brushRef="#br1" timeOffset="-181206.15">23671 15027 2030 0,'0'0'207'0,"0"0"-153"16,0 0-27-16,0 0-27 15,0 0-10-15,125 2-2126 0</inkml:trace>
  <inkml:trace contextRef="#ctx0" brushRef="#br1" timeOffset="-180747.13">24533 14502 1957 0,'0'0'183'16,"0"0"-102"-16,0 0-60 16,0 0 38-16,-122 99-10 0,95-55 58 31,2 11-27-31,4 7-20 0,0 6 71 16,8 6-71-1,4 1 8-15,9 3-13 0,0-2-2 16,0-1-30-1,18-7-7-15,5-7-16 0,-2-12 7 16,4-9-16 0,-3-8 19-16,-1-8-23 0,-6-6 9 15,1-6-80-15,-7-8-186 16,-3 0-1505-16</inkml:trace>
  <inkml:trace contextRef="#ctx0" brushRef="#br1" timeOffset="-180319.54">24886 14694 2113 0,'0'0'295'15,"0"0"-161"-15,0 0-17 16,-94 127-18-16,65-67-39 16,3 9 16-16,1 8-48 15,7 8 36-15,9 3-36 16,9-9 5-1,0-1-5-15,14-13-14 0,13-19-10 16,8-14 5-16,3-16-8 0,0-16-1 16,-3 0 33-1,-4-22-29-15,-6-10 12 16,-9-6-16-16,-14 2 0 16,-2-1-25-16,-8 11-28 15,-21 3-21-15,-29 9-108 0,4 5-122 16,2 6-2047-16</inkml:trace>
  <inkml:trace contextRef="#ctx0" brushRef="#br1" timeOffset="-179884.53">23410 14967 2176 0,'0'0'252'0,"0"0"-166"15,0 0 19-15,0 0 6 16,0 0-13-16,134-10-37 15,-94 10-51-15,0-2 0 16,20-3-10-16,-11 5-75 16,-9-5-320-16</inkml:trace>
  <inkml:trace contextRef="#ctx0" brushRef="#br1" timeOffset="-179380.32">25356 14405 2215 0,'0'0'215'0,"0"0"-129"0,0 0 36 15,64 117 17-15,-37-64-80 16,0 5 12-16,-2 7-20 16,-5 13 9-16,-9 11-32 0,-7 3 5 15,-4 5-17 1,-8 0-1-16,-19 2 16 15,-9-5-30-15,-1-6 18 0,-6-8-18 16,3-13-2 0,2-13-10-16,2-10-63 0,12-21-148 15,6-11-561 1</inkml:trace>
  <inkml:trace contextRef="#ctx0" brushRef="#br1" timeOffset="-179057.83">25947 15105 2598 0,'0'0'190'16,"0"0"-93"-16,0 0-31 0,133-18-6 15,-85 9-35-15,-4 2-18 16,3 7-7-16,-11 0-50 15,-12 0-256-15</inkml:trace>
  <inkml:trace contextRef="#ctx0" brushRef="#br1" timeOffset="-178844.22">25980 15450 2255 0,'0'0'604'0,"0"0"-560"0,0 0-21 16,0 0 42-16,0 0 2 15,0 0-53-15,150-44-14 16,-108 30-39-16,-1 0-385 16</inkml:trace>
  <inkml:trace contextRef="#ctx0" brushRef="#br1" timeOffset="-178050.73">26992 14668 2068 0,'0'0'259'0,"0"0"-184"16,0 0 32-16,0 0-68 0,0 0 35 16,0 0 44-1,-87 134-49-15,78-85 21 16,7 4 15-16,2-2-11 16,0 2-47-16,21-7 8 15,10-9-30-15,11-9 10 16,9-14-23-16,5-14 25 15,5 0 2-15,-4-28 5 16,-6-11-23-16,-11-12-11 0,-11-5-5 16,-13-2 0-16,-16 0-4 15,0 5 3-15,-20 7-8 16,-16 10-5-16,-8 10-12 16,-8 12-29-16,1 5-56 15,5 9-52-15,-4 13-95 16,13 11-33-16,12 0-1623 0</inkml:trace>
  <inkml:trace contextRef="#ctx0" brushRef="#br1" timeOffset="-177752.06">26903 15113 2034 0,'0'0'333'0,"0"0"-170"16,-17 137 33-16,15-75-70 15,2 0-57-15,0-4 26 16,19-8-12-16,12-8 4 0,10-9-23 16,5-15-1-1,6-13-18-15,-1-5-7 0,-2-1-13 16,-4-33-4-16,-7-12-2 16,-5-17-16-16,-6-7 11 15,-14-2-14 1,-9 4 5-16,-4 5-5 0,-19 13-1 15,-17 10-25-15,-11 16-22 16,-5 9-45-16,-19 15-99 16,15 13-245-16,10 9-1431 0</inkml:trace>
  <inkml:trace contextRef="#ctx0" brushRef="#br1" timeOffset="-176907.4">24641 16329 1882 0,'0'0'273'16,"0"0"-177"-16,0 0 23 16,0 0-79-16,0 0-9 15,0 0-30-15,0 0 16 0,-130 94-3 16,110-58 41-16,0 8 24 16,-3 2-8-16,6 10 2 15,-1 4-12-15,5 11 26 16,1 4-32-16,8 6 13 15,4 7-40 1,0-2 3-16,0-1-18 16,14-5-12-16,1-4 32 0,5-9-11 15,1-8 24-15,0-2-22 16,2-3 18-16,2-11-31 16,-3-6-1-16,2-9-10 15,1-6-5-15,-3-10 5 16,1-12-54-16,6 0-106 15,-6-21-271-15,-4-2-1175 0</inkml:trace>
  <inkml:trace contextRef="#ctx0" brushRef="#br1" timeOffset="-176348.57">25376 16409 169 0,'0'0'2019'0,"0"0"-1844"0,0 0-57 16,0 0-51-16,0 0-3 16,0 0-27-16,-122 78 51 15,101-40 2 1,0 3-20-16,-2 17 3 0,3 1-9 15,3 16-1-15,0 4-10 16,7 8 18-16,0 5-52 16,8-2 12-16,2-1-17 15,0-7 3-15,18-11-6 16,11-18-11-16,7-13 4 16,3-22 4-16,4-13-2 0,-1-5-5 15,-4-37 19-15,-5-7-10 16,-8-10 3-16,-9-5-13 15,-14 8 1-15,-2 5-1 16,-14 15 0-16,-21 13-3 16,-5 13 1-16,-7 5-6 15,3 0-53-15,6 14-34 16,18 4-73 0,11-4-56-16,9-2-512 0</inkml:trace>
  <inkml:trace contextRef="#ctx0" brushRef="#br1" timeOffset="-176081.1">25949 16718 2550 0,'0'0'310'16,"0"0"-228"-16,0 0-48 0,0 0-12 15,0 0-22-15,0 0-198 16,0 0-1813-16</inkml:trace>
  <inkml:trace contextRef="#ctx0" brushRef="#br1" timeOffset="-175894.56">26041 17333 2685 0,'0'0'308'0,"0"0"-165"0,-23 138-10 0,3-80-39 16,-2 0-28-16,-3-3-54 15,3-6 3-15,-3-4-15 16,-4 9-16-16,5-14-90 0,4-4-255 16</inkml:trace>
  <inkml:trace contextRef="#ctx0" brushRef="#br1" timeOffset="-175137.16">26522 16624 2009 0,'0'0'341'16,"0"0"-191"-16,0 129 2 0,0-74 10 15,18-3-100 1,6-12 9-16,12-11-19 0,5-17 25 15,5-12-11-15,1 0-6 16,-5-26-16 0,-4-11-12-16,-9 1 5 15,-9-4-28-15,-9 5 10 0,-9 8-14 16,-2 1 32-16,0-1-18 16,-9 3-10-16,-11-2-9 0,-2 4 0 15,-4 0-8 1,-3 8-55-16,-3 1-32 0,3 13-51 15,-4 0-29-15,6 9-132 16,7 3-693-16</inkml:trace>
  <inkml:trace contextRef="#ctx0" brushRef="#br1" timeOffset="-174889.58">26533 16918 1854 0,'0'0'388'0,"0"0"-155"0,-18 134-18 0,14-75-48 16,1-1-51-16,3-4-30 15,0 4-17-15,10-6 2 16,7-2-27 0,8-1-5-16,4-17-13 15,6-6-5-15,5-17 4 0,3-9 2 16,1-4-2-16,-1-27-18 16,-1-13 21-1,-6-11-17-15,-7-8 1 16,-11 2-7-16,-14-3-10 0,-4 7-10 15,-4 11-4-15,-23 10-20 0,-8 6-19 16,-17 9-34 0,10 7-128-16,11 9-314 15</inkml:trace>
  <inkml:trace contextRef="#ctx0" brushRef="#br1" timeOffset="-174455.89">27251 16311 2009 0,'0'0'407'15,"0"0"-210"-15,0 0-5 16,73 116-13-16,-41-35-67 15,-3 35-21-15,-5 32-18 16,-9 12-15-16,-11-8 1 16,-4-17-22-16,-10-38 0 15,-10-19-30-15,2-17 11 0,-4-8-17 16,-5 0-2-16,-4 10-13 16,-20 4-97-16,10-14-219 15,1-16-1113-15</inkml:trace>
  <inkml:trace contextRef="#ctx0" brushRef="#br1" timeOffset="-163799.72">2824 12729 2054 0,'0'0'291'0,"0"0"-126"0,0 0-55 16,0 0-32 0,0 0-42-16,0 0-25 0,-96 135-10 15,87-77-1-15,2 8 7 16,5 10 49-16,2 8 13 16,0 2-3-16,22 3 23 15,12-8-34-15,9-12-21 16,5-19-26-16,10-19 4 15,5-26-12-15,1-7 29 0,3-40 39 16,0-38-3 0,-9-44-4-16,-13-45-28 0,-19-14 1 15,-26 11-21-15,-2 44 8 16,-25 45-21-16,-6 32 9 16,-10 16-9-16,-12 7 0 15,-10 12-49 1,-8 16-51-16,-15 46-43 0,20 19-70 15,14 9-106-15</inkml:trace>
  <inkml:trace contextRef="#ctx0" brushRef="#br1" timeOffset="-162741.9">3856 12793 1962 0,'0'0'266'0,"0"0"-176"0,0 0-20 16,0 0-32-16,42 132-29 16,-28-86 12-16,-3 3-21 15,-2 3 72-15,0 0 18 16,-5 0 41-16,3-3-26 15,-3-2-52-15,0-5-29 16,2-3-24-16,0-3 0 16,-4-7 7-16,0 0-10 0,-2-9 8 15,0-6-5-15,0-7 0 16,0-7-8 0,0 0-11-16,0-15-1 0,0-8 15 15,0-4-17 1,-2-7-18-16,2-2-29 15,0-6 3-15,0-4-18 0,0-7 13 16,2-3 1-16,5-4 24 16,1-4 45-1,6 3 1-15,-1 3 62 0,1 7 29 16,3 10-8-16,2 9-20 16,1 13-20-16,-1 8-26 15,4 11 29-15,0 0-13 0,-1 18 7 16,2 12-3-16,1 9-1 15,-1 6 19-15,1 10-7 16,-2 5 21-16,-4 0-25 0,-1 0-6 16,-5-2-22-1,-1-3-3-15,-6-6-10 16,-3-4 3-16,-3-9-4 16,0-8 2-16,0-12-6 15,0-11 3-15,0-5-2 16,-5-3-72-16,1-25 25 15,1-13 22-15,3-12 8 16,0-10 9 0,12-5-10-16,10-4 8 0,0 4 6 15,5 5-1-15,2 13 12 0,-3 13-4 16,1 15 0 0,-2 18 21-16,0 4 10 0,-2 16 2 15,0 19 14 1,-3 12-14-16,-5 5 14 0,-3 2-20 15,-5 2 1-15,-3-3-18 16,-2-4-2 0,-2-4-10-16,0-7 0 15,0-6-18-15,-4-12-153 16,-3-8-268-16</inkml:trace>
  <inkml:trace contextRef="#ctx0" brushRef="#br1" timeOffset="-161834.1">5125 13159 2213 0,'0'0'342'16,"0"0"-136"-16,0 0-69 15,0 0-81-15,82-137-11 16,-71 95-33-16,-7-1-2 16,-4 6-4-16,0 4 2 0,-15 9 0 15,-7 13-8 1,-7 7 26-16,0 4-15 0,-3 7 7 15,1 23-16 1,4 9 3-16,7 8-5 0,5 10-1 16,5 3-8-1,6 2 9-15,4 1 2 0,0-3-2 16,12-4 29-16,9-8-5 16,4-8-2-16,4-12-22 15,0-8 0 1,0-10 0-16,0-8 0 0,-4-2 2 15,-3-7-1-15,-4-18-1 16,-2-13 0-16,-3-6 0 16,-5-11-5-16,4-3-37 15,-3 0-14-15,-1 2 5 0,4 2 31 16,1 6 11-16,1 5 3 16,1 2 12-16,1 8-8 15,4 10 4 1,-2 8-3-16,2 14 2 0,2 1 8 15,0 6 12-15,3 20 20 16,-2 7-9-16,-2 10-7 16,2 3 15-16,-5 4-15 0,-1 2 19 15,1 0-30-15,-5 0 5 16,1-4-9 0,-3-2-10-16,-4-5 1 0,0-3 4 15,-5-11-5-15,0-4 1 16,-2-14-4-1,0-9 3-15,0 0-73 0,0-23 21 0,0-15 37 16,0-14-11 0,7-9-18-16,6-1-40 15,5-2 28-15,5 3 56 16,8 4 0-16,4 10 134 16,5 16-73-16,5 13-19 15,1 18-28-15,-3 1 12 16,-3 33-1-16,-9 15-2 15,-6 11 4-15,-10 5-8 16,-3 0 17-16,-8-4-17 16,-2-11 0-16,-2-11-18 0,0-8-2 0,0-11-7 31,-2-13-100-31,-12-7-174 16,1 0-2423-16</inkml:trace>
  <inkml:trace contextRef="#ctx0" brushRef="#br1" timeOffset="-161472.6">6313 12954 2491 0,'0'0'287'0,"0"0"-187"0,-7 114-32 15,7-52-17-15,0 8-19 16,11 2 40-16,9-1-8 16,5-7 2-16,6-14-23 15,7-16-10-15,6-20-19 16,10-14 10-16,2-24 44 15,-5-27 3-15,-11-12 2 16,-15-9-44-16,-21-2-4 16,-4 0-24-16,-25 7 11 0,-19 9-12 15,-12 14-15-15,-8 12-48 16,-4 16-47-16,-7 16-63 16,17 11-179-16,14 14-804 0</inkml:trace>
  <inkml:trace contextRef="#ctx0" brushRef="#br1" timeOffset="-160565.41">6790 12830 2049 0,'0'0'358'0,"0"0"-286"0,0 0-48 0,0 0-23 16,0 0 19-16,0 0-1 15,0 0 36 1,75 132 46-16,-66-86 47 15,0 8-36-15,-2 8-31 16,-3 3-15-16,0-1-41 16,1-6-9-16,0-11-15 15,-3-10 0-15,0-11 0 16,-2-12 4-16,0-10-7 16,0-4 2-16,0-2-15 15,-7-26-16-15,-2-10 13 16,1-14-6-16,3-9-27 0,5-8 0 15,0-4 30-15,5 0 20 16,15 6 1-16,2 7 5 16,5 11 19-16,-1 17 22 15,1 18-14-15,-4 14 29 16,-4 9-1-16,-3 26 7 16,-7 13-26-16,-9 10-15 15,0 3-2-15,-2 3-24 16,-16-6 10-16,-2-4-10 0,2-8 0 15,1-12-50-15,7-11-32 16,10-5 35-16,0-6 17 16,12 0 23-16,21 2 7 15,7 2 23-15,7-2-2 16,-1 2-3-16,2 1-17 16,2 0-2-16,-7-2-112 15,-12-1-506-15</inkml:trace>
  <inkml:trace contextRef="#ctx0" brushRef="#br1" timeOffset="-157126.65">10927 12700 2063 0,'0'0'200'0,"0"0"-145"16,0 0 34-16,0 0 14 0,0 0-35 15,0 0-24-15,83 105 31 16,-62-52-20-16,2 11 5 15,-1 8-23-15,3 2 21 16,-6-4-21-16,4-5 22 16,0-14-20-16,-4-12-11 15,-1-13-19-15,0-16-9 16,-2-10 0-16,-3-4 0 16,0-28 30-16,0-17 3 0,-1-13-7 15,-1-12-17-15,-3-8-2 16,0-8-6-1,-4 1-1-15,-4 7-6 0,0 12-49 16,0 16 7-16,2 18-49 16,1 15-175-16,1 18-705 0</inkml:trace>
  <inkml:trace contextRef="#ctx0" brushRef="#br1" timeOffset="-156729.42">11667 13309 1874 0,'0'0'297'15,"0"0"-111"-15,0 0-53 16,0 0-28-16,0-109-59 0,0 57-15 16,4-7-21-1,1-8-1-15,6 1-6 0,0 3 5 16,5 12-2-16,1 10 92 16,1 17-5-16,5 14-52 15,2 10 6-15,4 3 4 16,-4 23 0-1,5 10-6-15,-4 8-4 0,-3 5-3 16,-5 8-9-16,-5 4 7 16,-2-3-13-1,-1-3-5-15,-6-1-17 16,0-10-2-16,-4-5-36 0,0-16-144 16,0-10-305-16</inkml:trace>
  <inkml:trace contextRef="#ctx0" brushRef="#br1" timeOffset="-156555.65">11787 13148 2746 0,'0'0'206'0,"0"0"-162"16,0 0-5-1,0 0-19-15,152 2-9 0,-117-30-11 16,2-32-100-16,-14 4-197 15,-7 0-1695-15</inkml:trace>
  <inkml:trace contextRef="#ctx0" brushRef="#br1" timeOffset="-156316.72">12211 12351 2384 0,'0'0'337'0,"13"113"-159"16,-4-39-26-16,2 10-53 16,3 1 2-16,-3-5-46 15,-3-5-16-15,0-7-21 16,-4-8 1-16,-2-7-14 16,-2-4-4-16,0-8-1 15,0-3-9-15,0-6-69 16,0-9-112-16,0-7-95 15,0-9-492-15</inkml:trace>
  <inkml:trace contextRef="#ctx0" brushRef="#br1" timeOffset="-155993.5">12549 12758 2415 0,'0'0'394'15,"0"0"-178"-15,0 116-66 0,0-51-41 16,0 4-44-16,14-2-16 16,11-9-17-1,4-7-1-15,6-14-10 0,5-16-10 16,7-14 17 0,4-7 19-16,-2-31-4 15,-9-21-21-15,-9-13 0 0,-17-7-15 16,-14-6 0-16,-2 6-7 15,-33 9-3-15,-15 8-14 16,-8 15-39-16,-4 16-37 0,-19 24-72 16,19 0-189-1,16 17-919-15</inkml:trace>
  <inkml:trace contextRef="#ctx0" brushRef="#br1" timeOffset="-154996.56">13165 12645 1745 0,'0'0'425'16,"0"0"-270"-16,0 0-43 0,0 0-28 16,0 0-61-16,0 0 30 15,20 118-6 1,-13-74 27-16,0 3 2 0,-1 0-35 16,-2 3-2-16,1-4-2 15,-3 0 3-15,0-2-26 16,-2-7 2-16,0-5-15 15,0-6 4-15,0-8-5 16,0-8 0-16,0-10 8 16,0 0-8-16,-2-10-8 15,-5-19-20-15,1-14 8 0,2-10-28 16,1-8 9 0,3-7 5-16,0-4 22 15,11 2 12-15,10 5 6 16,5 13 67-16,6 14-9 15,1 16 1-15,2 16-9 16,3 6 14-16,-5 12-4 16,-4 18-20-16,-4 7-12 15,-9 4-7-15,-9 5 5 16,-7 2-13-16,0 0 2 16,0 1-17-16,-2-3 4 15,-3-2-7-15,5 2 3 16,0-1 1-16,20-8-1 15,11-3-4-15,6-8-3 0,4-10 3 16,-1-5 0-16,-4-9 0 16,7-2-28-16,-10-10-130 15,-8-7-277-15</inkml:trace>
  <inkml:trace contextRef="#ctx0" brushRef="#br1" timeOffset="-151354.72">14928 12922 1706 0,'0'0'273'0,"0"0"-33"0,0 0-100 16,0 0-62-1,0 0-30-15,132-99 16 0,-106 57-2 16,-3-4 16-16,-6-6-46 16,-5-2-15-16,-6 1-11 15,-6 2-1-15,0 5-5 16,-6 8 2-16,-14 6 7 16,-7 11-8-16,-2 9 9 15,0 8-9-15,-2 4-2 16,4 8-16-16,3 21-29 0,4 6-10 15,6 11-35 1,5 9 11-16,5 7-7 0,4 6 87 16,0 6 41-16,0 5 44 15,15-3-4-15,9 0-19 16,5-8-45-16,3-8 10 16,3-12-7-16,4-13-19 15,-2-16 20 1,1-15-21-16,-2-4 37 0,-5-14-31 15,-4-22 22-15,-5-7-21 16,-4-12 2-16,-5-5-8 16,-4-5-1-16,1 2 0 15,-4-1-7-15,3-1-16 16,3 5-2-16,0 5 14 16,1 8-9-16,3 10 19 0,2 13 1 15,2 13-1-15,3 11 1 16,1 0 1-1,0 20 26-15,5 11-19 0,0 12 37 16,0 7-30 0,-4 6 11-16,0 4-26 0,-7 2 12 15,-3 1 2-15,-6-5 1 16,-2-7 17-16,-3-10-15 16,-2-11-2-16,-2-12-14 15,0-12-2-15,3-6-4 0,-1-3-3 16,2-26-4-1,5-9 7-15,5-12-10 16,6-11 3-16,4-3 7 16,5 1 10-16,4 0-3 15,0 7 5-15,6 12-7 16,-1 12 12-16,-3 18 16 16,-1 14-14-16,-5 20 34 15,-3 27 29-15,-5 13-26 0,-4 3-4 16,-3 3-33-1,-3-4 9-15,-5-11-23 0,2-11 11 16,-6-16-11-16,0-15-4 16,2-9-19-16,3-29 5 15,4-23-19-15,3-17-33 16,3-9 13-16,3 0 19 16,3 9 38-16,2 14 0 15,1 18 36-15,-2 25 6 16,1 12 3-16,-5 34 34 15,1 24-23-15,-6 17-16 0,-2 7-34 16,1 0 1-16,-4-1-7 16,6 12-15-16,-5-18-186 15,1-19-781-15</inkml:trace>
  <inkml:trace contextRef="#ctx0" brushRef="#br1" timeOffset="-149219.81">2699 14141 1687 0,'0'0'445'0,"0"0"-244"16,0 0-4-16,0 0 41 15,0 0-142-15,0 0-58 16,0 0 9-16,-47-12 22 0,25 10-38 16,-5 2 1-16,-4 0-18 15,0 0 5 1,-2 14-10-16,-2 4-1 0,2 10 2 15,0 10-10-15,6 12 3 16,7 8 1-16,6 17 7 16,12 11-11-16,2 4 17 15,19 2 15-15,14-10 3 16,11-11-14-16,8-23-17 16,1-16 2-16,3-26-6 0,-3-6 21 15,-4-28-2-15,1-40 6 16,-10-33-20-16,-9-1 3 15,-9 8-8 1,-13 13 0-16,-9 30 0 0,0 3-4 16,0 7 0-1,0 27 8-15,-6 14 2 16,-3 24-5-16,4 44 6 0,5 38-7 16,0 35 9-16,11 16 0 15,7-4-5 1,-2-14 11-16,-6-14-14 0,-3-5 24 15,-2-22-8 1,-3-22 5-16,-2-18-21 16,0-12-1-16,0 3 0 15,0-1-23-15,-4-5-52 0,-16-18-68 16,1-18-65-16,0-7-401 16</inkml:trace>
  <inkml:trace contextRef="#ctx0" brushRef="#br1" timeOffset="-149069.78">2774 15163 2637 0,'0'0'229'0,"0"0"-121"16,0 0-54-16,0 0-30 16,135-120-22-16,-98 76-2 15,8-28-57-15,-9 3-199 16,-9 8-627-16</inkml:trace>
  <inkml:trace contextRef="#ctx0" brushRef="#br1" timeOffset="-148784.45">3165 14367 2251 0,'0'0'336'16,"6"111"-159"-16,4-37-54 15,5 7-14-15,5 0-55 16,7-12-6-16,4-18-35 15,3-16 7-15,1-21-13 16,3-14-3-16,0-2 30 16,-2-28 15-16,-5-9-4 15,-4-7-25-15,-10-6 3 16,-7-4-22-16,-8-4 6 16,-2 2-7-1,0-2-20-15,-10 3-66 0,0-1-68 0,3 12-261 16,5 16-1515-16</inkml:trace>
  <inkml:trace contextRef="#ctx0" brushRef="#br1" timeOffset="-148484.3">3847 14594 2567 0,'0'0'307'15,"0"0"-163"-15,0 0-6 0,0 0-20 16,116-104-63-16,-94 51-42 16,-8 2 2-16,-12 2-14 15,-2 9 13-15,-2 13-14 16,-21 15 13 0,-8 12-9-16,-4 12 5 15,-3 29-8-15,4 17 0 16,10 14 7-16,10 11-7 15,14 0 1-15,0-6 4 0,12-9-8 16,17-13 8-16,2-23-12 0,2-13 4 16,1-12-20-1,-1-7-44-15,7-4-123 16,-7-11-41-16,-8-2-1902 16</inkml:trace>
  <inkml:trace contextRef="#ctx0" brushRef="#br1" timeOffset="-147418.28">5077 14939 2372 0,'0'0'213'16,"0"0"-174"-16,0 0 11 0,0 0-14 0,0 0-1 16,2-128-26-16,-2 69 9 31,0-11-4-31,0-2 0 16,0-4-2-16,0 0-12 15,5 1 2-15,4 11 6 16,4 10-5-16,6 14 4 15,5 15 18-15,5 8-25 16,5 13 23-16,3 4-7 16,3 6-3-16,3 21 9 0,-3 10-8 15,-5 11 29-15,-4 10-23 16,-6 9 32-16,-7 5-16 16,-5-2-5-16,-4 2-26 15,-5-8-1-15,2-10-4 16,-4-10 0-16,-2-13-92 15,0-17-311-15</inkml:trace>
  <inkml:trace contextRef="#ctx0" brushRef="#br1" timeOffset="-147270.39">5187 14562 2663 0,'0'0'221'0,"0"0"-178"16,0 0-43-16,141 8-2 16,-84-8-173-16,-1 0-759 0</inkml:trace>
  <inkml:trace contextRef="#ctx0" brushRef="#br1" timeOffset="-146547.86">6333 14275 2366 0,'0'0'276'0,"0"0"-142"15,0 0-94-15,0 0 0 0,4 113-1 16,9-60 8 0,3 12-7-16,-3 9 7 0,3 5-34 15,-5 6 6-15,-2 0-18 16,-2-3 0-16,-5-8-1 16,-2-8 1-16,0-12 5 15,0-18-5-15,-7-14-1 0,0-15 0 16,-1-7 0-1,-1-19-77-15,-5-23-2 16,3-16-29 0,-3-14-30-16,2-26 13 15,1-25 10-15,5-21 92 0,6 13 23 16,0 30 78-16,0 35 15 16,19 20 94-16,1 5-58 15,9 12-42-15,9 6-15 16,-1 19 2-16,5 8-6 15,-3 31-25-15,-3 14 6 16,-12 11-12-16,-9 9 23 16,-10 0-31-16,-5 6 13 0,-5-2-26 15,-16-8-10-15,-8-7-6 16,-6-13 4-16,2-9-9 16,2-18-26-16,4-13-52 15,10-5-97-15,15-13-38 16,2-15-227-16,0 1-1385 15</inkml:trace>
  <inkml:trace contextRef="#ctx0" brushRef="#br1" timeOffset="-146111.34">6977 14834 1986 0,'0'0'241'16,"0"0"-149"-16,0 0 31 16,0 0-45-16,0 0-13 15,0 0-25-15,-27-130-3 0,25 80 15 16,2-10-34-1,0-5 24-15,0-6-16 0,9 3 10 16,7 3-35 0,3 10 11-16,4 18-12 0,-1 11 0 15,5 19 5-15,0 7 8 16,2 7 13-16,-1 25 7 16,-1 13 45-1,-3 14-24-15,-1 6 24 0,-6 3-26 16,-3 2 16-16,-3-2-28 15,1-6-11-15,-6-4-13 16,1-12-16-16,-5-10 0 16,-2-13-4-16,0-11-105 15,-7-10-171-15</inkml:trace>
  <inkml:trace contextRef="#ctx0" brushRef="#br1" timeOffset="-145948.5">7010 14587 2766 0,'0'0'288'0,"0"0"-244"0,0 0-30 15,0 0-9-15,0 0-3 16,143-17-2 0,-109-5-74-16,-8 0-411 0</inkml:trace>
  <inkml:trace contextRef="#ctx0" brushRef="#br1" timeOffset="-145317.72">7552 14113 2183 0,'0'0'333'0,"0"0"-247"0,0 0-1 16,0 0-4-16,33 126-54 16,-24-90 11-16,-2-2-10 15,-2 4 46-15,-1 6-41 16,0 1-13-16,-1 2-20 16,-1 4 0-16,0-10 0 15,2 0 1-15,-2-7-2 16,-2-10 2-16,3-7 1 0,-3-5 7 15,0-7-4 1,0-5-3-16,0 0 5 0,0 0-7 16,0-14 0-16,-5-6-1 15,1-4-11-15,0-6 12 16,1-10-27-16,3-6 26 16,0-10-14-16,0-7 14 15,11-5-6 1,5 0 7-16,6 1 0 0,7 9 25 0,0 9 36 15,4 13-2-15,2 17 12 16,-6 14-29-16,-1 5 22 16,-4 19-34-1,-5 20 1-15,-6 9-12 16,-6 6-5-16,-7 2-7 0,0 2 0 16,-14-3-6-16,-3-14 7 15,-4-6-12-15,3-14 4 16,7-9-14-16,5-5-12 15,6-3-2-15,0-3 3 0,13 6 21 16,14 3 4 0,4 7 0-1,0 8 25-15,0 1-20 0,-6 1 6 16,-2-1-6-16,-11-9-4 0,-1-3-1 16,-3-6-7-16,-4-4-107 15,-2-4-128-15,0 0-660 0</inkml:trace>
  <inkml:trace contextRef="#ctx0" brushRef="#br1" timeOffset="-144917.22">8296 14712 2238 0,'0'0'304'0,"0"0"-204"15,0 0-33-15,-6-142-14 0,6 80-32 16,0 0-21-16,0-1 0 0,2 3 10 16,10 12-4-16,-2 8 33 31,3 17 30-31,3 14-24 0,-1 9 50 0,6 6-10 15,-1 24-44-15,0 1-3 16,2 15-21-16,-1-3 6 0,-2 7-23 31,-1 3 22-31,-3 2 3 16,-1 3 10-16,-1 0-25 16,-3-11-1-16,-2-1-8 0,-3-11-1 15,-5-8-54 1,0-8-140-16,0-15-338 0</inkml:trace>
  <inkml:trace contextRef="#ctx0" brushRef="#br1" timeOffset="-144752.39">8325 14592 2897 0,'0'0'196'0,"0"0"-132"15,0 0 47-15,0 0-59 16,132-92-20-16,-101 68-31 16,-9 3-1-16,-6 3-13 15,-9 4-95-15,-5 6-239 0</inkml:trace>
  <inkml:trace contextRef="#ctx0" brushRef="#br1" timeOffset="-144173.75">8624 14043 2616 0,'0'0'247'16,"0"0"-128"-16,0 0-14 0,0 0-35 15,0 0-40-15,100-125-30 0,-44 78-33 31,-9 6-153-31,-3 9-338 0</inkml:trace>
  <inkml:trace contextRef="#ctx0" brushRef="#br1" timeOffset="-142056.86">11060 14494 2224 0,'0'0'392'0,"0"0"-276"15,0 0-78-15,0 0-22 16,-17-108 16-16,10 59-30 16,2-13 8-16,-1-6-10 0,1 2-1 15,3-4 0-15,2 5-5 16,0 9 6-16,0 10 11 16,9 13 11-16,11 6-4 15,5 15 14 1,6 8-5-16,5 4 3 0,-1 9-18 15,1 14 5-15,-3 9 1 16,-6 8 3-16,-2 7 20 16,-5 7-8-16,-3 4 32 0,-3 2-10 15,-1 1 12-15,-3 2-52 16,-2-6-7 0,-1-7-8-1,-1-9-5-15,-6-9-74 0,0-9-110 16,0-13-384-16</inkml:trace>
  <inkml:trace contextRef="#ctx0" brushRef="#br1" timeOffset="-141901.9">11087 14332 2945 0,'0'0'232'0,"0"0"-198"16,0 0-21-16,0 0-6 15,118 0-2-15,-73-9-10 16,8-30-61-16,-10 2-135 16,-7-3-346-16</inkml:trace>
  <inkml:trace contextRef="#ctx0" brushRef="#br1" timeOffset="-141615.45">11739 13529 2372 0,'0'0'359'15,"0"0"-210"-15,0 0-51 16,0 0 3-16,29 143-28 16,-21-94-15-16,3 12 7 0,-1 5-19 15,-2 8 9-15,-1 3-28 16,-3 3 12-16,0 2-25 15,2-4 4 1,-4-1-17-16,-2-10-1 16,0-6 0-16,0-11-16 0,0-15-63 15,-8-26-93-15,-5-9-103 16,-3 0-1574-16</inkml:trace>
  <inkml:trace contextRef="#ctx0" brushRef="#br1" timeOffset="-141456.72">11710 14168 2703 0,'0'0'415'0,"0"0"-375"15,0 0-13 1,0 0-3-16,0 0-10 0,124 0-14 16,-82 0-10-1,-8-2-202-15,-8-1-841 0</inkml:trace>
  <inkml:trace contextRef="#ctx0" brushRef="#br1" timeOffset="-141001.25">12186 14002 2492 0,'0'0'234'16,"0"0"-88"-16,9 118-7 15,-2-58-31-15,-1 3-59 0,1-2-27 16,-2-3-14 0,-1-7-4-16,1-10-8 0,-5-19-47 15,0-10-148 1,0-12-715-16</inkml:trace>
  <inkml:trace contextRef="#ctx0" brushRef="#br1" timeOffset="-140844.35">12135 13860 2542 0,'0'0'213'0,"0"0"-193"0,0 0-20 16,0 0-134-16,0 0-315 0</inkml:trace>
  <inkml:trace contextRef="#ctx0" brushRef="#br1" timeOffset="-140370.09">12541 13936 1889 0,'0'0'427'15,"0"0"-258"-15,26 112-6 0,-13-53-25 16,-1 7-65-16,-3 2-18 16,-5 0-20-16,-2-3 2 15,-2-9-16-15,0-10 17 16,0-16-17-16,0-10 8 16,-4-17-12-1,-5-3 18-15,-1-17-35 0,-2-19-24 16,5-17 15-16,5-11-18 15,2-6 15-15,0-2 2 16,11 2 4-16,5 16 6 16,1 18 0-16,2 22 0 15,1 14 37-15,-1 18 20 16,4 26-26-16,2 14 34 0,-1 5-25 16,2 2 6-1,3-9-40-15,0-13 11 0,2-20-10 16,1-16-1-16,2-7-6 15,-3-25 0-15,-5-15 16 16,-3-16-15-16,-12-2 19 16,-6 0-20-16,-5 4-17 15,-16 0-53-15,-9 13-141 16,3 15-356-16</inkml:trace>
  <inkml:trace contextRef="#ctx0" brushRef="#br1" timeOffset="-139811.08">13342 14002 2042 0,'0'0'685'0,"0"0"-555"0,0 0 4 16,0 0-19-16,-97 132-41 15,86-75-25-15,5 5 20 16,6 1-27-16,0-5-33 16,6-19-6-16,23-15 1 15,9-17-8-15,7-7 3 0,1-36 1 16,-3-15 3-16,-7-9-3 15,-10-2-39-15,-11 7-66 16,-8 16 1-16,-5 11 46 16,-2 22 58-16,0 7 118 15,0 42-36-15,0 37-55 16,0 44 25-16,0 41-5 16,0 13-10-16,0-11 16 15,-4-24-16-15,-7-39 30 0,-3-25-37 16,-1-18-2-16,-5-11-27 15,-7-4 8-15,-9-4-9 16,-8-10-6-16,-5-18-43 16,-5-14-30-16,6-30 34 15,0-19-13 1,11-14 26-16,12-5-6 16,16-3 30-16,9 5-2 0,9 4 9 15,26 6-7 1,35-14-103-16,-7 15-115 0,-5 7-456 15</inkml:trace>
  <inkml:trace contextRef="#ctx0" brushRef="#br1" timeOffset="-139476.98">13780 14342 2604 0,'0'0'233'16,"0"0"-110"-16,0 0 0 0,150-37 2 0,-94-5-67 15,-8-14-24-15,-9-9-17 16,-16 2-9 0,-13 5-1-16,-10 5-6 0,-8 17 16 15,-21 18 10-15,-6 18 15 16,-5 8-12-1,2 32 9-15,3 23-29 0,10 13 0 0,11 8-4 32,14 1-6-32,0-4 0 0,14-14-17 15,17-14-34-15,14-8-82 16,-7-18-132-16,-10-9-777 16</inkml:trace>
  <inkml:trace contextRef="#ctx0" brushRef="#br1" timeOffset="-135677.28">17503 12561 2395 0,'0'0'296'0,"0"0"-159"0,0 0-68 16,0 0-2-16,-9 142-38 0,9-72 35 16,11 4-12-16,9-1 6 15,7-11-24-15,4-15-9 16,2-18-16-16,8-19-9 16,1-10 8-1,3-16-7-15,-3-24 25 16,-6-10-20-16,-10-8 2 15,-7 0-8-15,-11 5-37 0,-6 13-15 16,-2 16 39 0,0 18 13-16,0 9 73 15,0 36-22-15,0 35-50 16,0 37 19-16,0 23-20 16,0-6 23-16,-14-26-23 15,-3-32 6-15,-7-21-2 16,-10-1-4-16,-6-6 7 15,-7-11-7-15,5-26-14 16,3-5-44-16,14-28 24 16,11-14 1-16,14-8 18 0,0-6 4 15,27-2 11-15,18-1 22 16,12 3-17-16,10 0 13 16,9 3-18-16,-2 2 14 15,-3 5-14-15,-2 0-42 16,-18 11-232-16,-22 12-1782 15</inkml:trace>
  <inkml:trace contextRef="#ctx0" brushRef="#br1" timeOffset="-133433.62">9062 14052 1680 0,'0'0'262'16,"0"0"-42"-16,0 0-89 0,0 0-43 16,0 0-4-16,0 0-17 15,0 0-7-15,41 85 20 16,-41-45-17-16,0 8-6 15,0 6-40-15,0 4 11 16,0 2-28 0,-4 1 16-16,-5-2 12 0,2-1 0 15,5-13-1-15,2-6 10 16,0-7 17-16,0-9-46 16,9-3 3-16,7-5-1 15,-1-6-20-15,5-1 9 0,1-4 1 16,1-2 0-16,2-2-2 15,3 0 2-15,-3-6-1 16,1-11 0-16,-6-12 2 16,0-9 9-16,-5-4-4 15,-8-2-12-15,-6 0 3 16,0 4-14-16,0 4-18 16,-18 6-40-16,-5 9 17 15,-19 19-97-15,5 2-42 0,3 0-611 16</inkml:trace>
  <inkml:trace contextRef="#ctx0" brushRef="#br1" timeOffset="-133005.08">9482 14500 2612 0,'0'0'208'16,"0"0"-111"-16,0 126-10 16,14-73-10-16,11-12-49 15,4-9-9-15,6-14-15 0,3-12 5 16,-1-6 25-16,-1-10-5 16,-2-22 7-16,-10-11 5 15,-6-6-3-15,-11-6-26 16,-7 2 11-16,0-1-23 15,-13 10 0-15,-14 5-30 16,-4 16 9-16,-5 13-56 16,-9 10-29-16,10 3-199 15,8 12-534-15</inkml:trace>
  <inkml:trace contextRef="#ctx0" brushRef="#br1" timeOffset="-132686.72">9864 13918 2076 0,'0'0'385'15,"0"0"-256"-15,0 0 58 0,33 120-68 16,-22-62-14-16,0 7-24 16,-2 5-4-16,-5 0-34 15,-1 3-4-15,-3-6-27 16,0-2 11-16,0-5-17 16,0-4-6-16,0-4-27 15,0-4-80-15,2-4-58 16,12-15-119-16,-4-13-39 15</inkml:trace>
  <inkml:trace contextRef="#ctx0" brushRef="#br1" timeOffset="-132270.65">10200 14800 2004 0,'0'0'367'16,"0"0"-215"-16,0 0 23 15,0-109-71-15,0 54-66 0,0-6-33 0,0-2 1 16,0-5-6-16,0 6 0 15,0 5 0 1,2 11 1-16,9 8 2 0,3 16-3 31,1 8 42-31,1 14-10 16,5 0 49-16,-2 12 1 16,4 18-9-16,-3 10-21 15,-1 10-18-15,-3 1 5 16,-5 2-28-16,-2 3 5 0,-2 2-15 15,-5-3 4-15,-2-6-5 16,0 4-59-16,-2-13-171 16,-10-16-679-16</inkml:trace>
  <inkml:trace contextRef="#ctx0" brushRef="#br1" timeOffset="-132130.65">10227 14674 2723 0,'0'0'166'16,"0"0"-120"0,0 0-22-16,0 0-18 0,156 0-6 15,-121 0-15-15,-6 0-312 0</inkml:trace>
  <inkml:trace contextRef="#ctx0" brushRef="#br1" timeOffset="-129394.33">15809 14284 1962 0,'0'0'458'15,"0"0"-233"-15,0 0-36 0,0 0-41 16,0 0-93-16,2 111-54 0,11-47 3 16,5 11 6-16,9-2 2 15,4-12 11 1,7-17-10-16,4-16 4 0,5-19-13 15,0-9 17-15,-2-31 12 16,-4-19 8 0,-7-18-26-1,-7-8 1-15,-9-4-16 0,-9 5 0 16,-9 15-46-16,0 14 25 16,0 24 21-16,0 22 2 15,0 8 71-15,0 54-63 16,0 40 1-16,0 37-4 15,0 13 14-15,0-3 14 16,0-14 0-16,-7-14 21 16,-13-21-6-16,-2-18 13 15,0-22-41-15,-5-11 0 16,-7-5-22-16,-5-8 0 16,-9-9-15-16,2-26-60 15,-1-9 8-15,7-34 11 0,7-16 30 16,12-12-22-16,17-2 39 15,4 0 5-15,15 10-5 16,24-1 4 0,32-4-74-16,-9 14-118 0,-4 11-246 15</inkml:trace>
  <inkml:trace contextRef="#ctx0" brushRef="#br1" timeOffset="-129002.8">16565 14423 1906 0,'0'0'435'0,"0"0"-233"16,0 0-18 0,50 147-54-16,-31-93-66 0,-4 2 17 15,3-6-12-15,-5-10 1 16,1-12-43-16,-4-15-15 16,2-13-12-16,-1-11 12 15,2-23 20-15,1-15-24 16,-1-9 9-16,3 0-17 15,-1 0 0-15,-1 9-16 16,1 3-47-16,-3 11-118 0,-4 13-357 16</inkml:trace>
  <inkml:trace contextRef="#ctx0" brushRef="#br1" timeOffset="-128731.72">17323 14297 2461 0,'0'0'298'0,"0"0"-148"16,0 0-47-16,120-27-24 0,-76 20-39 16,1 2-10-16,-1 5-24 15,-4 0 11 1,-9 7-17-16,-15 35-42 0,-7-4-161 16,-9 0-580-16</inkml:trace>
  <inkml:trace contextRef="#ctx0" brushRef="#br1" timeOffset="-128489.29">17407 14610 2828 0,'0'0'160'0,"0"0"-28"0,0 0-1 16,0 0-57-1,143 0-27 1,-106 0-35-16,-4 0 6 16,0 0-17-16,-12-3-2 15,-3 0-32-15,-2-1-97 16,-7 0-155-16,-2 0-644 0</inkml:trace>
  <inkml:trace contextRef="#ctx0" brushRef="#br1" timeOffset="-127618.74">18249 14415 2345 0,'0'0'500'15,"0"0"-405"-15,0 0 40 16,0 0 1-16,0 0-45 0,0 0-27 15,139-7-40-15,-103 4-3 16,-5 2-15-16,-4 1 0 16,-3 0-6-16,-6 0-28 15,0 0-58-15,-5 0-100 16,-4 0-260-16</inkml:trace>
  <inkml:trace contextRef="#ctx0" brushRef="#br1" timeOffset="-127138.77">18903 14316 2280 0,'0'0'240'0,"0"0"-134"15,0 0 61-15,17-133-78 16,-9 84-36-16,-2 2-38 0,1 3 3 16,-3 5-12-16,-2 11 35 15,-2 14 18-15,2 2-6 16,-2 12-1-16,0 0-14 16,0 0-10-16,2 18-28 15,1 8 4-15,2 5 1 16,-1 6-5-16,3 8 6 15,-1 2-9-15,1 11 10 16,0 5-7-16,0 7 10 16,-1 3 2-16,1-6 18 15,2 0-16-15,-2-19 8 16,-3-8-7-16,0-8 15 0,1-18-20 16,-5-4 15-16,0-3-11 15,0-7-2-15,0 0 3 16,0 0-5-16,0 0-10 15,-7 0-14-15,3 0-9 16,2 0-47 0,-1 5-40-16,1 4-119 15,2-4-288-15</inkml:trace>
  <inkml:trace contextRef="#ctx0" brushRef="#br1" timeOffset="-125348.1">2244 11744 2453 0,'0'0'254'0,"0"0"-173"0,0 0 8 16,0 0 5-16,0 0-42 0,-116-65 17 31,76 65-27-31,-5 0-16 0,1 10-25 0,1 15 10 31,8 15-11-31,8 13 0 0,12 12 0 0,10 34 1 16,5 38 3-16,16 39-4 16,8 15 21-1,1-17 0-15,-5-44 34 0,-11-54-24 16,-5-30 11-1,-2-17-27 1,-2-8-8-16,-2-4 0 0,-22-7-7 16,-12-10-9-16,-8 0-11 15,-5-20 4-15,49 20-18 16,-85-45 3-16,53 25 7 16,12 5 20-16,9 6 2 15,11 7-8-15,0 2 1 16,25 0 9-16,10 19 10 15,5 4-4-15,1 7 18 0,-1 5-19 16,-5 5 16 0,-6 1-4-16,-4 5 4 0,-7 1 5 15,-7 8-7-15,-2 0 7 16,-5 3-18-16,0 3 13 16,0 1-17-16,-2 0 13 15,0-4-17-15,0-3 4 16,0-6-4-16,-2-3 1 15,2-1-2-15,0 1 4 16,1 0-6-16,-1 6 6 0,2 5-1 16,0-1 3-16,2 2-9 15,-2 2 4-15,-2 0 0 16,-2 2 1-16,0 3-1 16,0 1 0-16,-4-2 5 15,-6-2-10-15,-1 0 11 16,5-4-12-1,0 5 6-15,0-5 0 0,4-5-6 16,0 6-2-16,0-2 8 16,0 1-4-16,-1 6-1 15,3 1 10-15,0-2-8 0,0 1 8 16,9-2-9-16,5 1 4 16,3-12-1-16,2-1 1 15,-1-8-4-15,-1-8 3 16,3-7 1-16,0-13-6 15,-2-5 9-15,0-5-10 16,-3 1 7-16,-3-5 0 16,-1 0 0-16,-5 0 1 15,-1 0-2 1,-5 0-43-16,0 0-49 16,0 0-95-16,0 0-375 0</inkml:trace>
  <inkml:trace contextRef="#ctx0" brushRef="#br1" timeOffset="-122717.52">2635 11921 2297 0,'0'0'278'15,"0"0"-95"-15,0 0-119 16,0 0 13 0,-106 126-44-16,79-81-11 0,4 3-21 15,-4 1-2-15,4 0 1 16,3-5-6-16,5 6-29 16,3-11-158-16,8-10-154 0</inkml:trace>
  <inkml:trace contextRef="#ctx0" brushRef="#br1" timeOffset="-122449.5">2861 11991 2368 0,'0'0'364'16,"0"0"-239"-16,0 0-46 0,0 0-31 15,-71 105-23-15,45-70 8 0,-3 7-20 32,2-1-2-32,0-1-11 0,5 11 0 15,4-16-144-15,5-3-354 0</inkml:trace>
  <inkml:trace contextRef="#ctx0" brushRef="#br1" timeOffset="-121398.52">13488 11930 2441 0,'0'0'264'15,"0"0"-201"-15,0 0-12 16,58 105-25-16,-36-72-20 15,-1-1-5-15,-2-3-1 16,-5 0-14-16,-5-7-162 16,-5-11-255-16</inkml:trace>
  <inkml:trace contextRef="#ctx0" brushRef="#br1" timeOffset="-121192.47">13689 11909 2656 0,'0'0'198'0,"0"0"-106"15,37 110-8-15,-16-63-24 16,1-5-44-16,0-7-4 0,5-6-12 16,2-10-26-16,-7-4-247 15,-9-9-2238-15</inkml:trace>
  <inkml:trace contextRef="#ctx0" brushRef="#br1" timeOffset="-119489.23">2510 16249 176 0,'0'0'1085'0,"0"0"-915"0,0 0-100 0,4 107 73 16,5-66 40-16,-5 3-23 15,-4 0 32-15,0-2-76 0,0-3-53 31,-4-4-35-31,-11-9-26 0,-6-2-4 16,-1-5-8 0,-1-7 10-16,2-3-32 0,0-9 32 0,6 0-17 31,3 0 5-31,8 0 1 0,4-14 9 16,0-4 1-16,0 4-6 15,7-2 7-15,4 2 0 0,2 6 64 16,3 6-41-16,-3 2 50 15,-2 0-11-15,3 7 29 16,-3 10 53 0,3 10-61-1,-4 0-51-15,1 8-24 0,1 0 9 16,-3 6-16-16,-1 7 14 16,2-2-14-1,-2 7 22-15,-1 5-5 0,2 1-9 16,-2 3-2-16,0 4-6 15,-1-3-1-15,-2 4 5 16,-4-4-3-16,0 3 3 0,0-3-10 16,0-1 5-16,0-4 0 15,0-4-1-15,0-4-2 16,0-1-2-16,0-3-5 16,-2 1-4-16,0 4-28 15,2 1 10-15,0-2-7 16,0-2 17-16,11-8 7 15,9-11 13-15,3-8-4 16,1-13-1-16,3-4 6 16,-1-4 2-16,1 0-7 0,-27 0-79 15,45-26-111-15,-34 12-1468 16</inkml:trace>
  <inkml:trace contextRef="#ctx0" brushRef="#br1" timeOffset="-118590.05">3332 16485 2015 0,'0'0'219'16,"0"0"-123"-16,0 0-38 0,0 0-26 16,0 0 1-16,-49 122-15 15,47-73 29-15,2 9 11 16,0 4 23-16,0 4 23 15,18 2-23-15,6-2-11 16,5-8-26-16,9-12-2 16,4-11-19-16,6-17 10 15,2-14 11-15,2-4 19 16,-3-17 7-16,-5-19-7 16,-10-14-19-16,-8-11-19 0,-13-12-9 15,-7-5-15-15,-6 0 11 16,0 4-11-16,-25 2 6 15,-10 14-7-15,-8 5 0 16,-10 15-28 0,-3 12 6-16,0 14-13 0,2 12-24 15,5 8-20-15,3 50-71 16,12-8-148-16,10 6-374 0</inkml:trace>
  <inkml:trace contextRef="#ctx0" brushRef="#br1" timeOffset="-118348.21">3308 16958 2225 0,'0'0'293'16,"0"0"-89"-16,0 0-69 16,0 0-55-16,0 0-16 0,140-66-28 15,-106 66-2-15,1 18-14 16,-4 13 20-1,1 1-13-15,-6-1-12 16,1 3 1-16,-3-2-16 0,1 1 5 16,-5-12 0-16,1 2-10 15,-4-9 5-15,5-6-90 16,-3-8-164-16,-6 0-124 0</inkml:trace>
  <inkml:trace contextRef="#ctx0" brushRef="#br1" timeOffset="-117980.77">4070 16790 2094 0,'0'0'295'16,"0"0"-136"-16,27 105-28 15,-9-50-9-15,-1 3-78 16,8 0-22-16,2-4 1 0,0-5 2 16,2-13 23-16,0-14-19 15,0-8 0-15,-6-14-10 16,0-6 33-16,-5-29-10 15,-3-11-8-15,-1-12-13 16,-7-7-15-16,-5-5-6 16,-2 1-23-16,0 7-40 15,0-6-82-15,-2 15-145 16,-5 14-521-16</inkml:trace>
  <inkml:trace contextRef="#ctx0" brushRef="#br1" timeOffset="-117409.73">4736 17169 2235 0,'0'0'270'0,"0"0"-182"0,0 0 26 16,0 0-65-16,0 0-36 0,0 0-13 15,0 0 0 1,-2-121 0-16,2 72 1 16,0-4-2-16,0-5 7 0,0-5-6 15,0 1 1 1,11 8 22-16,3 15-14 16,1 10 5-16,1 12-14 15,1 17 1-15,-1 0 28 0,5 3-21 16,-4 21 27-16,1 2 1 0,2 6 37 15,-2 8-25-15,0 5 22 16,2 3-19 0,0 5-7-16,0 2-8 15,-2-1-13-15,-2-1-7 16,-3-7-16-16,-2-2 8 16,-4-8-4-16,-5-10-8 15,-2-4-22-15,0-4-84 16,-16-4-114-16,-3-10-501 15</inkml:trace>
  <inkml:trace contextRef="#ctx0" brushRef="#br1" timeOffset="-117276.68">4759 17096 2526 0,'0'0'493'16,"0"0"-457"-16,0 0-10 0,0 0-8 15,0 0-4-15,120 0-14 16,-82-3-52-16,-7-6-166 16,-4 4-433-16</inkml:trace>
  <inkml:trace contextRef="#ctx0" brushRef="#br1" timeOffset="-116465.74">5202 16607 2302 0,'0'0'270'0,"0"0"-116"16,0 0-52-16,0 0-21 0,0 0-34 15,83 116 8 1,-63-72-25-16,0 5 32 0,-4-3-11 16,-3 2-9-16,0 3-17 15,-4-4-10-15,0-3-15 16,-4-3 8-16,-1-10-7 16,-4-4 0-16,0-9 3 15,0-10 0-15,0-2-8 0,0-6-11 16,0-4-23-16,0-21-6 15,-2-14 16-15,2-10-1 16,0-13-1-16,11-6 23 16,9-2-3-1,7 2 4-15,1 10 7 0,9 9-1 16,-4 17 0-16,0 18-1 16,-1 14 1-16,-3 11 5 15,-5 20 21-15,-4 13 3 16,0 9 26-16,-5 5-23 15,-3-5 10-15,-1 2-7 16,-5-6-8-16,0-3-6 16,-4-2-15-16,0-13-2 0,-2 0-4 15,2-9-48 1,0-9-98-16,-2-2-103 16,2-8-496-16</inkml:trace>
  <inkml:trace contextRef="#ctx0" brushRef="#br1" timeOffset="-115791.02">6366 16758 2244 0,'0'0'237'15,"0"0"-136"-15,0 0 60 16,0 0-74-16,-116-9-20 0,89 22-41 16,3 9 24-16,1 5-26 15,8 10-7-15,4 7-9 16,9 5-7-16,2 9 11 16,0-5 7-16,11-2 21 15,11-7-25-15,4-5 13 16,3-16-27-16,6-9 9 15,-2-14-10-15,0 0 11 16,-2-14 16 0,-6-18-10-16,-8-17 14 0,-3-13-23 15,-7-10 11-15,-5-12-18 16,-2-4-2-16,0-3 0 16,-7 5-19-16,-6 12-37 15,0 11-36-15,-1 14-17 16,9 13-21-16,5 14-130 0,0 11-1628 0</inkml:trace>
  <inkml:trace contextRef="#ctx0" brushRef="#br1" timeOffset="-115489.58">6576 16954 2323 0,'0'0'230'16,"0"0"-30"-16,35 157-23 0,-10-99-13 16,4-15-78-16,7-6-26 0,3-23-34 31,3-14 2-31,3-10 45 0,-7-38-6 0,-5-10-13 16,-14-15-34-16,-13-7-1 15,-6 10-14 1,-8 8 8-16,-21 16-12 0,-9 16 9 15,-5 16-10 1,-3 14-16-16,3 0-37 16,3 39-74-16,11-2-117 0,11-2-554 0</inkml:trace>
  <inkml:trace contextRef="#ctx0" brushRef="#br1" timeOffset="-114248.71">3118 15994 2218 0,'0'0'553'0,"0"0"-413"15,0 0-18-15,0 0-59 16,0 0-30-16,0 0-5 15,-43 126-27-15,28-78 11 16,-3 2-12-16,1-2 1 16,-1-3-1-16,7-5-65 0,1-8-134 15,10-18-295-15</inkml:trace>
  <inkml:trace contextRef="#ctx0" brushRef="#br1" timeOffset="-114047.36">3270 16133 433 0,'0'0'2035'16,"0"0"-1848"-16,0 0-78 15,0 0-17-15,0 0-71 16,-105 129-9-16,83-71-12 15,4-9-155-15,5-9-189 0</inkml:trace>
  <inkml:trace contextRef="#ctx0" brushRef="#br1" timeOffset="-113303.33">7010 16012 2140 0,'0'0'403'16,"0"0"-309"-16,0 0-33 16,63 108 26-16,-37-68-49 15,4 4-22-15,-4 1-16 16,-4-10 0-16,-6 1-145 0,-5-10-114 15,-7-11-1466-15</inkml:trace>
  <inkml:trace contextRef="#ctx0" brushRef="#br1" timeOffset="-113115.91">7204 16048 2637 0,'0'0'195'0,"0"0"-148"16,27 102 9-16,-13-56 1 0,3-2-29 16,1 0-28-1,5 11-11-15,-8-16-190 0,-1-6-986 16</inkml:trace>
  <inkml:trace contextRef="#ctx0" brushRef="#br1" timeOffset="-112310.53">8154 16749 2120 0,'0'0'240'0,"0"0"-113"15,0 0 56-15,0 0-25 16,0 0-72-16,0 0-14 16,-128 49-26-16,117-17-4 0,5 7-24 15,6 12-9-15,0 5 4 16,9 2 0-16,20 1 12 16,10-1-7-16,7-9 8 15,7-5-19-15,5-18 5 16,-3-11-6-1,1-15 19-15,-9-15 14 0,-9-28-9 16,-11-15-6-16,-14-13-16 0,-13-5 6 16,0 0-14-1,-15 4 0-15,-19 9-6 16,-9 15-5-16,-5 13-5 0,-6 12-13 16,3 13-33-16,2 10-67 15,11 9-43-15,16 15-166 16,10 1-1928-16</inkml:trace>
  <inkml:trace contextRef="#ctx0" brushRef="#br1" timeOffset="-111886.49">8887 16645 2408 0,'0'0'317'0,"0"0"-176"15,0 0 10-15,0 0-45 16,0 0-49-16,-118 73-15 0,91-24-11 0,5 9-2 31,2 12-7-31,4 8 19 0,12-3-9 0,4-3-7 16,2-9-8 0,23-15-17-16,10-9 4 15,5-16 0-15,7-9-8 16,0-10 4-1,0-4-1-15,-9-4-71 16,-1-36-60-16,-10 4-96 0,-11-4-337 16</inkml:trace>
  <inkml:trace contextRef="#ctx0" brushRef="#br1" timeOffset="-111583.89">9137 16820 2406 0,'0'0'378'16,"0"0"-261"-16,-7 116 17 15,7-58-12-15,0 5-40 16,5-5-25-16,10-8-19 16,3-6 5-16,7-9-25 0,4-12 9 15,6-15-26-15,3-8 18 16,3-12 10-16,-8-20 11 15,-9-16-13-15,-10-7-14 16,-12-3 2-16,-2 0-10 16,-16 7 10-16,-18 8-10 15,-3 8 5-15,-7 8-10 16,-1 8-22-16,7 16-26 0,7 3-50 16,12 8-59-16,13 16-245 15,6-7-323-15</inkml:trace>
  <inkml:trace contextRef="#ctx0" brushRef="#br1" timeOffset="-110907.52">9643 16714 2150 0,'0'0'288'15,"0"0"-169"-15,0 0-26 16,20 106 18-16,-11-66-58 15,-2 6-15-15,1 2 1 0,-1 2-9 16,-3-2 15 0,1 3-24-16,0-3 3 0,-3-8-17 15,-2-8 2-15,2-2-8 16,-2-13 5-16,0-2-6 16,0-10 0-1,0-5 9-15,0 0-9 0,0-5-44 16,-9-17-7-16,-2-10 16 15,2-13-37-15,5-4-15 0,1-9 26 16,3-5 27 0,0-7 24-1,0-2 10-15,13 6 31 0,6 7 63 16,0 15-13-16,4 16-46 16,1 14 15-16,1 14 11 15,-2 7 14-15,-4 22-9 16,-3 16-17-16,-5 5-5 15,-9 4-19-15,-2 8-5 0,0-8-14 16,-9-2 4-16,-7-11-10 16,3-14 7-1,5-8-7-15,6-7 0 0,2-7-4 0,0 3-16 32,8 2 15-32,15 6 5 0,-2-1-1 15,6 2 5-15,-4-3-6 16,-3-2 2-1,-3-5 0-15,-3 1-10 0,-3-8-128 16,-2 0-161-16,-5 0-1696 16</inkml:trace>
  <inkml:trace contextRef="#ctx0" brushRef="#br1" timeOffset="-108746.91">11903 16731 2087 0,'0'0'334'16,"0"0"-221"-1,0 0-60-15,-46 125-6 0,38-71 76 16,8 4-37-16,0-4 15 16,0-6-23-16,23-3-5 15,6-18-17-15,9-8-25 16,9-15 13-16,1-4 2 16,4-23 19-16,-5-13-26 15,-11-13-5-15,-14-9-25 16,-15 0 5-1,-7 0-10-15,-14 5 3 0,-24 13 1 0,-10 8-8 16,-6 10 0 0,-4 12-58-16,-5 10-40 15,14 14-99-15,14 9-338 16</inkml:trace>
  <inkml:trace contextRef="#ctx0" brushRef="#br1" timeOffset="-107546.18">12667 16601 1676 0,'0'0'313'16,"0"0"-144"-16,0 0-89 15,0 0-12-15,0 0 30 16,0 0 31-16,0 0 5 15,23 58-11-15,-12-26-60 16,3 5-21-16,-1 11-7 16,1 1-18-16,-1 4 23 15,-2 1-19-15,-2-6 28 0,-5-2-8 16,1-10-11-16,-3-5-20 16,-2-13-6-16,0-5 1 15,0-9-1-15,0-4-8 16,0-8-1-16,-9-19-20 15,-2-9-22 1,0-9 8-16,2-9 0 16,7-4 29-16,2 0 9 15,0 0 1-15,8 0 6 0,15 5 4 16,6 13 18-16,2 12-19 16,5 16-2-1,-3 8-7-15,2 4 19 16,-1 26-3-16,-3 10 21 0,-2 17 8 15,-9 5-6-15,-3 5-1 16,-9 4-1-16,-6-9 12 0,0-9-32 16,-2-10-1-1,0-11-16-15,0-15 0 0,0-13 0 16,0 0-16 0,0-31-1-16,0-13-6 0,0-10 23 15,5-8-6-15,15-1 0 16,3 5 5-1,3 9 1-15,0 8 0 16,6 15 1-16,-1 12 7 0,0 14-4 16,-2 0 18-16,2 26-2 15,-4 16 17-15,-2 11-14 0,-3 5 15 16,-7 4-19-16,-3 1-5 16,-5-5-11-16,-3 0-2 15,-4-9-2 1,0-4-2-16,0-45-84 15,0 58-137-15,0-48-344 0</inkml:trace>
  <inkml:trace contextRef="#ctx0" brushRef="#br1" timeOffset="-106708.56">13778 16844 2341 0,'0'0'225'0,"0"0"10"0,0 0-92 16,0 0-56-16,133-2-23 16,-101-24-29-16,-3-6-2 15,-9-8-18-15,-9-5 5 16,-9-3-19-16,-2 9 8 16,-7 2-9-16,-15 11 7 15,-7 12-3-15,-4 8-4 16,-5 6 10-16,5 11-9 15,1 15 9-15,10 13-5 16,9 12-8-16,9 11 3 0,4 4 0 16,0 2-1-16,19 0-5 15,8-1 5-15,4-14 1 16,2-9-6 0,1-9 10-16,-5-17-10 0,-5-13 3 15,-3-5 2-15,-8-5 1 16,-1-29 0-16,-6-12 0 15,0-12-7-15,3-9-8 16,5 1 0-16,5-2 11 16,6 6 8-16,8 8-1 0,8 9-3 15,1 15 8-15,1 21-8 16,-1 9 0-16,-4 14 7 16,-7 25-6-16,-2 14 7 15,-6 5 4-15,-6 10 17 16,-3-6-13-16,-6-4 6 15,-3-14-5 1,-1-7-2-16,-4-20-6 0,0-8-9 16,0-9 0-16,0-9-1 15,0-23-3-15,0-4 2 16,7-15 2-16,4 0-10 16,7-7 5-16,2 5 1 0,5 7 3 15,4 8 1-15,0 18-6 16,0 20 6-1,-2 0 0-15,-3 36 24 16,-2 18-14-16,-2 13 12 0,-4 1-8 16,-3 2 6-1,-2-8-5-15,-1-12-6 0,-4-14-3 16,-2-9-6 0,7-22-41-16,-1-5-114 0,-2 0-446 0</inkml:trace>
  <inkml:trace contextRef="#ctx0" brushRef="#br1" timeOffset="-106081.78">15142 16554 2097 0,'0'0'417'15,"0"0"-162"-15,0 0-46 0,0 0-94 16,0 0-45-16,0 0-28 15,0 0-12-15,-111 102 2 16,98-44 4-16,3 4 3 16,6 10-8-16,4-2 24 15,0-1-35-15,9-11 7 16,15-14-15-16,5-18-5 16,10-13-6-16,0-13-1 15,3-9 15-15,1-31-4 16,-5-17 15-16,-9-11-21 0,-12-3-5 15,-7-4-1-15,-10 7-25 16,-2 14 18 0,-23 15 8-16,-6 16 1 0,-5 11-1 15,3 5-18-15,6 7-60 16,9 7-54-16,9 8-198 16,9-15-335-16</inkml:trace>
  <inkml:trace contextRef="#ctx0" brushRef="#br1" timeOffset="-105539.71">15525 16566 2001 0,'0'0'358'15,"0"0"-163"-15,0 0-9 0,23 155-70 0,-17-97-54 16,4 0-5-16,-6 0-9 16,3-3-27-1,-5-6 7-15,0-14-21 0,-2-3 2 16,0-9-5-1,0-14 0-15,0-9 10 16,0 0-14 0,-9-19-23-16,-2-22-30 15,-2-10-30-15,0-16-77 0,5-1-43 16,4 0 40-16,4 2 163 16,0 11 38-16,7 16 76 15,11 13 50-15,2 11-72 16,1 11-26-16,4 4-17 0,0 14 4 15,-3 12-29 1,-1 11 7-16,-6 2-14 16,-2 11 35-16,-1 7-17 15,-6 1-11-15,1 2-1 16,2-4 2-16,2-10 16 16,2-11-18-16,3-12-6 15,4-10-17-15,2-13 4 16,3 0-3-16,-3-9-1 0,-1-9-8 15,-6-3-109-15,-4-2-146 16,-6 5-2123-16</inkml:trace>
  <inkml:trace contextRef="#ctx0" brushRef="#br1" timeOffset="-91327.39">10287 16709 1986 0,'0'0'369'16,"0"0"-218"-16,0 0-53 0,0 0 42 15,0 0-57-15,0 0-27 16,0 0-42 0,-49 0 0-16,47 5-14 15,-1 4-2-15,1 12 1 16,2-2 1-16,0 12 4 16,0 5-3-16,0 8 17 0,0 0-11 0,0 6 6 31,0-2-12-31,0-2 0 15,2 3-1-15,3-9 1 16,-1 0-1-16,4-4 0 16,-6-5-5-16,2 1 13 15,-4-6-11-15,0-6 10 16,0-5-7-16,0-4 1 16,0-11 15-16,0 0 3 15,0 0-5-15,-6-5-11 0,-4-13-3 16,1-10 0-16,1-2 0 15,-2-10 0-15,4-10-4 16,1-4 3 0,1-9 0-16,2-3 1 0,2-1-2 15,0 4 0-15,0 1 2 0,0 4 0 16,8 5 27 0,8 11-16-16,0 12 8 0,4 12-2 15,0 10 11-15,2 8 5 16,3 5 0-1,-3 20-2-15,-2 11-6 16,-9 9 8-16,-6 4-16 0,-5 0 3 16,0-5-20-16,-5-4 6 15,-9-16-6-15,2-7-31 16,1-8-12-16,1-9 2 16,4 0 32-16,4 0 0 15,2 0 8 1,0 0 2-16,6 0 27 0,17 4 8 15,1 22 3-15,5 6-7 16,-4 4-11-16,-3 0-4 16,-4-1-17-16,-5-12 12 15,-2 0-12-15,-2-9 7 0,-5-2-6 16,-1-8-2-16,-1-4-60 16,-2 0-79-16,0-4-227 15,0-10-384-15</inkml:trace>
  <inkml:trace contextRef="#ctx0" brushRef="#br1" timeOffset="-90962.89">10659 16961 2624 0,'0'0'208'16,"0"0"-102"-16,0 0 41 0,0 0-28 15,127-87-48 1,-98 43-46-16,-4-2 0 0,-11 6-17 16,-10 1 6-16,-4 11-14 15,-4 14 11-15,-25 10 16 16,-8 4 12-16,0 23-11 16,-1 13-11-16,7 13-1 0,10 9-11 31,15 5 29-31,6-1-28 0,4-4 6 0,21-9-11 15,8-10-2 1,1-7 1-16,3-13-8 16,-2-5 8-16,-10-6-7 15,-25-8 1-15,39 4-91 16,-28-4-79-16,-9 0-276 0</inkml:trace>
  <inkml:trace contextRef="#ctx0" brushRef="#br1" timeOffset="-85989.03">16190 16647 1723 0,'0'0'374'16,"0"0"-174"-16,0 0-59 0,0 0-43 15,0 0 108-15,0 0-99 16,0 0-41-16,20 79-7 15,-9-26-5-15,3 5-33 16,1 5 5-16,5 1-25 0,1-6 11 16,0-14-5-16,-1-7 7 15,3-12 5 1,-4-15-11-16,2-10-3 0,-1 0-5 16,-3-23 28-16,2-18 8 15,-6-17-12 1,1-4-20-16,-4-9 0 0,-3 4-4 31,-5 0-15-31,1 13-7 0,-3 10-36 0,0 17-55 16,0 8-94-16,0 15-129 0</inkml:trace>
  <inkml:trace contextRef="#ctx0" brushRef="#br1" timeOffset="-85623.73">16747 17142 2098 0,'0'0'299'0,"0"0"-231"16,0 0-29-16,0 0 19 15,0 0-11-15,16-120-28 16,-14 74 10-16,0-12-21 16,2 0 2-16,1-4-10 0,2 8 11 15,2 9 81 1,2 16-21-16,0 10-26 0,6 13-18 16,4 6 34-16,1 6-18 15,5 20 2-15,0 6-25 16,-3 8-3-16,0 1-17 15,-3 3 6 1,-3-4-5-16,-5 4-1 0,-4-4 12 16,-9 6-12-16,0-12-103 0,0-10-340 15</inkml:trace>
  <inkml:trace contextRef="#ctx0" brushRef="#br1" timeOffset="-85477.72">16916 16964 2649 0,'0'0'175'0,"0"0"-127"15,0 0-22-15,0 0-26 16,125-153-26-16,-98 87-302 0,-7 4-1915 0</inkml:trace>
  <inkml:trace contextRef="#ctx0" brushRef="#br1" timeOffset="-85253.72">17238 16214 2544 0,'0'0'250'16,"0"0"-99"-16,24 125-6 0,-13-63-65 16,2 4-12-1,3 7-32-15,-5-1 0 16,1-2-21-16,-4-3-5 15,-3-5-10-15,-1-4 2 16,-4-12-2-16,0-11-7 16,0-17-64-16,0-10-113 15,0-8-263-15</inkml:trace>
  <inkml:trace contextRef="#ctx0" brushRef="#br1" timeOffset="-84961.05">17472 16762 2162 0,'0'0'572'0,"0"0"-463"16,19 148 39-16,-2-82-13 15,7-4-51-15,12-11-18 16,8-20-23-16,10-18 8 0,4-13-3 16,-2-27 17-16,-10-22-19 15,-13-18-11 1,-17-5-17-16,-16-4-9 15,-2 6 4-15,-31 12-8 0,-15 14 13 16,-7 11-15-16,-6 15-3 16,5 14-55-1,10 4-37-15,17 0-27 0,27 22-70 16,2 0-256-16,9-4-1508 16</inkml:trace>
  <inkml:trace contextRef="#ctx0" brushRef="#br1" timeOffset="-84353.99">17946 16517 1957 0,'0'0'252'15,"0"0"-41"-15,0 0-64 16,31 112 39-16,-21-68-79 0,1 1-15 16,-5-1-10-1,3-4-38-15,-2-5-24 0,-2-3-15 16,-3-1 4-16,-2-7-8 16,0-2 18-16,0-4-18 15,0-6 7-15,0-8-8 16,0-2 6-16,0-2-6 15,-4 0-8-15,1-6 2 16,1-12-13-16,2-4 11 16,0-8-20-16,0 2 15 0,0-8 0 15,0 2 13-15,2-2-1 16,3-5-1 0,1-3 2-16,-2 2 0 0,3-2 3 15,0 0-1-15,0 7 28 16,-1 12 0-16,3 7-1 15,3 10-21-15,-1 8 5 16,7 0 17-16,-1 26 26 16,3 10 3-16,1 12-27 15,-2 6-2-15,-3 4-19 0,-5-4 13 16,-2-1-13 0,-2-9 3-16,-3-12-8 0,1-4-3 15,-1-6-3-15,3 0-1 16,2 0-4-16,2 4 10 15,4 0-5-15,1-1 5 16,-1-4-10-16,-1-8 4 16,-1-3 0-16,1-6-3 15,-5-4-43-15,-1-9-88 16,-6-5-138-16</inkml:trace>
  <inkml:trace contextRef="#ctx0" brushRef="#br1" timeOffset="-83701.61">14879 17883 1914 0,'0'0'837'15,"0"0"-768"-15,0 0-30 16,0 0-20-16,0 0 32 15,100 116 21-15,-66-75 17 16,4 4-15-16,0 3 4 16,1 6-22-16,0-6-25 15,-1-2-5-15,-3-7-20 16,-6-7 2-16,-4-6-8 16,-6-6 0-16,-3-8-30 15,-9-7-108-15,-5-5-114 16,-2 0-645-16</inkml:trace>
  <inkml:trace contextRef="#ctx0" brushRef="#br1" timeOffset="-83411.86">15338 17897 2457 0,'0'0'310'15,"0"0"-169"-15,0 0-27 16,0 0-9-16,0 0-47 0,-104 130 4 16,81-93-21-16,-2 2 9 15,-1 5-23-15,0 4-3 16,-3 10-16-16,0 0 5 16,2 0-2-16,2-3-11 15,3-5 0-15,6-12 0 16,5-10-1-16,6-11-65 15,5-17-63-15,0 0-304 16,9-13-124-16</inkml:trace>
  <inkml:trace contextRef="#ctx0" brushRef="#br1" timeOffset="-83018.76">15706 18133 2300 0,'0'0'282'16,"0"0"-188"-16,0 0 28 0,0 0-38 15,82 130-29-15,-59-89-2 16,-4-1 26-16,0-6-20 16,-9-10 8-16,0-6-38 0,-6-14-14 15,-1-4-15 1,-1-4 0-16,2-28 16 0,2-12 2 16,4-14-8-16,1 0-9 15,3-1 2 1,-1 9-3-1,-2 6-4-15,0 18-60 0,2 4-99 16,-1 8-253-16,-1 6-1774 16</inkml:trace>
  <inkml:trace contextRef="#ctx0" brushRef="#br1" timeOffset="-82718.84">16528 18049 2497 0,'0'0'322'0,"0"0"-157"16,0 0-15-16,135 0-66 16,-94 0-42-16,-2 0-30 15,-6 0 0-15,-3 0-12 16,-11 3 0-16,-7 11-43 0,-8 3-115 16,-4-2-362-16</inkml:trace>
  <inkml:trace contextRef="#ctx0" brushRef="#br1" timeOffset="-81583.77">17483 17816 2110 0,'0'0'276'0,"0"0"-153"16,0 0 20-16,120-18 13 16,-80 18-80-16,1 10-15 15,-10 21-19-15,-7 4-9 16,-15 6-10-16,-9 9 3 15,0 2-8-15,-24-4-13 0,-10-10 8 16,3-4-9 0,0-15 3-16,8-10-1 15,13-9-5-15,10 0-1 0,0 0-10 16,21-4 10-16,18-1 16 16,9 5 13-16,4 0-7 15,-1 9 12-15,-11 17 8 16,-9 11 7-16,-12 2-11 15,-13 5 18-15,-6 1-16 0,-10 0-7 32,-23-5-13-32,-11-3-15 0,-5-7 5 15,-5-7-10-15,1-14-7 0,6-9-62 16,-5-9-41 0,15-18-73-16,10-1-286 0</inkml:trace>
  <inkml:trace contextRef="#ctx0" brushRef="#br1" timeOffset="-80341.4">16596 18348 2254 0,'0'0'439'0,"0"0"-299"16,0 0-90-16,0 0 40 15,0 0-19-15,0 0-12 16,0 0-25-16,140 30 16 16,-107-30-24-16,1 0-2 0,-2 0-12 15,-7 0-6 1,0 0 2-16,-4 0-8 0,-3 0-1 16,-5 0-130-16,-9 0-307 15</inkml:trace>
  <inkml:trace contextRef="#ctx0" brushRef="#br1" timeOffset="-78764.66">18353 18536 2071 0,'0'0'346'15,"0"0"-175"-15,0 0-27 0,57-112-23 16,-31 54-61-16,8-4-18 0,0-1-26 31,2 5-11-31,-3 8-5 16,2 10-37-16,-8 13-139 0,-12 18-177 15</inkml:trace>
  <inkml:trace contextRef="#ctx0" brushRef="#br1" timeOffset="-78527.11">18564 18531 2313 0,'0'0'372'16,"0"0"-261"-16,0 0-89 15,55-139 7-15,-26 95-27 16,16-32-2-16,-7 13-177 16,-7 1-279-16</inkml:trace>
  <inkml:trace contextRef="#ctx0" brushRef="#br1" timeOffset="-77838.84">19204 15083 2411 0,'0'0'233'15,"0"0"-85"-15,0 0-62 0,136-126-10 0,-78 73-46 16,2 0-19-16,4-8-11 31,-14 20-112-31,-17 9-189 0</inkml:trace>
  <inkml:trace contextRef="#ctx0" brushRef="#br1" timeOffset="-77624.19">19350 15213 2596 0,'0'0'248'0,"0"0"-128"16,0 0-25-16,126-142-42 16,-88 108-30-16,-5 5-23 0,0 3-32 15,-8 3-111-15,-8 9-197 16</inkml:trace>
  <inkml:trace contextRef="#ctx0" brushRef="#br0" timeOffset="-62505.71">14895 1155 2071 0,'0'0'304'0,"0"0"-165"16,0 0-7-16,0 0 4 16,0 0-36-16,0 0-14 15,0 0-29-15,0-16-1 16,0 23-34-16,0 11 0 0,0 9-9 15,0 8 5-15,0 6-8 16,0 9-3 0,0 6 2-16,0 5-8 15,0 1 10-15,-4-3-10 16,-2-1 11-16,4-7-12 0,-4-7 1 16,1-9-1-16,1-12 0 15,-2-7 0-15,-2-6 0 16,-3-1 9-16,1-4-9 15,-6-2 7-15,-2-3-7 16,0 0 4-16,-4 0-4 0,-1 0 1 16,-1 0-1-16,0 0 0 15,1 0 0 1,3 0 0-16,0 0 5 16,4-3-4-16,3-1 15 15,1 3-7-15,6-4 19 0,4 5-3 16,0 0 9-1,2 0-10-15,0 0-13 0,0-2-8 16,0 2 2-16,0-2-5 16,0 2 1-16,8-3 12 15,15 1 6 1,4-1 12-16,8 1 1 0,6 2-6 16,3 0-1-16,6 0-14 15,-4 0 6-15,1 0-12 0,-7-4 10 16,-3-4-14-1,-5 2 6-15,-8 0-7 0,-3 0 1 16,-8 5-1-16,-5-2 0 16,0 1-15-1,-4 2-71-15,0-2-78 0,-1-4-280 0</inkml:trace>
  <inkml:trace contextRef="#ctx0" brushRef="#br0" timeOffset="-62009.62">14621 1090 1945 0,'0'0'770'15,"0"0"-573"-15,0 0-99 16,0 0-39-16,0 0-39 16,0 0 28-16,0 0 25 0,79 0-5 15,-36 0-20 1,2 0-7-16,4 2-2 0,-3-2-21 15,-1 0 1-15,-3 3-18 16,-2-3 4-16,1 2-5 16,15 6-34-16,-10 0-105 15,-3 1-265-15</inkml:trace>
  <inkml:trace contextRef="#ctx0" brushRef="#br0" timeOffset="-55028.62">15265 1516 1748 0,'0'0'471'0,"0"0"-264"16,0 0-164-16,0 0-25 0,0 0-17 15,0 0 15-15,0 0 13 16,13-22 87-16,-13 22-34 16,0 0-28-16,2 0-26 15,3 0-18-15,0 3 10 16,1 9 11-16,1 5 8 15,-3 5-7-15,0 4 12 16,1 1-32-16,0 4-1 16,-1-4-10-16,-2 2 4 15,0 0-3-15,1-2 3 0,-3-1-5 16,0-2 0-16,2-4 0 16,-2-1 2-1,2-10-7-15,0-2 1 16,-2-5-5-16,0-2 8 0,0 0 1 15,0-11 3-15,0-8-2 16,0-11-2-16,0-5 2 0,2-4-5 16,0-4 1-1,6 3-8-15,-2 0 4 16,1 3 0 0,1 3 7-16,2 5-2 0,1 0-5 15,2 5 14-15,3 4-12 16,0 2 10-16,1 3-10 0,4 3 0 15,-2 4 5 1,1 3-1-16,1 5 1 16,-4 0-2-16,1 0-1 0,-3 13 3 15,-1 4 1-15,-1 6 11 16,-3 0-11 0,-2 5 5-16,-1 2-6 15,-3 3 7-15,1 1 3 0,-5 0-9 16,0 0 7-16,0 0-6 15,0-2 0-15,0-4-1 16,0-6-2-16,0-6-5 16,0-7 4-16,0-7-19 15,3-2-14-15,1 0-19 16,2-23 34-16,1-7 19 16,4-10-11-16,5-8-22 0,2-2-48 15,1-4 50-15,4 4 10 16,2 4 9-1,2 5 12-15,-2 9-3 16,0 13 3-16,2 7 2 16,-2 12 11-16,-3 0-12 0,0 17 47 15,-4 16 5-15,-2 8 16 16,-3 5-23-16,-2 1-15 16,-1 1 2-16,-4-4-4 15,0-2-4-15,-1-5-16 16,-1-2-4-16,1-4-4 15,0-12-92-15,-1-5-359 0</inkml:trace>
  <inkml:trace contextRef="#ctx0" brushRef="#br0" timeOffset="-54690.89">16424 1358 2379 0,'0'0'348'0,"0"0"-216"16,0 0-71-16,0 0-31 0,127 0-18 16,-100-2-11-16,-3-3-1 15,-3 5-16-15,-10 0-146 16,-7 0-150-16</inkml:trace>
  <inkml:trace contextRef="#ctx0" brushRef="#br0" timeOffset="-54456.16">16413 1624 2622 0,'0'0'261'0,"0"0"-209"16,0 0 45-16,0 0-28 16,0 0-36-16,113-2-24 15,-86 0-7-15,4-5-2 16,-4 7-131-16,-7-5-393 0</inkml:trace>
  <inkml:trace contextRef="#ctx0" brushRef="#br0" timeOffset="-52249.19">16979 785 1246 0,'0'0'501'0,"0"0"-323"0,0 0-38 15,0 0 20-15,27 115-101 16,-21-77 91-16,1 5-84 0,-2 3-27 16,-1 0 14-1,-2 2 17-15,0-2-24 0,1 0-5 16,-1-4-28-1,-2-1 17-15,0-6-19 16,0 2-11-16,0-3 2 16,0-1 8-16,0-1-5 15,0 0-5-15,0-1 27 16,0-4-22-16,0 2 9 16,0-2-13-16,0-4 8 15,0 0-8-15,-7-2 0 16,3 1 6-16,-3-4-1 15,0 2-8-15,1-4 7 0,1-2 10 16,3-4-5-16,0 1 24 16,2-6-17-16,0 1 0 15,0-2 0-15,2 0 16 16,11 2 3-16,-1-3-14 16,3 1 0-16,1-3-14 15,-3 1 6-15,3 0-14 16,-3 1 5-16,-1-3-5 15,-4 0 0-15,3 0 0 0,-4 0 1 16,2 0-7 0,-2-7-27-16,-5-11-40 0,-2 1-178 15,0-2-1737-15</inkml:trace>
  <inkml:trace contextRef="#ctx0" brushRef="#br0" timeOffset="-51757.28">16997 773 450 0,'0'0'1696'0,"0"0"-1510"16,0 0-28-16,0 0-55 15,0 0-27-15,0 0-41 16,0 0-12-16,125-2-23 16,-99 2 0-16,-3-1-122 15,-8-1-507-15</inkml:trace>
  <inkml:trace contextRef="#ctx0" brushRef="#br0" timeOffset="-51376.7">17338 1219 2395 0,'0'0'355'15,"0"0"-279"-15,0 0 1 16,0 0-13-16,0 0-1 0,114-2-34 15,-83 0-1-15,-2 2-28 16,-2 0 7-16,-8 0-6 16,4 0-1-1,-7 4-67-15,-8 3-220 0</inkml:trace>
  <inkml:trace contextRef="#ctx0" brushRef="#br0" timeOffset="-50813.39">17958 1175 1739 0,'0'0'396'0,"0"0"-273"0,0 0-36 0,0 0 71 16,53-115-88-16,-41 75-51 15,-2 1 4 1,-3 0-16-16,-3 6 0 16,-2 1 6-1,-2 9 7-15,0 7 12 0,0 4-20 16,0 5 20-1,0 7-6-15,0 0 31 0,-2 0-36 16,0 11-8-16,2 7-12 16,0 6-1-16,0 6-1 0,0 6 1 15,0 5 0-15,0 8 11 16,7 6 20 0,2 7-1-16,2 4 25 15,1 4-16-15,1-4-1 0,-1-1-13 16,0-12-5-1,-1-10-12-15,-1-13-7 0,-4-13 6 16,-4-6-3 0,-2-8 16-16,0-3 88 15,-6 0 2-15,-15 0-81 16,-1 0 1-16,-5 0-9 0,0 0-12 16,6 0-9-16,2 0-2 15,9 0-27-15,10 3-73 16,0 3-158-16,0-3-383 15</inkml:trace>
  <inkml:trace contextRef="#ctx0" brushRef="#br0" timeOffset="-50381.76">18671 1135 2435 0,'0'0'388'15,"0"0"-252"-15,0 0-74 16,0 0-14-16,0 0-22 15,0 0-11-15,0 0-10 16,2 32-5-16,-2-19-6 16,0 4-124-16,0-3-140 15,0 1-379-15</inkml:trace>
  <inkml:trace contextRef="#ctx0" brushRef="#br0" timeOffset="-50184.58">18733 1636 2642 0,'0'0'415'0,"0"0"-277"0,-54 134-11 0,31-76-45 15,2 0-39-15,1-5-33 16,5-7 1-16,1-4-11 16,3-6 0-16,3-4-90 15,-2-8-103-15,3-8-402 16</inkml:trace>
  <inkml:trace contextRef="#ctx0" brushRef="#br0" timeOffset="-49478.7">19186 1281 2147 0,'0'0'364'16,"0"0"-246"-16,0 0 42 0,0 0-42 15,0 0-11-15,0 0-15 16,122 0-27-16,-86 0-20 15,3 0-2-15,-2 0-21 16,-3 0 3-16,-3-2-25 0,-9 0 1 16,-5 0-1-1,-5-2 0-15,-7 0-43 16,-5-8-71-16,0 0-71 16,0 0-521-16</inkml:trace>
  <inkml:trace contextRef="#ctx0" brushRef="#br0" timeOffset="-49257.06">19418 1059 2573 0,'0'0'354'0,"0"0"-222"15,0 0-26-15,-18 101-20 0,18-62-36 16,0 0-36-1,0 0 8-15,0 1-22 0,4-1 0 16,3-6 0 0,0 5-10-16,-1-7-112 15,-1-8-283-15</inkml:trace>
  <inkml:trace contextRef="#ctx0" brushRef="#br0" timeOffset="-48051">20430 996 1739 0,'0'0'444'0,"0"0"-323"0,0 0 3 16,0 0-41 0,0 0-2-16,-54 103-17 0,37-80 33 15,-4 0-30-15,-1 0-29 16,-3 3-5-16,-1-1-25 15,-1 1 22-15,-2 0-20 0,-2 2-10 16,2 0 1 0,-2-1-1-16,0-4 0 0,0 0-3 15,-1-7 2-15,1-5 2 0,2-3 2 16,2-2-2 0,0-3-2-16,3-3-2 15,1 0 3-15,4 0-1 16,1-3-6-16,5-7-3 15,1 0-12-15,3-4 21 16,5-2-4-16,2-2 0 16,2-1 5-16,0-4-5 15,0 2-1-15,0-4 5 16,13 1 1-16,3-2 0 16,3 2-1-16,4 4 1 15,1 2 2-15,3 5-2 16,0 8 0-16,0 5-4 15,-1 0 4-15,3 0 0 16,0 8 0-16,0 6 0 0,0 6 5 16,-2 0-6-16,2 4 2 15,-2-1 11 1,0 4-11-16,-1-1 11 16,1 4 2-16,0 0 16 15,-1 0-11-15,1-2-9 0,2-3 3 16,2-5-13-1,0-6 10-15,-2-6-10 0,3-8 4 16,-3 0 2-16,-3-6-5 16,1-13-1-16,-2-9 0 15,-6-4 0-15,2-5 6 16,-7-10-6-16,-3-2 0 16,-7-2-9-16,-4 1-39 15,0 2 11-15,-15 3-42 16,-14 6-117-16,-23-4-6 0,7 11-143 15,5 11-1493-15</inkml:trace>
  <inkml:trace contextRef="#ctx0" brushRef="#br0" timeOffset="-45614.94">20744 587 1405 0,'0'0'329'16,"0"0"-140"-16,0 0-55 0,0 0 67 16,0 0-132-16,0 0 3 0,0 0-29 15,-24-85-5 1,24 85 2-16,0 0 2 16,0 0-13-16,0 0 12 15,13 0 5-15,5 13-4 0,2 3 6 16,2 6-14-16,3 5 0 0,0 2-11 15,-2 5 6 1,4 4-8 0,-2 3-12-1,0 5 7-15,-3 5-5 0,-5 0 20 0,-3 7-12 16,-9 2 35 0,-5 8-16-16,0 5-15 15,-5 3-8-15,-11 4 1 16,-4 4 5-16,-2 0-14 15,2 1 3-15,-3-3-5 16,2-6-5-16,0-4 0 0,3-9-13 16,3-10-40-16,-5 5-75 15,4-15-157-15,0-11-1860 16</inkml:trace>
  <inkml:trace contextRef="#ctx0" brushRef="#br0" timeOffset="-44180.49">15441 2220 1989 0,'0'0'270'16,"0"0"-190"-16,0 0 18 0,0 0-41 15,0 0-22-15,-18 136-14 16,9-96 45-16,-5 4-13 15,1 2 11-15,0 2-10 16,2 3-10-16,-2-4-11 16,3 3-28-16,2 1 16 15,3 0-6-15,3-2 15 16,2 3-20-16,0-3 0 16,0-2-4-16,11-3-5 15,3-2 1-15,-1-5 2 0,5-3 1 16,-1-8-5-1,6-5 9-15,2-6-7 16,6-7 8-16,6-4 4 16,3-4 9-16,5 0 12 0,2-10-14 15,2-8-7 1,0 0-14-16,0 2 5 0,-2-2-1 16,-7 2-8-16,-2 0 4 0,-7 3-67 15,-9-10-64 1,-8 7-128-16,-7 0-373 15</inkml:trace>
  <inkml:trace contextRef="#ctx0" brushRef="#br0" timeOffset="-43915.43">15894 2803 2251 0,'0'0'305'16,"0"0"-213"-16,0 0-7 15,0 0-10-15,0 0-36 16,122 59-26-16,-96-42 1 16,-3 2-8-16,-7 2 27 15,-5 4 6-15,-5 1 10 16,-6 6-8-16,0 5 10 0,-8 5-24 16,-15 4-12-16,-4 3-11 15,-4-3-3-15,2-2-2 16,3-5-5-16,3-10-10 15,10-8-114-15,6-12-157 16,5-6-1723-16</inkml:trace>
  <inkml:trace contextRef="#ctx0" brushRef="#br0" timeOffset="-43279.65">16636 2805 2224 0,'0'0'237'15,"0"0"-158"-15,0 0-64 16,0 0 35-16,44 148-22 15,-30-94 18-15,-1 5 14 0,-2-1 8 16,-4-2-17-16,-3 1 8 16,-4-6-12-1,0-1 10-15,0-7-17 0,-8-7-28 16,-9-6 12 0,0-10 7-16,-3-6 6 15,-5-7-25-15,-2-2 2 16,-2-3-10-16,0-2-3 0,3 0 4 0,-1 0-1 31,7 0 0-31,5 0-3 0,3 0 28 16,6 0 0-1,4 0 9-15,2-2-27 16,0 0-11-16,4-1 0 0,16 3-1 0,4-3 1 16,7-1 0-1,1 2 5-15,0-2-1 16,-1 0-6-16,-2 0 3 15,-3-4-2-15,-4-2-44 16,5-9-63-16,-9-1-58 16,-3 2-164-16</inkml:trace>
  <inkml:trace contextRef="#ctx0" brushRef="#br0" timeOffset="-42955.22">16462 2769 1180 0,'0'0'1563'16,"0"0"-1424"-16,0 0-91 16,0 0 78-16,0 0-40 15,0 0-18-15,136 2-28 16,-100-2-18-16,-3 0-16 16,-2 0-6-16,5 0-1 15,-10 0-118-15,-5 4-309 0</inkml:trace>
  <inkml:trace contextRef="#ctx0" brushRef="#br0" timeOffset="-41611.53">16993 2944 1689 0,'0'0'241'16,"0"0"-100"-16,0 0-3 15,0 0-60-15,0 0-16 16,55 113-1-16,-44-76-5 0,-2 1-17 16,0 4-9-16,-2 1 27 15,-3 0-35-15,1 2 2 16,-3-1-8-16,-2-4-15 16,2-4 4-16,-2-5 3 15,0-6-16-15,0-9 1 16,0-11-7-16,0-5-29 15,0-2-3-15,0-22 35 0,0-5 1 16,-2-8 3-16,-3-2 14 16,3-6-14-16,0 1 3 15,0-4-3-15,2 2-37 16,0-3 15 0,0 6 14-16,11 2 4 0,3 0 11 15,3 7 0-15,3 5 14 16,1 5-12-16,0 6 49 15,2 9-42-15,2 9 13 16,-3 0 3-16,0 14 2 16,-2 11 4-16,3 8-6 15,-4 4 10-15,-3 6-22 16,-3 5 20-16,-1-2-18 16,-8-1 18-16,-2-4-11 0,-2-7 4 15,0-6-11-15,0-8-4 16,0-10-6-16,0-10-5 15,0 0-2-15,0-18-37 16,5-20 38-16,5-10-32 16,11-10 4-16,1-3-29 0,3 2 39 15,-1 5 4-15,0 10 15 16,-3 12 6-16,-2 13-5 16,-3 19 19-1,-3 2 29-15,1 30 36 0,-3 13-34 16,1 6-5-16,-1 4-13 15,-3-1-11-15,4-2-8 16,1-6-9-16,-2-1 25 16,0-10-12-16,2-3 19 15,-1-7-20-15,1-8-9 16,-2-10-8 0,3-7-1-16,-1 0 1 15,3-10 0-15,-5-16 0 0,3-8-9 16,-4-9-9-16,3-6-35 15,1-9 8-15,1 3-19 0,-1 3 34 16,1 4 28 0,-1 12 2-16,1 7 2 15,-1 13-2-15,4 11 19 0,-2 5 3 16,1 8 16 0,3 17-6-16,-4 14 6 15,-1 7-11-15,-1 4 4 0,-1 2-11 0,-4 3-8 16,3-4 19-1,-4-2-22 1,1-9 3-16,-3-6-11 16,-2-10-2-16,-4-10-39 0,0-8-90 15,0-6-188-15</inkml:trace>
  <inkml:trace contextRef="#ctx0" brushRef="#br0" timeOffset="-41470.12">17871 3188 2565 0,'0'0'294'0,"0"0"-236"15,0 0-5-15,0 0-38 16,0 0-1-16,113 6-14 16,-84-4-86-16,-4-2-428 15</inkml:trace>
  <inkml:trace contextRef="#ctx0" brushRef="#br0" timeOffset="-40774.36">18511 2909 2235 0,'0'0'263'16,"0"0"-104"-16,0 0-5 0,0 0-53 15,-114-9-40-15,85 28-5 16,2 15-27-16,4 9 5 0,8 9-12 16,9 1-5-16,6 5-3 31,0-12-13-31,10-11-2 0,19-12 7 0,5-22-11 15,6-1 12 1,0-26-4-16,-2-16-3 16,-7-4 0-16,-8 2-66 15,-12 5-25-15,-5 11 23 0,-6 19 68 16,0 9 17 0,0 20 29-16,0 30-10 15,0 34 24-15,0 38 8 16,-6 34-5-16,-3 3-20 15,-5-26-2-15,1-37 3 16,0-37 22-16,-5-8-41 16,-7 5 1-16,-8 2-25 0,-9-1 12 15,-5-17-13 1,0-16 0-16,-2-19-36 0,5-5-11 16,3-29 12-16,10-21 2 15,14-12 7-15,11-10 2 16,6-6 13-16,21-3-47 15,41-23-29-15,-4 19-90 16,-2 15-601-16</inkml:trace>
  <inkml:trace contextRef="#ctx0" brushRef="#br0" timeOffset="-39787.1">18880 3134 2263 0,'0'0'380'16,"0"0"-253"-16,0 0 57 0,0 0-74 15,0 0-49-15,0 0-42 16,125-132-13-16,-107 95 1 0,-7 3-7 16,-6 3-12-1,-5 8-16-15,0 8 13 0,-20 7-4 16,-7 8 19-1,0 0 0-15,-2 25 4 0,5 13 3 16,3 10-2 0,10 10 7-16,5 7-11 15,6 1 15-15,0 4-16 16,11-3 22-16,11-6-22 0,3-8 0 16,6-13-3-16,0-14 3 15,1-9 0-15,-3-17 1 16,-6 0 7-16,0-21-8 15,-7-16 2-15,-3-11-2 16,-3-6-22-16,-4-1-37 16,3-1 24-16,-1 3 15 15,6 5 7 1,1 10 12-16,6 3-6 0,-1 12 3 16,2 5 8-16,-2 10-12 0,3 8 16 15,-2 0-5 1,0 13 2-16,1 14 2 0,-1 5-6 15,-4 6 8-15,-1 4 8 16,-3 6-5 0,-2 4 12-16,-4 0-16 15,-5 2 8-15,-2-6-15 16,0-7 2-16,0-11-3 16,0-13 1-16,0-10-1 15,0-7 4-15,0-19-11 0,0-20-12 16,2-16-18-16,11-4-30 15,3-4 13-15,4 3 28 16,2 8 26-16,1 10 16 16,2 10 10-16,-2 10 12 15,2 13-16-15,-2 9 13 16,-3 17 9-16,-3 21 7 16,-1 12-33-16,-5 8 7 0,-2 0-13 15,-2-1-1-15,-3-9-5 16,-1-17-5-16,-1-13-2 15,0-18-5-15,2-5-43 16,1-37 25-16,6-19-45 16,2-9-47-16,6-2-4 15,-2 10 99-15,5 18 21 16,3 21 96-16,2 23-8 16,6 37 22-16,-2 55-41 15,1 34-7-15,-8-2-46 16,-9-19 0-16,-6-36-15 0,-1-28-2 15,-6 7-15 1,0-9-178-16,-2-12-589 0</inkml:trace>
  <inkml:trace contextRef="#ctx0" brushRef="#br0" timeOffset="-38641.14">14897 4560 1925 0,'0'0'329'16,"0"0"-160"-16,0 0-57 15,0 0-28-15,0 0-34 0,0 0 37 16,0 0-15 0,5-21-16-16,-5 21-10 0,0 3 12 15,4 17-25-15,0 11 8 16,0 14-15-16,1 13-19 16,2 10-1-16,-2 6-1 15,-1 2 5-15,0 3-9 16,-2-3-2-16,3-2 1 15,-3-8-1-15,1-8 0 16,-3-11-4-16,2-13 4 0,0-12-15 16,-2-12 9-1,0-8-18-15,0-2-5 0,0-12 3 16,0-18 26-16,0-12-14 16,0-11 15-16,0-7 0 15,0-8-1-15,0-6-5 16,2-4 12-16,1-3-10 15,1 4 9-15,0 0-10 16,3 6 4-16,2 5 1 16,4 9 5-16,0 4 2 15,5 7 9-15,5 9-6 16,2 8 12-16,2 12-21 16,6 5 26-16,2 12-9 0,3 0 15 15,2 12-18 1,1 20-2-16,-4 9 2 0,-1 13 17 15,-9 13 20-15,-7 7-9 16,-11 9-2-16,-9 4-6 16,0 0 7-1,-5-1-18-15,-17-5-4 0,-3-6-13 16,-6-9-3-16,0-10-4 0,0-13 3 16,-1-12-9-16,3-12 2 15,-2-7-30 1,0-11-34-16,-2-1-20 15,1 0-53-15,6-3-46 16,3-15-87-16,10 2-442 16,7 0-294-16</inkml:trace>
  <inkml:trace contextRef="#ctx0" brushRef="#br0" timeOffset="-38271.76">15882 4828 2162 0,'0'0'348'0,"0"0"-99"15,0 0-89-15,120 3-41 16,-77-3-40-16,-1 0-50 15,-6-3-7-15,-7 1-21 16,-4 2 0-16,-10 0-1 16,-10 10-16-16,-5 9-94 0,0 0-288 15</inkml:trace>
  <inkml:trace contextRef="#ctx0" brushRef="#br0" timeOffset="-38076.15">15938 5138 2747 0,'0'0'231'0,"0"0"-169"15,0 0 24-15,0 0-36 0,125 3-25 16,-94-3-25-16,0 0 0 16,4-2-70-16,-5-10-130 15,-10 0-560-15</inkml:trace>
  <inkml:trace contextRef="#ctx0" brushRef="#br0" timeOffset="-37242.89">16667 4448 1614 0,'0'0'475'16,"0"0"-352"-16,0 0-59 15,0 0-17 1,11 127 43-16,-6-84-46 15,-1 7 11-15,-2 2 3 16,1 3 1-16,-3 4-11 16,0-1 46-16,0 3-49 15,2-1-13-15,-2-2-11 16,0-2-14-16,0-6 3 16,0-10-9-16,0-10-2 15,0-10 1 1,0-9-1-16,0-10-7 0,0-1 2 15,0 0 6-15,0-4 0 16,0-12-1-16,0-1-39 16,0-8 16-16,0-1 13 15,0-8 10-15,0-6-49 0,0-6 11 16,0-5 24-16,0-8 15 16,0-2-2-1,0-5 4-15,0 0 22 0,0 1-13 16,6 0 37-16,8 7 0 15,3 6 7-15,4 9-12 16,1 11 14-16,2 11-12 16,3 9-11-16,0 9 2 15,2 3-2-15,-4 6 4 0,-1 20-17 16,-7 8 21 0,-5 7-25-16,-7 5 17 15,-5 4-16-15,0 1-12 0,-19-5-6 16,-5 0-1-16,-5-13-56 15,3-6-67-15,-1-14-41 16,4-8-117-16,10-5 124 16,4 0 143-16,9 0 15 15,0 0 19-15,4 14 86 16,14 10 24-16,5 11-81 16,2 12 33-16,-4 0-38 0,2 4 21 15,-5-6-22-15,-1-4 9 16,-1-11-26-16,-1-7-12 15,1-12-2 1,-3 0-10-16,3-7 14 0,2-3-14 16,4-1-2-16,-4 0-124 15,-5 0-306-15</inkml:trace>
  <inkml:trace contextRef="#ctx0" brushRef="#br0" timeOffset="-35940.15">15215 5875 1676 0,'0'0'739'16,"0"0"-576"-16,0 0-9 0,0 0-19 15,0 0-71-15,0 0-45 16,0 0-19-16,-6 42 0 16,2-12 7-16,2 6-12 15,-1 9 12-15,3 2-11 16,0 6 12-16,0 3-13 16,0 0 10-16,0 2-5 15,9 4 0-15,2-1 1 16,5-1-6-16,1-10 9 15,4-12-13-15,3-12 4 16,3-14 4-16,0-10 2 0,2-2-1 16,0 0 17-1,0-12-10-15,2-4 9 0,0 0-15 16,3 2 1-16,-1 4 3 16,0 0-10-16,-1-1-18 15,5-2-87-15,-8 1-136 16,-8-2-451-16</inkml:trace>
  <inkml:trace contextRef="#ctx0" brushRef="#br0" timeOffset="-35649.22">15662 6145 2098 0,'0'0'309'0,"0"0"-226"15,0 0-10-15,0 0 14 0,0 0 12 0,129 69-31 32,-96-49-41-32,-2 2 8 0,-6 0-15 15,-5 4 22 1,-9 4 13-16,-9 3 8 16,-2-1-21-16,0 1-6 15,-8-3-7-15,-13-2-13 16,0-3-1-16,-6-3-15 15,2-2 0-15,-2-2-29 0,5-1-66 16,2 2-82-16,6-6-117 16,6-6-1926-16</inkml:trace>
  <inkml:trace contextRef="#ctx0" brushRef="#br0" timeOffset="-34798.56">16343 6203 2060 0,'0'0'220'15,"0"0"-156"-15,0 0 29 16,0 135-19-16,0-89-32 15,0 0-12-15,6 0 23 16,-4 1-10-16,-2-4-13 0,0-5-9 16,0-3-1-16,0-9-20 15,0-7 0 1,0-12 1-16,0-7 21 16,-2 0-2-16,-4-14-20 15,0-16-1-15,-1-10-5 16,1-12 4-16,-1-10-43 15,2-8 6-15,3-8-19 0,0-1 31 16,2 4 20-16,0 12 7 0,6 9 78 31,15 16-14-31,6 13-1 0,6 13-39 0,4 12 24 32,9 0-16-32,-2 18-4 15,-1 17 6-15,-8 7-5 0,-6 9 28 16,-9 7 6-16,-9 5-2 15,-11 5-12 1,0 2 13-16,-8 2-39 0,-19-2 4 16,-6-1-23-16,-6-9-4 15,-3-10 0-15,2-9-6 16,-1-16-3-16,6-11-63 16,4-14-16-16,6 0-68 15,16-38-78-15,7 0-118 16,2 3-1403-16</inkml:trace>
  <inkml:trace contextRef="#ctx0" brushRef="#br0" timeOffset="-34468.75">16839 6264 2235 0,'0'0'277'0,"0"0"-97"16,-12 108-24-16,12-52-35 15,0 4-23-15,12-2-45 16,17-5-7-16,9-9-21 16,8-16 6-16,8-14-9 0,-1-14 28 15,-1-8-25-15,-10-28-12 16,-11-13 3-16,-17-6-16 15,-14-8 8-15,-3 5-7 16,-28 5 5 0,-14 4-6-16,-4 10-24 0,-20 0-64 15,11 13-107-15,14 12-262 16</inkml:trace>
  <inkml:trace contextRef="#ctx0" brushRef="#br0" timeOffset="-33571.26">17267 6118 1578 0,'0'0'319'0,"0"0"-111"16,0 0-61-16,31 122 9 15,-27-71-87-15,-2 4 18 0,1 3-15 31,-3-1 18-31,2-3-26 0,-2-10-32 0,0-11-22 32,0-8-9-32,0-17-1 0,0-8-10 15,0 0 10-15,0-28 6 16,0-10 0-16,0-13-1 16,2-4-10-16,2-7-4 15,6 5-7-15,-2 10 2 16,3 14 14-16,1 15-2 15,3 14 2-15,3 4 33 16,7 8 16-16,2 13 38 16,6-2-32-16,3-3 3 0,1-8-31 15,3-8 3-15,1 0-10 16,-3-26 3-16,-5-6-4 16,-6-2-19-16,-9 0 8 15,-5 10-8-15,-7 8 7 16,-1 11-6-16,-3 5 33 15,-2 12 15-15,2 25-12 16,3 10-12-16,0 8-5 16,3 3 6-16,-1-1-20 15,5-6 14-15,-4-6-20 16,1-8 0-16,-3-4 0 16,4-11-4-16,-4-8-38 0,3-14-117 15,1 0-226-15,-4-20-347 0</inkml:trace>
  <inkml:trace contextRef="#ctx0" brushRef="#br0" timeOffset="-33378.13">18089 6304 2348 0,'0'0'366'0,"0"0"-221"15,0 123-26-15,0-69-3 16,0-1-60-16,2 0-24 15,3-7-16-15,-1-6 3 16,2-8-19-16,0-12 0 16,-4-20-63-16,2 0-184 15,-4-16-289-15</inkml:trace>
  <inkml:trace contextRef="#ctx0" brushRef="#br0" timeOffset="-33217.02">18110 5963 2557 0,'0'0'251'16,"0"0"-199"-16,0 0-4 0,122-142-44 16,-82 110-4-16,-5 13-257 0</inkml:trace>
  <inkml:trace contextRef="#ctx0" brushRef="#br0" timeOffset="-32469.15">18397 6268 1754 0,'0'0'422'0,"0"0"-301"16,0 0-41-16,0 0 18 16,2 139-53-16,-2-85-2 15,0 5-20-15,0-4-10 16,0-5-13-16,0-10 0 16,0-16-2-16,0-11 1 15,0-13-14-15,2-7 15 16,2-23 0-16,4-14-1 15,-2-11-26-15,5-4-5 0,1-3 21 16,-1 3 11 0,2 15 22-16,-2 18 6 0,0 20-2 15,2 6 50-15,3 31 68 16,4 14-75-16,0 8-20 16,5 1-6-16,1-6-5 15,1-11 3-15,2-11-18 16,3-19-4-16,-3-7 10 15,2-26 17-15,-4-20-15 0,-6-12-14 16,-5-7-9 0,-7 5-8-16,-7 11 0 0,-2 8-13 15,0 13-53-15,-4 16-36 16,-5 12-35 0,3 10-173-16,1 12-2041 0</inkml:trace>
  <inkml:trace contextRef="#ctx0" brushRef="#br0" timeOffset="-32278.25">19026 6363 2612 0,'0'0'263'16,"0"0"-145"-16,4 145-24 0,0-82-20 15,1-7-35-15,-1-8-20 16,-2-14-14-16,0-12-5 15,-2-18-5-15,0-15-144 16,0-24-135-16,0-7-487 0</inkml:trace>
  <inkml:trace contextRef="#ctx0" brushRef="#br0" timeOffset="-32169.01">19005 6072 1777 0,'0'0'0'16</inkml:trace>
  <inkml:trace contextRef="#ctx0" brushRef="#br0" timeOffset="-31895.1">19335 6474 2546 0,'0'0'291'0,"0"0"-175"0,34 143-4 16,-10-98-39-1,7-22-38-15,9-19-17 0,3-6 20 16,1-36 15-16,-6-21-7 16,-11-8-22-16,-13-3 0 15,-14 1-23-15,-2 13 9 16,-30 15-9-16,-15 12 19 15,-9 17-9-15,-4 12-11 16,2 8-32-16,5 48-77 16,15-3-82-16,13-3-452 0</inkml:trace>
  <inkml:trace contextRef="#ctx0" brushRef="#br1" timeOffset="-25423.72">14299 555 1799 0,'0'0'250'16,"0"0"-147"-16,0 0-66 0,0 0 28 0,0 0-28 16,0 0 2-1,0 0-12 1,-75 40 35-16,66-22 4 15,-2 2-29-15,4 2 16 16,0 3-26-16,5 1 15 16,0-1-30-16,2 2 7 15,0-1-10-15,0 2 7 16,0 2 47-16,0 5-14 16,0 4 59-16,-5 5-32 15,-3 6-13-15,-3 6-22 16,-3 2-11-16,-1-2-24 0,3-1 4 15,-1-5-10-15,3-8 1 16,0-4-2-16,-1-8-5 16,-3-4-15-16,-1-8-56 15,-3-4-15-15,-2-5-28 16,2-8 36-16,4-1 45 16,3 0 25-16,5-12 5 15,6-8 9-15,0 1 20 0,0-2-19 16,11 1 12-16,7 3-12 15,-1 2 26-15,6 6-6 16,-1 4 34-16,-1 5-7 16,0 0-9-16,-3 10-9 15,0 11-13-15,-4 4 13 16,-1 6-13-16,-2-2 26 16,-2 6-13-1,-5-3 6-15,-2 2-17 0,-2 0 6 16,0 3-1-16,0 0-10 15,0 7 1-15,-4 2-14 16,0 1 11-16,-1 3-12 16,1-3 3-16,2 4 3 15,0 2-10-15,-1-2 4 0,1 2 0 16,-1 0 0-16,3 3 1 16,-4-1-5-16,2 1 10 15,-5-2-9 1,1 1 7-16,-4 0-8 0,4-3 1 15,-3 3 3 1,5-6-1-16,0 4 0 0,0-3 1 16,4-4-7-16,0 0 6 15,6-4 2-15,13-6-6 16,4-3 5-16,6-9 0 16,-29-24-5-16,66 30 4 0,-34-26-7 15,-3-4-5 1,-7 0-30-16,-7 0-64 15,-5 0-156-15,-6-4-489 0</inkml:trace>
  <inkml:trace contextRef="#ctx0" brushRef="#br1" timeOffset="-24355.21">14551 4028 1842 0,'0'0'423'16,"0"0"-222"-16,0 0-70 15,0 0-20-15,-29-119-54 16,14 94-13-16,-3 4-26 16,-2 4 22-16,-2 5-19 0,1 3-5 15,0 8-11-15,5 1-3 16,1 1 4 0,3 20-6-16,3 11-2 0,5 11-10 15,4 12 12-15,0 11-7 16,0 6 6-1,6 5 2-15,5 2 6 0,-1-7 6 16,-4 2-3-16,-4-10-9 16,-2-6 4-16,0-9-5 15,-2-6 5-15,-18-9-10 16,-5-12-35-16,-4-10-38 16,0-12-53-16,0 0 28 0,7-12 71 15,9-12 32 1,8 0 39-16,5 4 63 0,0 2 8 15,21 4-51 1,6 8-17-16,-1 6-25 16,0 0 1-16,-1 10-18 0,-5 18 8 15,-1 10-2 1,-11 6-6-16,-1 8 0 0,-7 5 7 16,0 5-7-16,0 4 5 15,0 4-2 1,0 6-3-16,-9 3 28 0,5-1 8 15,-2 2-14-15,2-5-2 16,2 2-20-16,2-3 6 16,-2 0-6-1,2 3 0-15,0-1-6 0,-2 5-12 16,0-1-2-16,-1 3 1 16,3-1 3-16,-2 3 4 0,2-5 10 15,0-2 4 1,0-2-4-16,15-4 7 15,4-7-8-15,1-7 3 0,1-8-1 16,0-8-5-16,-3-7-10 0,-1-8 15 16,-1-5-5-1,-3-6 1 1,6-7-10-16,-4-8-176 16,-3-1-242-16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2:33:47.87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19659 5796 2210 0,'0'0'228'0,"0"0"-80"16,0 0-77-16,0 0 25 16,0 0-57-16,0 0-9 15,0 0-15-15,-94 117 3 16,83-69 3-16,2 7 12 16,7 7-3-16,2 2-10 0,0 2 5 15,17-8-20 1,8-10 13-16,4-12-17 0,6-14 4 15,4-13-4 1,1-9-1-16,-1-11 1 16,4-25-1-16,-1-11 0 0,-4-16-12 15,0-7-24-15,-9-2-36 16,-7 4-2-16,-8 9 26 16,-7 17 39-16,-7 15 4 15,0 16 5-15,0 11 50 16,0 16 12-16,0 28-14 15,0 35-6-15,0 31 9 16,0 36-17-16,0 12 13 16,0-3-4-16,-14-14 12 15,-12-21 11-15,-6-23-9 16,0-16-8 0,-1-23-26-16,-2-7 3 0,-12-1-22 15,-9-4 4-15,-8-6-3 0,2-20-10 16,1-20-13-16,6-8-19 15,3-33 13-15,10-15 0 16,6-9 19-16,12-6-2 0,10-1 3 31,12 4 2-31,2 9-4 0,6 10 6 16,21 10 0-16,10 9-10 0,7 6-6 16,12 6-17-1,6 1-53-15,31-10-45 0,-12 8-151 0,-10-4-421 31</inkml:trace>
  <inkml:trace contextRef="#ctx0" brushRef="#br0" timeOffset="313.27">20579 6210 2210 0,'0'0'388'0,"0"0"-277"0,0 0-34 16,0 0 58-1,0 0-40-15,158 19-36 0,-95-19-22 16,1 0-25-16,-2 0 6 16,1 3-18-16,-9-3 9 15,-9 4-4-15,-12 4-10 16,-14 12-29-16,-9 3-177 16,-10-1-637-16</inkml:trace>
  <inkml:trace contextRef="#ctx0" brushRef="#br0" timeOffset="568.91">20557 6555 2782 0,'0'0'239'15,"0"0"-191"-15,0 0 7 16,0 0 8-16,0 0-3 16,155-38-50-16,-112 32 2 15,-1 3-11-15,-2 3-2 16,-1 0 1-16,9 0-75 0,-9 3-97 16,-8 3-395-16</inkml:trace>
  <inkml:trace contextRef="#ctx0" brushRef="#br0" timeOffset="1529.28">22454 5929 1433 0,'0'0'346'0,"0"0"-151"16,0 0-2-16,0 0-24 15,0 0-18-15,0 0-18 16,0 0 32-16,2-6-25 0,-2 3-13 16,-12-4-95-16,-5 1 4 15,-7-1-10-15,-6 0-8 16,-5 0 12-1,-5 4-14-15,-5-1 12 0,-1 4-18 16,-4 0 16-16,-1 0-22 16,0 4 6-16,2 13-4 15,2 3 2-15,2 6-2 16,8 3-6-16,0 7 7 16,9 6-6-16,4 2 4 15,5 7 0-15,6 1-3 16,11 4-2-16,2 0 11 0,0 2-2 15,24-3-5-15,12-6-4 16,9-3 4-16,8-11-8 16,3-7 8-1,2-14-8-15,-5-10 10 0,-1-4-10 16,-3-28 4-16,-1-20-1 0,-3-18-4 16,-5-11-28-1,-4-5-4-15,-7-2-9 0,-9 6 45 16,-9 7-1-16,-7 18-5 15,-2 13 9-15,2 15-2 16,-4 15 5-16,2 10 8 16,0 0 21-1,4 20-6-15,3 14-3 0,5 11-24 16,1 4 8-16,3 4-3 16,2-2-8-16,0-4 2 0,5-5 0 15,0-3-1 1,-2-8-4-16,4-4 5 15,-2-5-45-15,4-8-65 0,-7-6-118 16,-9-6-310 0</inkml:trace>
  <inkml:trace contextRef="#ctx0" brushRef="#br0" timeOffset="1830.22">22913 5863 2041 0,'0'0'348'0,"0"0"-180"0,0 0-34 15,0 0-23-15,0 0-3 16,111 116-48 0,-82-79-15-16,2-1-5 15,0 4-10-15,2 0 12 0,-2 4-8 0,-2 2 23 31,2 4-36-31,0 4-2 16,0 1-19-16,0-1 1 16,-2-4 0-16,-3-10-1 15,-5-8 0-15,-3-14-25 16,-5-18-74-16,-7-2-150 16,0-18-334-16</inkml:trace>
  <inkml:trace contextRef="#ctx0" brushRef="#br0" timeOffset="2131.58">23401 5871 2332 0,'0'0'330'16,"0"0"-165"-16,0 0-7 15,-87 103-15-15,54-60-33 16,0 6-50-16,-7 5-4 16,-3 6-16-16,-9 2-6 15,-3 0-16-15,-5 2-12 16,0-4 5-16,2-3-8 15,6-5-6-15,3 6-35 16,11-12-168-16,11-14-545 0</inkml:trace>
  <inkml:trace contextRef="#ctx0" brushRef="#br0" timeOffset="2941.95">23613 5378 1621 0,'0'0'278'0,"0"0"-33"0,0 0-113 15,0 0 16-15,0 0-10 16,0 0-16-16,118-50-44 16,-91 50 12-16,2 0-23 15,0 1-5-15,-3 12-24 16,1 5 9-16,-2 5-9 16,-3 8 16-16,-4 5 17 15,-5 6-28-15,-4 3 1 16,-7 4-21-16,-2 4 7 15,-4-1-16-15,-23 2 20 0,-6-3-20 16,-9-2-8-16,-6-8-6 16,-2-7 2-16,0-13-8 15,3-11 6-15,5-10-10 16,11 0-56 0,6-17 25-16,15-8-6 0,10 2 27 15,0 2 10-15,8 7 5 16,17 5 5-16,8 9-1 15,3 0 1 1,7 12 0-16,-1 11 10 0,0 0-5 16,3-2-9-16,-3-1 4 0,-5-2-1 15,8-2-125-15,-11-3-145 16,-10-4-1009-16</inkml:trace>
  <inkml:trace contextRef="#ctx0" brushRef="#br0" timeOffset="3248.53">24045 6224 2461 0,'0'0'286'0,"0"0"-129"0,0 0-40 15,0 0 3-15,163-14-47 16,-105 14-23-16,0 0-35 16,-5 0-1-16,-1 6-14 15,-10 2 1-15,-6-3-1 16,-10-5-24-16,-7 0-122 0,-9-13-243 15,-10-7-1743-15</inkml:trace>
  <inkml:trace contextRef="#ctx0" brushRef="#br0" timeOffset="3437.57">24396 6048 2751 0,'0'0'239'0,"0"0"-135"15,-34 146 5-15,25-86-38 16,7-5-47-16,2-8-9 31,0-4-15-31,0-7 0 16,2-2-54-16,4-10-142 16,-3-9-414-16</inkml:trace>
  <inkml:trace contextRef="#ctx0" brushRef="#br0" timeOffset="3998.1">25080 5317 2141 0,'0'0'430'0,"0"0"-261"15,0 0-69 1,0 0-24-16,0 0 2 0,13 104-48 15,-6-63 6-15,-1 8 2 16,1 4 8-16,-3 7 10 16,-1 7-13-16,-3 0-8 15,0 6-19-15,0-1 21 16,-11 3-18-16,0-3 1 16,-3-2-16-1,3-4 9-15,5-2-3 0,3-5-2 0,3-8-2 16,0-8-1-16,5-9-5 15,17-12 4 1,10-10-8-16,9-12 8 16,9 0-8-16,5-29 4 0,1-13 0 15,-5-12 0 1,-11-4 3-16,-15-1-8 16,-19 4 10-16,-6 3-5 15,-27 8 6-15,-17 7-7 0,-12 13 1 16,-4 14-1-16,6 10-42 15,4 10-59-15,14 14-151 16,16 1-1136-16</inkml:trace>
  <inkml:trace contextRef="#ctx0" brushRef="#br0" timeOffset="4530.17">25673 5863 1894 0,'0'0'285'0,"0"0"-160"16,0 0 1-16,0 0-21 16,0 0 30-16,0 0-16 15,0 0-19-15,98 37-7 16,-65-2-12-16,7 5-26 16,3 2-20-16,1 5-13 0,3-1-5 15,-3-2 6 1,2 0-15-16,-5-2-2 0,-3-2-1 15,-1-4-2-15,-12-2-3 16,-2-7-4 0,-7-9-66-16,-9-9-88 0,-5-6-184 15</inkml:trace>
  <inkml:trace contextRef="#ctx0" brushRef="#br0" timeOffset="4775.57">26194 5955 2723 0,'0'0'208'0,"0"0"-79"16,0 0-5-16,-129 88-24 16,86-49-21-16,4 1-39 15,-1 2-5-15,-1 0-34 16,6-2 11-16,-1-2-12 15,5-6-1-15,4-3-30 16,9-6-93-16,5-9-228 0,8-7-1634 16</inkml:trace>
  <inkml:trace contextRef="#ctx0" brushRef="#br0" timeOffset="5327.95">26678 6162 2245 0,'0'0'258'0,"0"0"-37"16,0 0-128-16,127 0 19 16,-75 0-51-16,-2 0-28 0,4 0-15 15,-7 0-17-15,-5 0 5 16,-4-3-5-16,-9-2-2 16,-7-1-42-16,-9-2-95 15,-7 1-354-15</inkml:trace>
  <inkml:trace contextRef="#ctx0" brushRef="#br0" timeOffset="5554.57">26970 5978 2632 0,'0'0'278'0,"0"0"-164"16,0 0 17-16,-28 126-50 15,22-85-15-15,6-2-41 16,0-1-18 0,0-6-4-16,0-4 1 0,8-1-8 15,0-8 4-15,10-5-51 16,-2-6-179-16,-3-5-389 0</inkml:trace>
  <inkml:trace contextRef="#ctx0" brushRef="#br0" timeOffset="6110.29">28261 5923 2274 0,'0'0'261'0,"0"0"-75"16,0 0-37-16,0 0-3 0,0 0-28 16,-127-46-51-1,80 46-7 1,-9 12-27-16,-4 16 8 16,-3 10-22-16,-4 11 7 0,3 9-16 15,2 5 9-15,8 8-11 16,14-3 5-16,18-2 1 0,17-7-10 31,5-7 9-31,38-12-13 0,20-13 13 16,20-12-12-16,12-15 18 15,3 0-1-15,-6-12 5 16,-9-6-9-16,-18-1-14 16,-15 4 9-16,-16 5-8 15,-12 2-2-15,-10 4-9 16,-7 2-42-16,-5 2-57 0,-16 0-150 15,-6 0-443-15</inkml:trace>
  <inkml:trace contextRef="#ctx0" brushRef="#br1" timeOffset="17039.59">9888 9465 57 0,'0'0'255'0,"0"0"781"0,0 0-731 16,0 0-161-16,0 0-101 16,0 0 6-16,36 0-13 15,-34 0 209 1,0 0-138-16,0 4-47 16,-2-2-7-16,2-1-18 15,-2-1 24-15,0 2-4 16,0-2 14-16,0 0-9 0,0 0-14 15,-8 0-33 1,-6 0 14-16,-1 0-21 0,-3 0-5 16,0 0 0-16,-2-2 0 15,-3-1-1-15,2-1 1 16,-2-1 2-16,1 3-2 16,-1 2 1-16,-1 0-1 15,2 0-1-15,-1 0 0 16,1 7-1-16,0 0-6 0,0 4 7 15,1-1 0 1,4 0 0-16,-1 0 11 0,0 2-9 16,2 2-4-16,3 4 0 15,-1 0 1-15,4 2 2 16,-2 2 0-16,3-3 4 16,3 2-4-16,4-1 18 15,2-3-18-15,0 4 13 0,0 2-14 16,2 0 14-1,9 2-13-15,5-1 10 16,-1-1-2-16,3-2-9 16,2-1 16-16,0-4-9 0,0 0 14 15,3-3-10-15,-4 2 3 16,4-5-14-16,-1-4 5 16,3 0-5-16,-1-2-1 15,-2-4 1-15,-1 0 0 16,-2 0-7-16,2 0 14 15,-5-14-12-15,1-8 10 16,-1-7 2-16,-3-6-7 16,1-4 0-16,-3-3-1 0,-3 1-8 15,2 0 2-15,-6 5-3 16,0 2 9-16,-1 2 2 16,-1 6-2-16,-2 6-1 15,0 3 2-15,2 5-10 16,-2 5-5-1,0 2-5-15,2 3 13 16,0 2-1-16,0 0 13 16,3 0-5-16,2 7 0 0,2 12 9 15,-1 8 8 1,4 4 17-16,-1 8-10 0,2 0 16 16,1 4 1-16,-1-5-1 15,1-6 7-15,1-6-31 0,1-5 7 16,-3-7-22-1,-1-7-2-15,-4 0-2 16,-3-5 2-16,-1-2-17 16,-2 0-103-16,-2 0-148 15,0-9-549-15</inkml:trace>
  <inkml:trace contextRef="#ctx0" brushRef="#br1" timeOffset="17747.12">10244 9348 2231 0,'0'0'257'15,"0"0"-200"-15,0 0 10 16,0 0 59-16,0 0-47 15,0 0-35-15,0 0-3 16,99 8-5-16,-74 1 6 0,6 0-11 16,4 5 3-1,5 2 13-15,5 3-29 0,2-2 0 16,2 0-18 0,-1-5 6-16,-2-2-5 0,-7-3-1 15,-5-3 0-15,-5-1 1 16,-7 1-1-16,-4-2 0 15,-5 0-1-15,-2 0 2 16,-4 1 5-16,-2 2-1 16,-3 1 2-16,-2 0 9 15,0 2 22-15,0 2-11 0,0 1-7 16,-9 1 14-16,-7 2-11 16,-2 1 3-16,-3-1-14 15,-4 1 17-15,-2-1-13 16,-2 6 11-1,-2 1-14-15,0 3 1 0,-3 4-4 16,3 3-2-16,0-2 13 16,2 0-10-1,6-3 9-15,3-5-19 16,5-3 4-16,3-6-5 0,6-3 0 16,1-3 0-16,1-4-3 0,4 0 2 15,0-2-39-15,0 0-41 16,0 0-93-1,15-19-24-15,6 0-133 0,1-3-470 16</inkml:trace>
  <inkml:trace contextRef="#ctx0" brushRef="#br1" timeOffset="18347.62">11232 9316 1972 0,'0'0'334'0,"0"0"-186"0,0 0-45 16,0 0-27-16,0 0 3 15,0 0-38-15,0 0 5 16,-80 37-22-16,67-12 38 15,2 8-15-15,1 4 26 16,4 5-21-16,6 7-14 16,0 2-7-16,0 8 1 15,18 3-7-15,6 1-19 16,12-5 10-16,4-9-16 16,4-11 12-16,6-11-7 15,1-17-1-15,2-10-2 0,-4-6 21 16,1-26-4-16,-8-17 4 15,-7-10 7-15,-10-9-16 16,-14-6 4-16,-11 5-12 16,-2 2 18-16,-27 7-20 15,-13 6 7-15,-10 10-11 16,-3 10-10-16,1 13-33 16,3 18-15-16,11 3-3 15,4 44-46-15,12 2-90 16,10 1-505-16</inkml:trace>
  <inkml:trace contextRef="#ctx0" brushRef="#br1" timeOffset="33594.87">18550 11773 1739 0,'0'0'495'15,"0"0"-243"-15,0 0-100 0,0 0-12 0,0 0-105 16,0 0 4 0,0 0-28-16,-55-12 9 15,28 9-8-15,-5 3 3 16,-3 0 1-16,-3 0 4 16,-4 3 13-16,2 12-5 15,0 6 26-15,4 5-28 16,5 6 37-16,6 8-43 15,7 6 6-15,12 2-10 16,6 4 3-16,0-1-11 16,6-10-7-16,19-4-1 15,6-9-11-15,7-8 11 16,2-8 0-16,5-7 1 0,-2-5-1 16,-4-3 7-16,1-21 1 15,-2-12-2-15,-4-7-2 16,-5-4 1-16,-7 0-10 15,-6 3 9-15,-8 10-10 16,-1 10 2-16,-5 12 4 16,2 9-4-16,2 3 0 15,2 19-6-15,1 13 10 16,5 9 3-16,1-3-3 16,5-1 0-16,3-10-19 15,8-13-86-15,-7-11-188 0,-4-3-302 16</inkml:trace>
  <inkml:trace contextRef="#ctx0" brushRef="#br1" timeOffset="34362.53">19335 11785 2215 0,'0'0'247'0,"0"0"-137"15,0 0 1-15,0 0 4 16,-118 55-49-16,87-35-26 16,-5 3-28-16,3-1 33 0,-3 3 2 15,2-2 15-15,1 0-29 16,4-3-9-16,5-3-10 16,4-3 3-16,7-6 6 15,5-2 2-15,4-1 11 16,4-5-27-1,0 0-7-15,0 0-2 0,0 0-1 16,0 1-12-16,0 0 1 16,0 6-1-16,0-1 11 15,14 2-2-15,3 3 8 16,4 1-4-16,3 0 4 16,0 1-8-16,5 3 2 15,2 2 2-15,4 1 1 0,-2-2-1 31,2 4 0-31,1-5 1 0,-1 0-1 16,1-4 1-16,2 0 3 0,-2-3 1 16,-3 2-5-1,-6-2 0-15,-2-4 0 0,-8-1 0 16,-5-1 0-16,-3 0 3 16,-3-3-2-16,-4 0-2 15,-2 0-30 1,0 0-38-16,0 0-107 15,0 0-168-15</inkml:trace>
  <inkml:trace contextRef="#ctx0" brushRef="#br1" timeOffset="35132.42">19765 11843 1861 0,'0'0'267'0,"0"0"-191"0,0 0-39 0,0 0 9 16,0 0-25-1,0 0 65-15,0 0-25 0,-44-6 39 16,35 6-14-16,0 2 7 16,-2 12-11-16,-1 5-68 15,-1 7-11 1,5 6 8-16,-2 7-1 0,6 7 9 16,4 3 26-16,0 2-15 15,0 2 9-15,22-5-18 0,10-4 0 16,12-8 0-1,12-10 3-15,6-11 20 16,8-13 3-16,-1-2 11 16,-5-27-30-16,-8-15 7 0,-14-12-19 15,-11-11-1-15,-15-6-1 0,-11-4-6 32,-5 3 0-32,-19 8-8 15,-18 6 12-15,-15 14-12 0,-8 10 0 0,-5 13-31 16,3 17-25-16,-9 14-58 31,17 19-134-31,12 3-661 0</inkml:trace>
  <inkml:trace contextRef="#ctx0" brushRef="#br2" timeOffset="42605.35">6743 6449 1648 0,'0'0'346'0,"0"0"-157"0,0 0-49 0,0 0-30 15,0 0-49 1,0 0 2-16,0 0 14 0,0-2 34 16,0 0-24-1,-7 2-50-15,-4 0 3 16,-3 0-18-16,-3 0-8 15,-3 0-8 1,-3 0-6-16,1 0 8 0,-2 8-7 16,1 6 7-16,1 4-2 15,-1 2-9-15,6 6 3 16,-1 2-2-16,3 2 1 16,3 2-6-16,3 2 7 15,5 2 0-15,4 1 1 0,0-1 19 16,0-2 1-16,9 0-21 15,9-5 7-15,7 0-7 16,-2-5-1-16,4-6 1 16,2-2 0-16,-2-6 5 15,0-3-5-15,2-5 5 16,-2-2-4-16,0 0-2 16,-1 0-72-16,8-19-84 15,-7 1-138-15,-6 0-1964 0</inkml:trace>
  <inkml:trace contextRef="#ctx0" brushRef="#br2" timeOffset="42940.33">7035 6541 1754 0,'0'0'413'15,"0"0"-198"-15,0 0-100 16,0 0-22-16,0 0-6 16,0 0-10-16,-27 126 6 0,27-80-17 15,0 0 15 1,2 0-43-16,21-5-1 0,6-9-37 16,8-10 9-1,3-13 3-15,3-6-3 0,-1-3 14 16,-2-17-7-16,-7-18 17 15,-4-11-19 1,-8-9 2-16,-10-2-16 0,-6-2 5 16,-5 5-5-16,-8 10 0 0,-18 7-1 15,-10 14-31 1,-4 10-47-16,-9 13-85 16,11 7-96-16,9 13-448 0</inkml:trace>
  <inkml:trace contextRef="#ctx0" brushRef="#br2" timeOffset="43605.39">7527 6529 1614 0,'0'0'181'16,"0"0"-65"-16,0 0 47 16,9 144-61-16,-7-100-38 15,-2 0-6-15,0-3 41 0,0-7-48 16,0-10-21-16,0-9-29 16,0-7 7-16,0-8-8 15,0 0-14-15,0-8 12 0,0-15 0 16,0-12-7-1,0-7-56-15,2-5 3 16,6-8-47 0,0-1 55-16,3 4 30 0,-1 7 24 0,1 10 67 31,-3 12 4-31,2 18-37 0,-2 5 6 16,-1 17 74-16,2 24-49 15,0 9-8 1,2 6-31-16,0 0 2 0,5-5-28 15,-1-12 9-15,5-13 2 16,3-16 45-16,2-10-30 0,-2-5 3 16,0-27 10-1,-1-10-10-15,-4-11 0 16,-4 1-28-16,-6-1-1 16,-3 10-8-16,-5 5-76 15,0 12-114-15,0 9-616 0</inkml:trace>
  <inkml:trace contextRef="#ctx0" brushRef="#br2" timeOffset="44001.39">8258 6319 1582 0,'0'0'817'0,"0"0"-661"16,0 0-24-16,0 0-11 15,-95 126-70-15,77-76-4 16,2 4-20-16,5 1 23 16,6-4 2-16,5-3-21 15,0-6-7-15,12-8-18 16,12-3 14-16,3-9-13 16,2-5 4-16,-2-5-10 15,-3-5 3-15,-3-5-4 0,-4-2-3 16,-3 0 3-16,-3 0-19 15,2-23-94-15,-6 5-137 16,-3-1-679-16</inkml:trace>
  <inkml:trace contextRef="#ctx0" brushRef="#br2" timeOffset="44442.82">8501 6865 2098 0,'0'0'287'0,"0"0"-154"16,0 0-66-16,0 0-30 16,0-134-21-1,3 90-10-15,3-2 4 0,4 0-10 16,0 0 2-16,1 0-2 0,5 4 12 15,-3 4 4 1,6 4 68-16,1 8-41 0,-1 5-29 16,0 5-7-1,0 11-6-15,-1 3 9 16,-2 2 3-16,2 0 16 16,-2 15-4-16,-3 11 14 0,3 6 3 15,-6 8 6-15,3 4-8 0,-3 5-23 16,-1 1 14-16,-3 0-5 15,-2 0 8 1,0-4-19-16,-4-1-2 16,0-6-13-16,0-2 0 15,0-9-4-15,0-6-38 16,-8-8-91-16,-3-8-310 0</inkml:trace>
  <inkml:trace contextRef="#ctx0" brushRef="#br2" timeOffset="44608.2">8551 6703 2632 0,'0'0'164'16,"0"0"-126"-16,0 0-26 15,113-12-12-15,-70 0-55 16,-8 3-267-16</inkml:trace>
  <inkml:trace contextRef="#ctx0" brushRef="#br2" timeOffset="44909.24">9079 6356 2283 0,'0'0'259'15,"0"0"-159"-15,0 0-6 0,18 147-47 16,-9-95-15-16,1 2-17 16,2 0 13-1,1-4-13-15,1-6 11 0,1-5 5 16,3-10-7-16,0-8-6 16,2-9-17-16,0-10 3 15,2-2-4-15,-2-6 4 16,3-23-4-16,-1-12 0 15,-2-14-5-15,-2-7-3 16,-3-6-26-16,-3 1-39 16,-10 2-111-16,-2 14-94 15,0 17-1448-15</inkml:trace>
  <inkml:trace contextRef="#ctx0" brushRef="#br2" timeOffset="45118.92">9600 6624 2408 0,'0'0'286'0,"0"0"-165"15,7 125-49-15,-2-74-8 16,-1-9-37-16,1-10-27 0,1-14-1 15,-2-12-116-15,-4-6-264 16</inkml:trace>
  <inkml:trace contextRef="#ctx0" brushRef="#br2" timeOffset="45277.03">9585 6224 2388 0,'0'0'304'0,"0"0"-210"0,0 0-58 15,0 0-28-15,0 0-8 16,0 0-202-16,0 0-276 0</inkml:trace>
  <inkml:trace contextRef="#ctx0" brushRef="#br2" timeOffset="45743.08">10084 6392 2270 0,'0'0'346'15,"0"0"-192"-15,0 0-58 0,-77 113-42 16,58-63-27-16,9 6 9 16,5 0 2-16,5-2 3 15,0-5-14-15,13-9-2 16,12-10-17-16,6-12-2 0,5-11-4 0,1-7 10 31,-1 0 7-31,-2-7 0 16,-8-19-6-16,-4-13-12 0,-5-12 14 15,-5-18-10 1,-1-26 10-16,-8-22-15 16,-3 6 8-16,0 11-8 15,-5 16-4-15,-12 24-43 16,-4-3-33-16,4 1-33 0,8 13-38 15,4 17-78-15,5 18-219 16</inkml:trace>
  <inkml:trace contextRef="#ctx0" brushRef="#br2" timeOffset="46175.54">10524 6920 1631 0,'0'0'384'0,"0"0"-211"16,0 0-49-16,0 0-41 15,0-120-30-15,0 79-5 16,2-3-16-16,2-4-1 16,3-2-16-16,1-2 2 15,4 2-16-15,1 2 14 16,3 6-14-16,1 9 21 16,4 9 0-16,-1 12 46 0,2 9-27 15,0 3 22-15,1 5 15 16,1 18 0-16,-4 9-26 15,0 4-18-15,-1 5-4 16,-7 6-23-16,-3 3 6 16,-5-1-13-16,-4 23 0 15,0-16-121-15,-10-13-221 16</inkml:trace>
  <inkml:trace contextRef="#ctx0" brushRef="#br2" timeOffset="46317.34">10599 6655 2894 0,'0'0'178'15,"0"0"-140"-15,0 0-36 16,0 0 5 0,114 0-7-16,-81 0-111 0,-6 0-228 0</inkml:trace>
  <inkml:trace contextRef="#ctx0" brushRef="#br2" timeOffset="47310.61">11245 6459 2333 0,'0'0'254'0,"0"0"-92"0,0 0-79 15,0 0-13-15,0 0-13 16,0 0-22-16,0 0 6 15,-111 15-20-15,89 14-2 16,1 2-18-16,6 10 15 16,5 3 1-16,6 0-4 15,4-2-6-15,6-4-2 16,20-7-2-16,8-9-2 16,4-13 1-16,1-9 0 15,-1 0 3-15,-2-19 1 16,-10-20 7-16,-5-11-6 15,-5-11-3-15,-10-12 1 0,-4-5-5 16,-2 0 2-16,0 1-2 16,-2 8-17-1,-14 11-49-15,1 11-70 0,1 13-106 16,8 13-25-16,4 16-725 0</inkml:trace>
  <inkml:trace contextRef="#ctx0" brushRef="#br2" timeOffset="47610.23">11604 6617 2390 0,'0'0'258'16,"0"0"-115"-16,0 0-39 15,0 0-52-15,101-114-12 16,-92 76-10-16,-9 5-20 15,0 10 18-15,-14 10 35 16,-12 13-4-16,-8 3-35 16,0 26-2-16,3 15-16 0,7 9 7 15,8 5-1-15,12-2-12 16,4-8 4 0,9-6 4-16,20-10-16 0,6-9 7 15,4-7-4-15,11-11-35 16,-9 0-115-16,-10-5-352 0</inkml:trace>
  <inkml:trace contextRef="#ctx0" brushRef="#br2" timeOffset="48444.42">12251 6403 2015 0,'0'0'373'16,"0"0"-218"-16,0 0-73 16,0 0-63-1,0 0-15-15,0 0-2 0,-3 131 5 16,6-78-6-16,4 3 27 15,1 4-15-15,-1-2 54 16,0 1-11-16,2-7-3 16,-3-4-20-16,3-6-23 15,-5-10-2-15,2-10-8 16,-4-10 0-16,0-9 0 16,-2-3-5-16,0-9-1 15,0-19 5-15,0-8 1 16,0-13-5-16,0-6-6 0,0-10-22 15,0-4 13 1,2-4 7-16,9 4 12 0,7 2 2 16,2 5 8-16,4 9-1 15,3 11 26-15,2 12-5 16,0 16 5-16,0 14 3 16,-2 4 15-16,-6 28 2 15,-6 11-15-15,-9 9 7 16,-6 4-13-16,0 0 5 15,-19-5-19-15,-8-8-3 16,0-6-6-16,-2-10-10 16,4-9 0-16,5-9 0 15,5-7-16-15,8-2-81 16,7-7-33-16,5-27-56 0,17 2-85 16,7 4-1512-16</inkml:trace>
  <inkml:trace contextRef="#ctx0" brushRef="#br2" timeOffset="48736.67">12665 6900 2018 0,'0'0'231'0,"0"0"-147"15,0 0 82 1,0 0 40-16,0 0-86 0,0 0-14 16,72-139-35-16,-50 75 6 15,5-9-40-15,8-24-4 16,12-23-9-16,-2 9-18 16,-5 13-6-16,-6 18 1 15,-10 28-2-15,-4 3-22 16,0 6-66-16,-11 22-84 0,-5 15-120 15,-4 6-2013-15</inkml:trace>
  <inkml:trace contextRef="#ctx0" brushRef="#br2" timeOffset="49780.61">9944 7157 2026 0,'0'0'268'0,"0"0"-125"16,0 0-83-16,0 0 20 15,0 0-8-15,0 0-15 16,0 0-30-16,-130 50 0 16,111-36-7-16,3 1 18 15,3 6 5-15,3 3-3 0,4 3-9 16,6 5 12 0,0 3-7-16,0 3-20 0,6-2 9 15,10-2-25-15,7-1 0 16,-2-6 4-16,4-6-4 15,2-7 0-15,-2-6-9 16,1-7 8-16,-1-1-14 16,1-13-90-16,-3-11-157 15,-23 24-596-15</inkml:trace>
  <inkml:trace contextRef="#ctx0" brushRef="#br2" timeOffset="50014.78">10225 7270 1242 0,'0'0'1133'0,"0"0"-936"16,0 0-46-16,0 0-44 16,0 0-59-16,11 125-10 15,-7-99-14 1,0-2-8-16,-1-4-9 0,-3-2-7 15,3-6 0-15,-3-4-12 0,0-8-80 16,0 0-166 0,0 0-468-16</inkml:trace>
  <inkml:trace contextRef="#ctx0" brushRef="#br2" timeOffset="50171.92">10285 7078 2511 0,'0'0'231'16,"0"0"-170"-16,0 0-26 16,0 0-35-16,0 0-52 15,0 0-111 1,0 0-329-16</inkml:trace>
  <inkml:trace contextRef="#ctx0" brushRef="#br2" timeOffset="50846.75">10555 7215 1242 0,'0'0'920'0,"0"0"-766"15,0 0-31-15,0 0-30 16,0 0-13-16,8 113 8 15,-5-88-22-15,-1-1-25 0,0-4-1 16,-2-8-33-16,2-4 6 16,-2-5-12-16,0-3-1 15,0 0 1-15,0-9 4 16,0-9-5-16,0-4 0 16,8-2 0-16,0-2 0 15,3 0 0-15,7 1 0 16,2-5 1-16,4 2-1 15,3 1 0-15,4-1 0 16,3 7-1-16,-3 5 1 16,-2 13 0-16,-4 3 8 0,-5 0-8 15,-3 22 27-15,-3 7-12 16,-5 7 36-16,-5 5-11 16,-2 1-6-16,-2-4-13 15,0-6-4-15,0-8 6 16,0-6-19-16,0-10-2 15,0-4 5-15,0-4-14 16,0 0 3-16,2-11-16 16,3-12 9-16,4-7 9 15,6-6 2-15,6-2-5 0,6 0 5 16,4 3-2 0,2 8-4-16,1 8 12 0,-1 11-7 15,-2 8 2-15,-6 7 9 16,-5 25 8-16,-7 7 6 15,-4 7 5-15,-2 5-8 16,-5-3 6-16,-2-6-4 16,3-9 2-16,-3-12-25 15,0-8 4-15,2-8-4 16,-2-5 0-16,2 0-35 16,2 0-90-16,9-18-42 0,1 0-173 15,-3-2-1780-15</inkml:trace>
  <inkml:trace contextRef="#ctx0" brushRef="#br2" timeOffset="51215.67">11433 7532 1808 0,'0'0'536'16,"0"0"-364"-16,0 0-71 0,0 0-61 15,0 0-33-15,0 0-7 16,0 0 18-16,20-137-17 16,-11 93 25-16,0 0 10 15,2 2 8-15,3 4-3 0,1 6 10 16,3 8 13 0,-3 7-41-16,3 8-5 0,-1 9-9 15,2 0 22-15,1 9-6 16,0 15 16-16,-2 10-11 0,0 3 2 15,-5 3-4-15,0-1-3 16,-3 0 6-16,-4-6-16 16,0 0 5-1,-3-8-20-15,-3-4 0 16,0-7-3-16,0-12-85 16,-11-2-127-16,-5 0-357 0</inkml:trace>
  <inkml:trace contextRef="#ctx0" brushRef="#br2" timeOffset="51355.78">11515 7411 2001 0,'0'0'923'16,"0"0"-788"-16,0 0-85 0,0 0 18 16,0 0-19-1,0 0-36-15,0 0-3 0,105-5-10 0,-85 5-11 16,-4 0-79-1,-3 0-184-15</inkml:trace>
  <inkml:trace contextRef="#ctx0" brushRef="#br2" timeOffset="54753.57">23694 8480 1693 0,'0'0'460'16,"0"0"-201"-16,0 0-153 16,0 0-31-16,0 0-44 0,0 0-19 15,0 0-11-15,4 5 6 16,13-5 47-16,10 0-12 16,4 0 18-16,9-7-36 15,10-1-5-15,8-4 8 16,6 0 10-16,12-2 4 15,6-2-16 1,7 2-3-16,5 0 3 16,5 2 22-16,-4 1-24 0,-3 6 10 15,-10 1-22-15,-8 4 9 16,-12 0-11-16,-8 0 3 16,-12 0-12-16,-9 0 5 0,-6 0-6 15,-9 0 2-15,-9 0-2 16,-5 0-9-16,-4-2-19 15,-8-12-74-15,-15 4-157 16,-2-2-446-16</inkml:trace>
  <inkml:trace contextRef="#ctx0" brushRef="#br2" timeOffset="55022.05">24832 8171 2204 0,'0'0'585'0,"0"0"-481"16,0 0-19-16,0 0-55 15,0 0-6-15,0 0-10 16,0 0 8 0,94 20-21-16,-63-10 3 15,-4 3-3-15,-2 1 0 0,-10 3 18 0,-8 5-14 16,-7 7 48-16,0 0-7 16,-12 7-2-1,-12 1-27-15,-2 1-2 16,-3-4-15-16,2-5 0 15,2-2-17 1,3-8-62-16,9-6-127 0,3-9-436 16</inkml:trace>
  <inkml:trace contextRef="#ctx0" brushRef="#br2" timeOffset="55954.21">25835 7999 2026 0,'0'0'328'0,"0"0"-202"16,0 0-55-16,0 0-11 16,0 0 14-16,0 0-32 15,-120-22 2 1,97 24-35-16,2 16 7 0,-6 8-10 16,0 6 7-16,0 2 3 15,2 6-2-15,3 4 21 16,5-2-22-16,6 4 5 15,6-4-11-15,5 1 3 16,0-3-8 0,14-2-1-16,8-4-1 0,6-4 0 15,1-4-12-15,2-4 0 0,14-6-33 16,-7-4-115-16,-9-6-118 16</inkml:trace>
  <inkml:trace contextRef="#ctx0" brushRef="#br2" timeOffset="56321.68">26128 8211 2263 0,'0'0'239'0,"0"0"-170"15,0 0-14-15,0 0 32 16,-50 143-10-16,50-93-25 16,0 2-20-16,5-4 6 15,21-6-25-15,10-12 20 16,11-14-27-16,9-16 34 16,0 0 8-16,-1-26 0 15,-3-14-20-15,-13-8-1 16,-14-6-5-16,-13-1-10 15,-12 4 22-15,-14 5-11 16,-24 5 1-16,-9 7-24 0,-4 8 0 16,4 11-2-16,5 8-29 15,11 7-43-15,15 0-54 16,16 12-81-16,6 4-173 16,17-4-1917-16</inkml:trace>
  <inkml:trace contextRef="#ctx0" brushRef="#br2" timeOffset="56854.57">26701 8031 2155 0,'0'0'242'0,"0"0"-166"16,0 0-9-16,2 122 10 16,0-76-14-16,0 7-4 15,3 1-19-15,-3-2-26 0,-2-4 11 16,0-6-25-16,0-8 13 16,0-10 0-1,0-6-6-15,0-10-6 16,0-6-1-16,0-2 8 0,0-3-7 0,0-20-2 15,0-9 1-15,0-11-1 16,0-7-14 0,8-5-10-16,13-3-27 15,-1 2 30 1,2 3 22-16,2 11 0 0,-1 10 6 16,0 11 24-1,-4 16 15-15,1 5-24 16,-1 10 16-16,-2 18-16 15,1 9 4-15,-5 4 13 0,1 3-9 16,-3 0 7-16,-1 1-17 16,0-6 12-16,-1 0-8 15,-5-5-1-15,0-3-21 16,-2-4 9-16,-2-5-10 16,3-4-7-16,-3-4-24 15,5-8-80-15,4-6-56 16,1-2-66-16,2-14-172 0</inkml:trace>
  <inkml:trace contextRef="#ctx0" brushRef="#br2" timeOffset="58154.5">27409 8260 1710 0,'0'0'204'0,"0"0"19"16,0 0-58-16,0 0 4 15,0 0-68-15,0 0-26 16,0 0-2-16,-31-49-8 15,11 49-7-15,-2 0-23 0,0 12-1 16,-1 10-29-16,3 7 7 16,2 4-7-16,7 6 7 15,6 1-4-15,5 1-7 16,0 0 10-16,14-1-10 16,8-5 1-1,5-9 0-15,4-5-4 0,-2-8-1 16,2-8 3-16,-4-5-1 15,0 0-6-15,2-12-54 0,-7-4-189 16,-7 2-459 0</inkml:trace>
  <inkml:trace contextRef="#ctx0" brushRef="#br2" timeOffset="58523.11">27646 8673 1468 0,'0'0'624'16,"0"0"-416"-16,0 0-109 15,0 0-13-15,13-118-36 16,-5 77-4-16,4-3-46 0,3-2 14 16,1 0-14-1,2 0 0-15,0 5 0 0,0 7 12 16,-1 5 39-16,2 8-12 15,0 8 3-15,-1 6-31 16,3 7 19-16,0 0 13 16,0 10-14-16,1 10-18 15,-3 5-2-15,-2 5 6 16,-1 4-6-16,-6 4 18 16,-3 1-10-1,-3 8 25-15,-4-1-20 0,0-2 2 16,0 0-18-16,0-4 0 15,-6-6-6-15,-5-8-21 16,-3-9-91-16,1-9-169 16,-1-8-891-16</inkml:trace>
  <inkml:trace contextRef="#ctx0" brushRef="#br2" timeOffset="58678.42">27721 8485 2669 0,'0'0'213'0,"0"0"-185"16,0 0-21-16,0 0-7 15,0 0 0-15,132-5-10 16,-90-7-184-16,-6-3-137 16</inkml:trace>
  <inkml:trace contextRef="#ctx0" brushRef="#br2" timeOffset="59032.32">28236 8161 2245 0,'0'0'221'0,"0"0"-133"0,0 0-38 15,0 0 41-15,0 0-42 16,25 113 2-16,-17-73-10 15,2 4 11-15,1 2-24 16,-3 3-13-16,4-3 15 16,-1-5-18-16,2-9 21 15,5-12-28-15,3-11 2 0,2-9-5 16,6-12-2 0,0-27 5-16,2-12 11 0,-1-15-7 15,-1-3-8-15,-7-4 5 16,-4 5-6-16,-7 10 0 15,-7 15 0-15,-4 14-1 16,0 14 1 0,0 15-5-16,0 5-53 15,0 19-168-15,-2 2-308 0</inkml:trace>
  <inkml:trace contextRef="#ctx0" brushRef="#br2" timeOffset="59270.14">28836 8205 2046 0,'0'0'821'0,"0"0"-720"16,0 0-57-16,0 131 45 15,0-86-35-15,0-4-10 16,0-3-31-16,0-6-2 15,0-10-11 1,0-8-8-16,0-14-84 0,0-4-171 16,0-14-252-16</inkml:trace>
  <inkml:trace contextRef="#ctx0" brushRef="#br2" timeOffset="59389.41">28878 7972 2522 0,'0'0'190'0,"0"0"-126"16,0 0-64-16,0 0-127 16,0 0-2129-16</inkml:trace>
  <inkml:trace contextRef="#ctx0" brushRef="#br2" timeOffset="60058.23">29397 8189 1719 0,'0'0'446'16,"0"0"-270"-16,0 0-101 16,0 0-34-16,0 0 5 15,0 0 3-15,0 0-11 16,-115 134 11-16,105-88 9 0,6 9 14 15,4 1-11-15,0 0-32 16,0-3 12-16,23-11-16 16,6-10 14-16,8-14-20 15,8-14 26-15,-3-4 0 16,3-21-7 0,-2-21-2-16,-6-18 7 0,5-30-16 15,1-26-20-15,-7 5 7 16,-12 13-14-16,-13 12 10 15,-11 18-10 1,0-2-10-16,0-4-48 0,-13 15-24 0,-1 15-52 16,3 18-71-1,7 12-36-15,2 11-452 16</inkml:trace>
  <inkml:trace contextRef="#ctx0" brushRef="#br2" timeOffset="60466.55">29970 8534 798 0,'0'0'1325'0,"0"0"-1200"15,0 0-108-15,0 0 27 16,0 0 72-16,0 0-44 16,0 0 14-16,21-74-5 0,-15 30 6 15,1-7-57 1,6-7-10-16,5-6-19 16,4 3 0-16,3 1 5 15,0 11-6-15,-3 17 24 16,0 18-16-16,0 14 33 15,3 10 22-15,-2 26 7 16,0 13-39-16,0 4-1 16,-5 3-23-16,-5 2 6 0,1-3-2 15,-8-4-10-15,-1-7 11 16,-5-5-12 0,0 1-17-16,-5-12-173 0,-11-8-321 15</inkml:trace>
  <inkml:trace contextRef="#ctx0" brushRef="#br2" timeOffset="60615.1">30013 8439 2670 0,'0'0'194'16,"0"0"-151"-16,0 0-42 15,0 0 3-15,0 0-4 16,140-107 0-16,-93 76-81 15,-9 9-144-15,-7 3-259 0</inkml:trace>
  <inkml:trace contextRef="#ctx0" brushRef="#br2" timeOffset="60993.91">30530 8179 2326 0,'0'0'259'16,"0"0"-156"-16,-29 112 12 15,23-59-13-15,6-5-20 16,0-4-24-16,2-8-19 0,20-11 1 16,7-11-31-1,7-5 13-15,2-9-11 16,-3 0 5-16,-4-21 1 0,-4-13-3 15,-6-11 7-15,-6-14-20 16,-7-6 14-16,-6-8-14 16,-2-5 6-16,0-2-6 15,0 0-2-15,-10 3 1 16,3 8-14-16,1 12-7 16,6 15-25-16,0 16-39 15,0 15-62-15,4 11-50 16,15 19 4-16,2 17 13 15,-5 4-216-15</inkml:trace>
  <inkml:trace contextRef="#ctx0" brushRef="#br2" timeOffset="61264.05">30896 8183 1894 0,'0'0'463'16,"0"0"-293"-16,0 0-73 16,0 0 54-16,0 0-25 15,116 31-39-15,-95-48-36 16,-4-1-25-16,-11 2-15 15,-6 2 21-15,0 6-8 0,-18 6 35 16,-13 2-31 0,-9 12-16-16,-2 20-5 15,1 11 4-15,8 5 12 16,11 3-9 0,8-4 7-16,14-5-21 0,0-6 0 15,18-8 0-15,9-4 0 16,-1-6-13-16,-3-6-91 15,-7-4-177-15,-12-3-2047 0</inkml:trace>
  <inkml:trace contextRef="#ctx0" brushRef="#br2" timeOffset="62252.23">25420 9653 1960 0,'0'0'183'16,"0"0"-111"-16,4 126-3 0,2-61 0 15,5 3-2 1,0-2-48-16,2-1 48 0,-2-10-18 16,3-6 9-1,-1-11-49-15,1-15-9 16,-3-9-6-16,-3-10-12 0,-3-4-59 15,-3-9 44 1,-2-19 33-16,0-11-2 16,0-10-5-16,-2-12 14 15,-5-9-12 1,3-10 14-16,4-4-11 0,0-3 4 16,0 7 28-16,9 5 67 15,7 17 13-15,3 7-13 16,2 14-52-16,3 13 0 15,1 12-43-15,2 11 26 0,0 1-14 16,-1 13 28-16,-2 18-10 16,-5 9 9-16,-9 8 11 15,-10 3-23-15,0 4 13 16,-13-1-27-16,-14-6 12 16,-2-6-27-16,0-5 7 15,0-14-7-15,5-6-14 16,4-13-59-16,4-4-70 15,10-2-2-15,6-26-107 0,11 1-2 16,9 3-2002-16</inkml:trace>
  <inkml:trace contextRef="#ctx0" brushRef="#br2" timeOffset="62533.03">25931 10006 1960 0,'0'0'459'0,"0"0"-233"15,29-125-54-15,-9 55-40 16,12-24-50-16,14-28-15 15,12-23-42-15,-2 11-3 16,-9 28-22-16,-18 34 0 16,-7 3-29-16,-2 13-92 15,-6 8-176-15</inkml:trace>
  <inkml:trace contextRef="#ctx0" brushRef="#br2" timeOffset="63993.35">26796 9111 1989 0,'0'0'284'0,"0"0"-195"0,0 0-88 16,0 0-1-1,0 0-5-15,-9 138 5 0,5-94 0 16,1-1 8 0,-1 2 14-16,2-1 13 15,0 2 48-15,0 1 1 16,2 1-39-16,0-1-12 16,0-1-15-16,0-6-18 15,2-1 0-15,11-10 9 16,3-5-8-16,1-5 14 15,8-10-3-15,4-3 5 0,2-6-12 16,2 0 11-16,4-11 0 16,-6-14-5-16,-5-4 0 15,-6-8-11-15,-4-4 5 16,-9 0 2-16,-7-1-4 16,0 7 5-16,-21 3-8 15,-6 11 0-15,4 9 0 16,-2 10-3-16,0 2-53 0,7 16-75 15,3 3-130-15</inkml:trace>
  <inkml:trace contextRef="#ctx0" brushRef="#br2" timeOffset="64595.61">27380 9847 1984 0,'0'0'207'15,"0"0"-165"-15,0 0-15 0,0 0-13 16,0-105-1-16,0 70 0 15,0-4-5-15,0-7-8 16,0-1 11-16,0-5-7 16,0 3-4-1,9 7 2-15,3 9 24 16,1 8 5-16,3 9-31 0,-1 11 12 16,3 5-7-16,4 0 25 15,-2 5 12-15,3 15-41 16,-1 4 29-16,-5 6-2 15,-3 3 2 1,-3 1-13-16,-4 6 10 16,-5 2 11-16,-2 1 2 0,0 6 51 15,0-1-51-15,0-2 2 16,0-6-42-16,0-5 12 16,0-13-12-16,0-12-25 0,0-10-191 31,0 0-216-31</inkml:trace>
  <inkml:trace contextRef="#ctx0" brushRef="#br2" timeOffset="64792.33">27447 9631 1159 0,'0'0'1438'0,"0"0"-1358"16,0 0-48-16,0 0-31 16,0 0 3-16,118 0-4 0,-82 0-55 15,-7-4-159-15,-7-6-1630 16</inkml:trace>
  <inkml:trace contextRef="#ctx0" brushRef="#br2" timeOffset="64995">28005 9416 2673 0,'0'0'256'0,"0"0"-136"0,-18 102-19 16,5-56-23-16,3-3-57 16,4-3-12-16,1-7-8 15,5-8-2-15,0-4-20 16,-4-14-110-16,-4-2-172 15,0-5-2269-15</inkml:trace>
  <inkml:trace contextRef="#ctx0" brushRef="#br2" timeOffset="65128.93">27855 9169 2680 0,'0'0'167'15,"0"0"-167"-15,0 0-33 0,0 0-121 16,0 0-164-16</inkml:trace>
  <inkml:trace contextRef="#ctx0" brushRef="#br2" timeOffset="65392.47">28285 9392 2386 0,'0'0'291'0,"0"0"-177"0,0 0-25 0,56 123 16 15,-36-86-25-15,-2 1-38 16,-1-6-26-16,-1 2-3 16,-3-8-13-16,1-3 6 15,-5-2-6-15,-3-5 0 0,0-1-15 31,-6 3-103-31,0-2-114 0,0-6-496 16</inkml:trace>
  <inkml:trace contextRef="#ctx0" brushRef="#br2" timeOffset="65647.84">28655 9249 2782 0,'0'0'192'15,"0"0"-100"-15,0 0-13 16,0 0-4-16,-135 75-38 16,100-36-14-16,2 0-11 0,2 3-8 15,-2 3 6-15,1-2-6 16,1 0 1-16,2-1 1 15,0-2-12-15,5-3-11 16,2-2-46-16,6-4-89 16,9-12-141-16,3-7-530 15</inkml:trace>
  <inkml:trace contextRef="#ctx0" brushRef="#br2" timeOffset="66055.69">28691 9564 2345 0,'0'0'199'16,"0"0"-148"-16,0 141 31 16,6-81 73-16,10-7-66 15,11-11-20-15,7-14-30 16,5-18 20-16,6-10-16 16,0-22 15-16,-8-26-9 15,-6-15-25-15,-10-8 3 16,-17 1-23-16,-4 5 12 15,-17 12-8-15,-24 7 8 0,-9 18-16 16,-9 14-8 0,1 14-29-16,5 3-26 15,5 38-16-15,15 0-110 0,12-3-384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2T00:11:08.7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14698 14011 2110 0,'0'0'334'15,"0"0"-144"-15,0 0-61 0,0 0-52 0,0 0-17 16,0 0-30 0,0 0-15-16,-29 58-3 0,29-43-4 15,10-3 2-15,1-3-3 16,4-7 10-16,-1-2 10 15,-1 0 23-15,-2-4-2 16,-2-10-9-16,-2 0-15 16,-7 1-5-1,0 1-7-15,0 5 15 0,0-3-10 16,-11 3-9-16,-3 3-2 16,1 4-1-1,2 0-5-15,1 0-1 0,4 7-7 16,4 2-11-1,2 3-10-15,0-1-25 0,0-1-60 16,0-2-179-16,4-3-501 16</inkml:trace>
  <inkml:trace contextRef="#ctx0" brushRef="#br0" timeOffset="576.07">14582 14522 1977 0,'0'0'403'0,"0"0"-144"16,0 0-122-16,0 0-55 16,0 0-31-16,0 0 2 15,0 0-5-15,50 88-6 16,-32-82-6-16,-1-6 7 16,1 0-3-16,-5-2-3 15,-1-16-4-15,-8 0-12 16,-4-2 1-16,0 0-1 0,0 4 3 15,-14 6 12 1,2 2-15-16,-5 6-1 16,5 2-13-16,-2 0-1 15,5 6-6-15,0 6-22 0,7 2-20 16,2-2-21-16,0 3-53 16,0-6-104-16,0-4-134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3:39:43.25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3613 4386 255 0,'0'0'281'15,"0"0"684"-15,0 0-698 16,0 0-146-16,118 0 48 16,-97 4-107-16,-8-4-39 15,1 2-22-15,-8-2 8 16,1 0-9-16,-3 0-1 16,-4 0 1-16,0 0 9 15,0 0 84-15,0 0-59 16,-2 0-21-16,-5 0 50 0,-4 0 47 15,2-2-39-15,-2-2-8 16,-2-1 19-16,1 1-6 16,-3 1-30-16,-1 0-17 15,1 0 0-15,-5 3 3 16,-1 0 0-16,2 0-2 16,-6 0 2-16,3 0-2 15,-5 0-7-15,3 0-6 16,-1 11-8-16,3 0 5 0,-1 4-4 15,2 0-1 1,0 1-4-16,3 4 1 0,1 3-5 16,1 1 7-1,3 6-4-15,1 4 0 16,3 7-3-16,7 4 5 0,2 4-5 16,0 4 5-16,2 3 2 15,14 0 2-15,4-3 1 16,7-6-1-16,4-4-4 15,4-9-5-15,6-8-1 16,1-9 5-16,2-11-5 16,1-6 1-16,-3 0 4 15,-3-12 0-15,-8-19 0 0,-3-5-5 16,-5-11 1 0,-5-4 3-16,-7-7-3 0,-5 0 0 0,-6 3-1 31,0 6 2-31,0 12-2 0,0 12 0 15,-4 10 2-15,-3 12 6 16,7 3 3 0,0 15-2-16,0 20-9 0,5 7 0 15,15 3-1 1,3-4 1-16,5-7-1 0,1-10-12 16,0-12-64-16,12-12-76 15,-10 0-127-15,-8 0-433 0</inkml:trace>
  <inkml:trace contextRef="#ctx0" brushRef="#br0" timeOffset="1">4384 4554 2673 0,'0'0'224'16,"0"0"-86"-16,0 0-12 0,0 0-38 0,118-23-46 31,-75 14-12-31,1 3-15 16,-2 0-8-16,-3 3-6 15,-4 1-1-15,-8 2-47 16,0 0-65-16,-10 0-113 15,-8 9-319-15</inkml:trace>
  <inkml:trace contextRef="#ctx0" brushRef="#br0" timeOffset="2">4478 4762 2806 0,'0'0'245'0,"0"0"-182"15,0 0 20-15,0 0-11 16,0 0-38-16,0 0-22 0,134 2-8 16,-103-2-4-16,0 2-7 15,0-2-60-15,11 0-77 16,-4 0-61-16,-7 0-359 15</inkml:trace>
  <inkml:trace contextRef="#ctx0" brushRef="#br0" timeOffset="3">5173 4711 2544 0,'0'0'457'0,"0"0"-374"0,0 0-59 16,0 0 41-16,0 0-20 16,0 0-25-16,0 0-11 15,138-5-5-15,-102-3-4 16,0-1-31-16,1 3-78 0,21-1-57 15,-9 1-77 1,-6-1-385-16</inkml:trace>
  <inkml:trace contextRef="#ctx0" brushRef="#br0" timeOffset="4">5817 4430 2255 0,'0'0'325'16,"0"0"-119"0,0 0-103-16,9-134-48 15,-3 91-23-15,2 4-21 16,-2 9-5-16,-2 7-6 16,1 8 1-16,-5 8-1 15,0 7 11-15,0 0 17 16,0 7 19-16,0 19-31 15,0 10-5-15,0 11-1 0,0 7 1 16,0 5-2 0,0 1-1-16,2 2 6 0,2 0 8 15,4-2 7 1,-2-4-6-16,-2-5-5 0,1-4-5 16,-1-6-1-16,-4-7 0 15,0-6 4-15,0-5 5 16,0-4-3-16,0-1-7 15,0-6-1-15,-6-1-4 16,-1-3-1-16,5-1-5 16,0-2-1-16,2-4-34 15,0-1-74-15,0 3-166 16,0-3-331-16</inkml:trace>
  <inkml:trace contextRef="#ctx0" brushRef="#br0" timeOffset="5">6584 4448 2054 0,'0'0'772'0,"0"0"-596"0,0 0-75 16,0 0-16-1,0 0-39-15,0 0-42 0,0 0-4 16,0-3-84-1,0 3-99-15,2 7-265 16,0 5-1851-16</inkml:trace>
  <inkml:trace contextRef="#ctx0" brushRef="#br0" timeOffset="6">6626 4907 2705 0,'0'0'389'0,"0"0"-251"0,-61 124-41 15,39-74-30-15,0-6-39 16,6-7-18-16,5-7-10 16,7-5-63-16,4-6-158 15,0-6-530-15</inkml:trace>
  <inkml:trace contextRef="#ctx0" brushRef="#br0" timeOffset="7">7481 4076 1653 0,'0'0'484'0,"0"0"-306"15,0 0-108 1,0 0-8-16,0 0-30 16,0 0 29-16,0 0 5 0,13 3 11 15,-7 8 31-15,-4 6-48 16,2 2-15-1,-2 7-8-15,0 6-7 0,1 9-6 16,-3 4-3-16,0 6-2 0,0 5 1 16,0-3-9-1,0 1 7-15,0-5-1 16,0-2-1 0,0-2-8-16,-3-7 1 0,3 1 1 15,0-5-4-15,0 1 0 16,0-4-5-1,0 0 0-15,0-4-1 16,0-5 0-16,3-6 5 16,3-3-5-16,-2-4 0 0,6-4 4 15,1-4 3-15,2-1 9 16,7 0-5-16,3-1 2 16,1-19-4-16,0-6-2 15,3-4 0-15,-4-4-3 16,-3-2-2-16,-3-3 2 15,-8 3-3-15,-4 2-1 16,-5 2 0-16,-2 4 5 16,-23 2-5-16,-4 5 0 0,-4 2-25 15,0 4-40-15,4 4-19 16,6 9 12-16,10 2-15 16,6 6-173-16,7 10-481 0</inkml:trace>
  <inkml:trace contextRef="#ctx0" brushRef="#br0" timeOffset="8">8181 4535 2505 0,'0'0'338'0,"0"0"-179"16,0 0-51-16,113-6-51 15,-82 2-38 1,-4 1-18-16,-6 1-1 0,-8 2-64 16,-9 0-95-16,-4 5-171 0</inkml:trace>
  <inkml:trace contextRef="#ctx0" brushRef="#br0" timeOffset="9">8172 4864 2832 0,'0'0'174'0,"0"0"-88"16,0 0-14-16,0 0-40 16,0 0-32-1,149-31-45-15,-113 13-191 0,-10 3-1864 16</inkml:trace>
  <inkml:trace contextRef="#ctx0" brushRef="#br0" timeOffset="10">8745 4097 2098 0,'0'0'388'0,"0"0"-214"16,0 0-59-16,0 0-32 16,0 0-36-16,0 0-17 0,0 0 3 15,2 42 17-15,-2-14 5 16,0 6 14-16,0 3-4 16,0-1-15-16,0 2-12 15,0 3-12-15,0-4-7 16,0-3-8-16,11-4-7 15,5-5-3-15,4-6 0 16,6-6 0-16,3-6-1 16,4-7-10-16,4 0-44 0,-2 0-38 15,9-13-32 1,-10-4-51-16,-7 0-290 0</inkml:trace>
  <inkml:trace contextRef="#ctx0" brushRef="#br0" timeOffset="11">9130 4098 1376 0,'0'0'1358'16,"0"0"-1189"-16,0 0-33 0,0 0-16 16,0 0-40-1,0 0-15-15,-44 148-26 0,39-98-2 16,1 1 7-16,0 7-2 0,-4-1-4 31,4 6-9-31,0-4 0 0,-3 1-3 16,3-4-6-16,-1-3-7 15,0-8-5-15,5-8-7 16,-2-10-1-16,2-7 0 16,0-7-40-16,0-11-69 15,0-2-117-15,2 0-346 0</inkml:trace>
  <inkml:trace contextRef="#ctx0" brushRef="#br0" timeOffset="12">9549 4439 2963 0,'0'0'243'0,"0"0"-171"16,0 0-52-16,0 0-20 16,0 0-29-16,0 0-139 15,0 0-97-15,13 32-1992 0</inkml:trace>
  <inkml:trace contextRef="#ctx0" brushRef="#br0" timeOffset="13">9651 4938 2705 0,'0'0'326'0,"0"0"-145"0,-38 128-71 15,16-73-50-15,5 1-40 0,-4 15-20 16,8-16-82-16,2-8-289 0</inkml:trace>
  <inkml:trace contextRef="#ctx0" brushRef="#br0" timeOffset="14">10914 4315 2238 0,'0'0'334'0,"0"0"-99"0,0 0-95 16,0 0-19-16,-119 2-50 16,82 19-20-16,2 9-11 15,0 7-9-15,3 10-6 16,5 6-4-16,5 5-5 16,7 4-2-16,6 2-2 15,7-4 0-15,2-4 5 16,0-9 2-16,17-7-6 15,10-7-1-15,6-6 1 16,3-3-9-16,5-7 2 0,1-4-2 16,0-7-4-16,16-6-69 15,-11 0-94-15,-9-6-407 16</inkml:trace>
  <inkml:trace contextRef="#ctx0" brushRef="#br0" timeOffset="15">11265 4649 2322 0,'0'0'528'15,"0"0"-431"-15,0 0 80 16,0 0-49-16,125-43-64 0,-83 28-32 16,0 2-20-16,-8 0-11 15,-3 5 4-15,-9 3-5 16,-6 5-53-16,-6 0-96 16,-7 0-215-16</inkml:trace>
  <inkml:trace contextRef="#ctx0" brushRef="#br0" timeOffset="16">11313 4828 2210 0,'0'0'692'16,"0"0"-640"-16,0 0-24 15,0 0-28-15,143-28-19 16,-109 18-661-16</inkml:trace>
  <inkml:trace contextRef="#ctx0" brushRef="#br0" timeOffset="17">12335 4214 1989 0,'0'0'284'16,"0"0"-136"-16,0 0-57 0,0 0 20 16,0 0 40-16,0 0-70 15,126-100-33 1,-100 100-8-16,1 0-1 0,-2 4-2 16,-3 17 18-16,-1 7-11 15,-4 6 2-15,-1 5 4 16,-7 6-7-16,-5 6-4 0,-4 5-7 15,0 6-15 1,0 0-8-16,-18 4-5 16,-6-4-4-16,-7-2 4 15,-4-6-3-15,-2-7 0 0,-1-9 0 16,3-12-1-16,2-11-15 16,6-11-29-16,4-4-41 15,10-17-41-15,7-13-2 16,6-4-55-16,0 1 87 15,13 10 69-15,9 10 27 0,3 11 24 16,4 2 41-16,2 4-10 16,2 16 16-1,-1 1-41 1,-1-2 2-16,0-2-17 0,-2-6-10 16,-3-3-4-16,3-5-1 15,10-3-73-15,-8 0-122 0,-2 0-380 16</inkml:trace>
  <inkml:trace contextRef="#ctx0" brushRef="#br0" timeOffset="18">13047 4296 2097 0,'0'0'488'16,"0"0"-264"-16,0 0-118 15,0 0-37-15,-5-116-18 16,5 97-27-16,0 6-13 16,0 6 1-16,0 7 4 15,0 0 27-15,0 11 0 16,0 21-14-16,0 9 1 15,-2 10-10-15,0 5-2 16,2 6-2-16,-2 0-2 0,-1 0 2 16,1-4 6-16,0-3-2 15,0-10-7-15,2-6-7 16,0-11-5-16,0-7-1 16,0-4-4-16,0-4-39 15,0 4-52-15,0-4-117 16,0-2-356-16</inkml:trace>
  <inkml:trace contextRef="#ctx0" brushRef="#br0" timeOffset="19">2628 7014 1925 0,'0'0'260'0,"0"0"-158"16,0 0-47 0,0 0-17-16,34-116-17 15,-25 78-10-15,0-2-11 16,4-40-4-1,-8 44 2-15,-5 6 0 16,0 9 1-16,0 3 0 16,0 10 1-16,0 6 22 15,0 2 44-15,0 0-27 0,0 17-23 16,4 9-15-16,1 6-1 16,-1 6 3-16,0 7-3 15,3 5 0-15,0 5 0 16,0 7 1-16,-1 2 34 15,-1 5 37-15,1-3 7 16,-4-2 14-16,1-4-1 16,-1-11-29-16,-2-6-15 15,0-11-9-15,0-8-17 16,0-10 13-16,0-5 7 0,0-3-5 0,-7-1-7 16,-4-3-6-1,0 0 0 1,2 0-15-16,2-2-9 0,5 0-3 15,2 0-47-15,0 0-78 16,9-4-40-16,5-7-182 16</inkml:trace>
  <inkml:trace contextRef="#ctx0" brushRef="#br0" timeOffset="20">3132 6747 128 0,'0'0'1956'15,"0"0"-1694"-15,0 0-96 16,0 0-32-16,0 0-44 15,0 0-29-15,0 0-19 0,16 113-17 16,6-104-10-16,3-7 1 16,2-2 6-16,-4 0 1 15,0-15-3-15,-7-2-6 16,-5-1-9-16,-5 4-5 16,-6 1-1-16,0 6-37 15,-6 6-74-15,-12 1-234 16</inkml:trace>
  <inkml:trace contextRef="#ctx0" brushRef="#br0" timeOffset="21">3156 6973 2542 0,'0'0'247'0,"0"0"-140"0,0 0-33 16,0 0-26-16,0 0-31 15,123 9-17-15,-92-7-62 16,-2 2-527-16</inkml:trace>
  <inkml:trace contextRef="#ctx0" brushRef="#br0" timeOffset="22">4261 6642 1550 0,'0'0'460'0,"0"0"-222"16,0 0-119-16,0 0-33 15,0 0 6-15,0 0 10 16,0 0-17-16,-71-4 0 15,49 8-14-15,0 11-24 16,-2 4-16-16,-1 7-12 16,0 6-4-16,4 4-9 0,-2 7-5 15,3 2 8 1,7 4-2-16,1 1 3 16,5-1 16-16,7 2 8 15,0 0-6-15,0 0-6 16,11 5-8-16,10-2-10 15,3-7-3-15,8-4-1 0,1-11-6 16,5-11-16 0,2-11-38-16,2-7-8 0,12-3-64 15,-12-15-108-15,-7-4-185 0</inkml:trace>
  <inkml:trace contextRef="#ctx0" brushRef="#br0" timeOffset="23">4569 6946 2341 0,'0'0'287'16,"0"0"-116"-16,0 0-56 15,-15 139-36-15,15-84-27 16,2 1-15-16,23-3-10 0,6-10-6 16,9-11 1-16,4-12 2 15,3-18 9-15,-3-2-6 16,-3-26 4-16,-10-17 9 16,-11-8 5-16,-11-9-16 15,-9-4-10-15,0 2-7 16,-25 2 1-16,-10 4 2 15,-10 11-4-15,-4 9-6 16,0 13-5 0,3 14-35-16,7 9-35 0,18 30-55 15,9 11-69-15,10 3-682 16</inkml:trace>
  <inkml:trace contextRef="#ctx0" brushRef="#br0" timeOffset="24">5206 6830 1584 0,'0'0'376'16,"0"0"-180"-16,0 0-89 16,0 0-33-16,0 0-35 15,48 142 32-15,-40-104 52 16,-1 5-12-16,-1 0-26 15,-1-1-36-15,-2-3-26 16,-3-5-4-16,2-6-6 16,-2-5 0-16,0-3 9 0,0-7-1 15,0-3-8-15,0-4-3 16,0-1 0-16,0-5-5 16,0 0-5-16,0-5-7 15,0-18 0-15,0-9-3 16,0-7-17-16,2-10-14 15,7-2-75-15,-1-5-20 16,6-2 10-16,-1 5 80 16,3 4 30-16,1 8 14 15,2 9 2-15,0 9 13 16,4 14 36-16,-1 9 9 16,1 0 46-16,-2 19-31 0,0 11-21 15,1 9 0 1,-4 3-8-16,0 4 2 0,-3-2 0 15,-3-1 27 1,-4 0-43-16,-3-2-9 0,-3-3-14 16,0-2-7-16,-2 1-1 15,2-9-108-15,0-9-207 16</inkml:trace>
  <inkml:trace contextRef="#ctx0" brushRef="#br0" timeOffset="25">6008 6755 2049 0,'0'0'350'15,"0"0"-200"-15,0 0-80 16,0 0-5-16,-51 124 13 16,42-70-1-16,5 6-22 15,4 2-17-15,0 2-3 16,0-2 3-16,11-7-6 16,9-8-7-16,1-10-10 15,2-11-6-15,2-12-9 16,0-9 9-16,-5-5-8 0,-3 0-1 15,-1-17-5-15,2-17-47 16,-4 6-84-16,-4 2-198 16</inkml:trace>
  <inkml:trace contextRef="#ctx0" brushRef="#br0" timeOffset="26">6349 7322 1631 0,'0'0'312'0,"0"0"-105"16,0 0-113-16,0-109-34 0,2 68-32 15,1 1-15 1,1-5 1-16,1 0-13 16,4 0 33-16,-1 0 27 0,1 7 46 15,3 6-17 1,-1 6 10-16,-3 6-35 0,4 10-37 16,1 4-8-16,1 3 14 0,-1 3 1 15,3 0-8 1,-3 3-1-16,1 12 15 15,-3 6-10-15,-1 5-9 16,0 6-11-16,-1 4 0 16,-3 2 7-16,1 8-1 0,-3-2 3 31,-2 2-8-31,-2-2-5 0,0 1-2 16,0-4-5-16,0-5 2 15,0-8-2-15,0-7 0 16,0-6-56-16,0-15-72 0,0 0-179 15,-2 0-1577-15</inkml:trace>
  <inkml:trace contextRef="#ctx0" brushRef="#br0" timeOffset="27">6299 7097 2384 0,'0'0'368'16,"0"0"-299"-16,0 0-46 16,0 0-23-16,0 0-283 0</inkml:trace>
  <inkml:trace contextRef="#ctx0" brushRef="#br0" timeOffset="28">6659 6811 1499 0,'0'0'599'15,"0"0"-308"-15,0 0-58 16,0 0-38-16,0 0-85 16,0 0-55-16,0 0-35 15,-2 4 3-15,16 26-13 16,1 7-5-16,1 7 2 0,1 8-2 15,-1 1 7 1,-1 1-1-16,1-5-2 0,0-2 20 16,0-8-11-16,-1-10-6 31,-1-9-5-31,1-12-7 0,-1-8 0 16,1 0 1-16,-1-6 3 15,1-16 0-15,-2-1-3 0,3-5 0 0,-5-4-1 16,3-2-3-1,-4-5-21-15,1-6-50 16,1-19-20-16,-4 11-132 16,-1 6-69-16</inkml:trace>
  <inkml:trace contextRef="#ctx0" brushRef="#br0" timeOffset="29">7180 6965 2390 0,'0'0'311'0,"0"0"-100"16,0 0-68-16,21 147-59 15,-15-108-36-15,1-4-31 16,-3-8-9-16,1-7-8 15,-2-5 0-15,-1-14-51 16,-2-1-124-16,0 0-467 0</inkml:trace>
  <inkml:trace contextRef="#ctx0" brushRef="#br0" timeOffset="30">7214 6644 2068 0,'0'0'899'15,"0"0"-754"-15,0 0-101 16,0 0-44-16,0 0-99 0,0 0-396 0</inkml:trace>
  <inkml:trace contextRef="#ctx0" brushRef="#br0" timeOffset="31">7513 6862 1568 0,'0'0'858'0,"0"0"-631"15,0 0-64-15,0 0-75 0,0 0-47 16,-90 122-26-16,86-66 1 16,4 4 8-16,0-1 1 15,0-5 2-15,17-11-9 16,8-13-9-16,4-13-1 16,2-10 8-16,5-7 49 0,-3 0-27 15,-4-22-25-15,-4-12-6 16,-9-9-2-16,-7-10-4 15,-5-9 11-15,-4-9-12 16,0-4 0-16,0-6-17 16,-7-5-6-1,-7 5-21-15,1 0-66 16,3-9-96-16,0 21-13 16,8 20-468-16</inkml:trace>
  <inkml:trace contextRef="#ctx0" brushRef="#br0" timeOffset="32">7934 7320 2031 0,'0'0'381'0,"0"0"-240"16,0 0-98-16,0 0-4 15,0 0-28 1,0-134-10-16,0 93 6 0,0 0-6 15,2-2 16-15,7 1 19 16,-1 1-5-16,4 2-6 0,1 5 32 16,0 8-7-16,3 5 6 15,2 8-19-15,0 11-13 16,0 2 14 0,1 6 0-1,2 20-9-15,-1 9-10 16,-3 3-8-16,2 5-1 15,-9 0-9-15,-3-3-1 16,-7 10-64-16,0-10-77 16,-2-10-449-16</inkml:trace>
  <inkml:trace contextRef="#ctx0" brushRef="#br0" timeOffset="33">8005 7083 2658 0,'0'0'209'0,"0"0"-209"15,0 0-43-15,0 0-553 0</inkml:trace>
  <inkml:trace contextRef="#ctx0" brushRef="#br0" timeOffset="34">8553 6875 1627 0,'0'0'608'15,"0"0"-355"-15,0 0-129 0,0 0-47 16,0 0-21-1,0 0-40-15,-105 118-6 0,101-65 39 16,2 9 11 0,2 0-7-16,0-4-22 0,16-7-1 15,5-10-10 1,6-13-5-16,2-13 17 0,2-11 16 16,-2-4-1-16,0-10-13 15,0-23 29-15,-6-14-35 16,-6-13-17-16,-3-10-4 31,-7-5-3-31,-7-6-3 0,0 0-1 0,0-1-16 16,-13 5-38-16,-3 4-67 0,5-8-30 15,1 21-108-15,6 18-696 16</inkml:trace>
  <inkml:trace contextRef="#ctx0" brushRef="#br0" timeOffset="35">9057 6969 2189 0,'0'0'337'16,"0"0"-90"-1,0 0-114-15,0 0-61 0,0 0-46 32,0 0-11-32,35-121-1 0,-46 108 32 0,-13 8 15 31,-8 5 15-31,1 6-16 0,0 27-17 16,2 9-15-16,6 12-11 0,10 3 2 0,11 4-3 15,2-4-4-15,9-7-6 31,20-7-1-31,9-12-5 0,2-7 4 16,-2-9-4-16,-2-4-1 16,-10-7-30-1,1-4-68-15,-12 0-61 16,-1 0-306-16</inkml:trace>
  <inkml:trace contextRef="#ctx0" brushRef="#br0" timeOffset="36">9511 6820 1591 0,'0'0'1390'16,"0"0"-1239"-16,0 0-110 0,0 0-41 16,0 0-127-16,0 0-618 0</inkml:trace>
  <inkml:trace contextRef="#ctx0" brushRef="#br0" timeOffset="37">9513 7151 1657 0,'0'0'1318'16,"0"0"-1208"-16,0 0-110 15,0 0-116-15,0 0-2003 0</inkml:trace>
  <inkml:trace contextRef="#ctx0" brushRef="#br0" timeOffset="38">10761 6736 341 0,'0'0'379'32,"0"0"330"-32,0 0-475 0,0 0-104 0,0 0-43 15,0 0 149-15,0 0-51 16,22-8-11-16,-22 4-41 16,0-1-59-16,-8 1 20 0,-9-3-24 31,0 3-9-31,-3 0-4 0,-5 0-10 0,-4 1-7 31,-2 1-4-31,-2 2-6 0,-3 0-3 0,-2 0-15 16,1 0-2-1,0 0 4 1,2 0-8-16,4 11 9 16,4-1 8-16,5 6-8 15,2 5-7-15,5 4 0 16,3 8-8-16,3 8 0 15,5 6 0-15,4 6 0 16,0 9 10-16,2 6 8 16,13 1 7-16,10-3-4 0,6-8-11 15,7-11-6-15,5-11-3 16,5-14 0-16,4-14-1 16,-1-8 6-16,0-6 2 15,-4-28 2-15,-5-13-3 16,-6-14-3-16,-7-9-4 15,-9-3 0-15,-9 2-9 16,-6 8-10-16,-5 11 3 16,0 18 11-16,0 15 5 0,0 17 17 15,0 2 32 1,0 27-14-16,7 16-25 0,10 8 4 16,10 1-6-16,4-3-1 15,4-8-7-15,6-9-4 16,-1-11-30-16,6-12-73 15,-7-9-143-15,-10 0-679 0</inkml:trace>
  <inkml:trace contextRef="#ctx0" brushRef="#br0" timeOffset="39">12495 6903 2386 0,'0'0'402'0,"0"0"-190"0,0 0-80 16,0 0-42-16,0 0-49 15,0 0 7-15,0 0 27 16,53 0-11-16,-24 0-17 16,2 0-13-16,2 0-21 15,-2 0-7-15,0 0-4 16,-2 0-2-16,12 0-65 16,-10 0-111-16,-4 0-86 0</inkml:trace>
  <inkml:trace contextRef="#ctx0" brushRef="#br0" timeOffset="40">13239 6903 2147 0,'0'0'269'15,"0"0"-83"-15,0 0-66 16,0 0-53-16,0 0-46 15,62-152-5-15,-51 98-16 0,-1-1 9 16,-6 1-8-16,-2 3-1 16,-2 9 5-1,0 9-4-15,0 10-1 0,0 10 11 16,-2 9 39-16,0 4 17 16,-4 4-27-16,4 22-35 15,0 10-4 1,0 11-1-16,0 9 1 0,2 6 0 15,-2 2-1-15,2 2 1 16,0-1-1 0,0-6 0-16,0-6 1 0,0-5 19 15,0-8 30-15,0-10 11 16,0-6-25-16,0-9-21 16,0-5 0-16,0-5-5 15,0-1-2-15,0-2-2 16,0 0 2-16,0-2-8 0,0 0-60 15,0 0-74 1,-7 0-195-16</inkml:trace>
  <inkml:trace contextRef="#ctx0" brushRef="#br0" timeOffset="41">11619 6848 2074 0,'0'0'280'0,"0"0"-101"0,0 0-51 16,0 0-62-16,0 0-34 15,134 10-21-15,-96-10-11 16,-1 0 0-16,11-9-63 15,-13-4-142-15,-8 3-664 0</inkml:trace>
  <inkml:trace contextRef="#ctx0" brushRef="#br0" timeOffset="42">11619 7100 1942 0,'0'0'416'0,"0"0"-132"0,0 0-113 0,0 0-72 16,116 0-64-1,-83 0-23-15,0-4-12 0,10-5 0 16,-7 3-131 0,-9 1-532-16</inkml:trace>
  <inkml:trace contextRef="#ctx0" brushRef="#br0" timeOffset="43">14440 6588 1560 0,'0'0'476'16,"0"0"-203"-16,0 0-90 0,0 0-72 16,0 0-52-16,0 0-9 15,0 0-35-15,-110 67-7 16,93-57-7-16,-8 3 0 16,-2 0 5-16,-2 0 5 15,-2 0 10-15,0 0 16 16,-5 0 4-16,1 2-9 15,-3-3 6-15,2 1-20 16,5 0 14-16,2-2-3 16,3-3 5-1,5-2-4-15,5-1-9 0,3-3 1 16,5-2-3-16,0 2 6 0,6-2 9 16,0 0-13-1,2 3-17-15,0-1-4 16,0 4-8-16,7 2 7 15,8 1 1-15,10 4 0 16,2-2 0-16,2-1 0 0,7 3 0 16,3 0 1-16,3 2 0 15,3 0-1-15,5 0 2 16,-4 2 3-16,-1-2 0 0,-1 2 2 16,-2 0 6-16,-1-2 7 15,-5 0-2-15,-3-2-13 16,-4-2 2-1,-4-3-6-15,-8-2 4 16,-1-3-4-16,-5-3-1 16,-5 0 6-16,-1 0-6 15,-2 0-9-15,-3-3-37 16,0-11-52-16,0 1-98 16,0 2-389-16</inkml:trace>
  <inkml:trace contextRef="#ctx0" brushRef="#br0" timeOffset="44">15015 6586 1942 0,'0'0'378'15,"0"0"-183"-15,0 0-91 16,0 0-30-16,0 0-20 15,0 0 11-15,-25 114-7 16,25-74 2-16,0 3 3 0,0 4 10 16,13 2-11-1,14 1-12-15,6-6-4 0,9-5-13 16,10-9-1-16,4-11-10 16,2-15-10-16,0-4 3 15,-8-12-1 1,-4-27 8-16,-11-12 12 0,-10-14-7 15,-12-7-4-15,-7-3-1 16,-6 5-6-16,-6 8-3 16,-23 8-1-16,-15 11-2 15,-8 9-10-15,-8 10-15 16,0 12-33-16,4 12-46 16,3 10-39-16,14 18-51 15,13 6-297-15</inkml:trace>
  <inkml:trace contextRef="#ctx0" brushRef="#br0" timeOffset="45">10594 9262 1468 0,'0'0'436'0,"0"0"-221"0,0 0-151 15,0 0-3 1,0 0-22-16,0 0 7 0,0 0-16 15,6-75-9-15,-3 50-2 16,-3-3-3-16,0-2 2 16,0 2 15-16,0-4 4 15,0 0-6-15,0-4-1 16,4-3-29-16,1-2 16 16,4-3-4-16,-3-6 20 15,5-1-20-15,1 0-4 16,1-3-8-16,3 3 0 0,-1 0 0 15,1-1 0 1,-1 1 1-16,3 2 14 0,0 2 21 16,2 4 7-16,3 0-11 15,-1 0-15-15,0 5-10 16,0-1-7-16,1 5 0 16,1 0 7-16,0 6-8 15,3 5 8-15,-2 3 0 16,0 5 3-16,1 4 17 15,3 5-6-15,-1 2 8 16,1-1-21-16,3 1 2 16,-1 4-11-16,0 0 0 0,-2 0 1 15,-2 0 4-15,-2 0-4 16,-5 11 9-16,-1 4 18 16,0 2 1-16,-4 0-3 15,1 0-6 1,2 3-5-16,-3 1-6 0,1 1 6 15,-1 1-6-15,1 0-2 0,0 3 2 16,0 0 0 0,-1 0 2-16,-1 1 3 15,1 3 1-15,1 0 1 16,-3 0-7-16,0 2 6 16,1 0-6-16,-4 2-8 0,-1-1 5 15,3 1-6-15,-4 0 1 16,-1 0 0-16,3-2-1 15,-4-2 1-15,-2-2 0 16,3-3 4-16,-5 1-4 16,2 0 5-16,-1 2-5 0,0 2 8 15,-1 2 5 1,-2 0-6-16,2-2-4 0,0-2 2 31,-2-3-6-31,2-6 4 0,-2-1 1 16,2-3 3-16,1-2 4 15,-1 2-2-15,0-1 0 16,0 1-4-16,0 3-2 16,0 1-3-16,0 0 15 15,2 0-8-15,-2-1-1 0,-2-6 1 16,2-1 1-16,-2-7-4 16,0-2-4-16,0 0 0 15,0-2-1-15,0 0 0 16,0 3-40-16,0 3-49 15,0 5-65-15,0 8-58 16,0 0-274-16,0-4-1509 0</inkml:trace>
  <inkml:trace contextRef="#ctx0" brushRef="#br0" timeOffset="46">3317 8420 1403 0,'0'0'367'0,"0"0"-156"0,0 0-18 16,0 0-84-16,0 0-10 15,0 0-4-15,0 0 6 16,3 6-68-16,1 11-26 15,0 0-7-15,0 5 0 16,3-1 0-16,0 5 0 16,0 2 0-16,-1 3-1 0,-1 6 1 15,-1 6 0 1,-4 1 7-16,2 3-6 16,-2 1 4-16,0-3 25 15,0-1-16-15,0-1 3 0,3-2 14 16,-3 0-30-16,0-5 1 15,2-4 10-15,1-4-12 16,-1-9 2-16,0-6-2 16,0-7 0-16,-2-2-6 15,0-4 6-15,0 0 0 16,0 0 5-16,0-14-4 0,0-6-1 16,0-5 1-16,0-7 0 15,0-5-1-15,0-6 1 16,0-1 0-16,0-8-1 15,0-1-6-15,0-5-11 16,0-4 5-16,0-2 11 16,0 0 1-16,13 2 0 15,5 0 1-15,7 6 18 16,2 7 19-16,2 6 9 16,4 11 8-16,1 10-28 15,1 12-12-15,0 10 0 16,1 0 1-16,-3 8 17 15,-2 16-6-15,-4 6 3 16,-6 2 0-16,-8 4 0 0,-7 5 12 16,-6 0 8-16,0 2-11 15,-8-1-12-15,-10-3-17 16,-6-3-6-16,-1-8-4 16,0-5-12-16,-2-5-30 15,4-8-32 1,-2-4-43-16,0-6-78 0,3 0 22 15,7 0-97-15,3-10-1240 0</inkml:trace>
  <inkml:trace contextRef="#ctx0" brushRef="#br0" timeOffset="47">3876 8821 196 0,'0'0'1732'16,"0"0"-1478"-16,0 0-102 15,0 0 30 1,0 0-84-16,0 0-36 0,0 0-23 15,-13 0-11-15,18-19 6 0,10-11 12 32,7-10-16-32,5-11 5 0,2-11 12 0,5-9-17 15,6-6-18 1,1-5-12-16,2 1 5 16,2 7 1-16,-6 7-6 15,0 14 0-15,-10 12 0 16,-2 7-58-16,-10 10-134 15,-6 9-126-15</inkml:trace>
  <inkml:trace contextRef="#ctx0" brushRef="#br0" timeOffset="48">5013 7930 1891 0,'0'0'364'0,"0"0"-207"0,0 0-58 16,0 0-67-16,0 0-20 16,0 0-2-16,0 0 1 0,21 53 5 15,-11-25 10-15,-3 4-9 16,-1 7-1-16,-4 5 5 16,2 6-9-16,-4 5-2 15,0 1-9-15,0-3 0 16,0 1 0-16,-2-5 5 15,-8-2 47-15,-1-2 17 16,-3-4-22-16,5-5-11 16,1-6-13-1,0-4-10-15,8-5-13 0,0-4 1 0,0-2-2 16,2-4 5 0,12 0 4-16,3-7 6 15,8-2-2-15,2-2 2 16,2-2 4-16,2-20 9 0,3-10-7 15,-3-6-7-15,-4-7-6 16,-3-7-3 0,-9-1-5-16,-7 2-3 0,-8 4-2 15,0 6 0-15,-16 9 4 16,-9 8-5-16,-4 7-6 16,-2 8-25-16,4 9-14 15,5 0-78-15,9 13-173 16,6 5-470-16</inkml:trace>
  <inkml:trace contextRef="#ctx0" brushRef="#br0" timeOffset="49">5507 8783 1454 0,'0'0'357'16,"0"0"-103"-16,0 0-130 0,0 0-62 16,0-109-33-16,0 75-7 15,0-3-20-15,0-3 0 16,0-1-2-16,9-2 2 15,7 3 20-15,-1 1-22 16,3 3 0-16,2 4 10 16,0 2-10-16,3 4 0 0,-4 5 1 15,2 6 12 1,-3 2-13-16,-3 8-8 0,1 4 8 16,-5 1 11-1,2 0 5-15,1 8 34 0,-3 9 8 16,2 2-22-1,-2 5-10-15,-2 4 39 0,0 4-7 16,-4 0 12 0,-1 4 6-16,-2 5-6 0,0-1-33 15,-2 3-2 1,3-2-13-16,-3-1-8 0,0-1-7 16,0-7-1-16,0-6-6 15,0-7-7-15,0-8-52 16,0-7-103-16,0-4-157 0</inkml:trace>
  <inkml:trace contextRef="#ctx0" brushRef="#br0" timeOffset="50">5634 8593 2444 0,'0'0'193'16,"0"0"-91"-16,0 0-59 16,0 0-26-16,0 0-17 15,127-20-45-15,-102 7-312 0</inkml:trace>
  <inkml:trace contextRef="#ctx0" brushRef="#br0" timeOffset="51">6075 8366 2478 0,'0'0'263'0,"0"0"-147"0,0 0-40 15,18 120-44-15,-13-80-22 0,-3-3-9 16,0-5-1-1,-2-6-22-15,0-16-70 0,0-6-95 0,0-4-473 0</inkml:trace>
  <inkml:trace contextRef="#ctx0" brushRef="#br0" timeOffset="52">5991 8150 2108 0,'0'0'267'16,"0"0"-199"-16,0 0-68 0,0 0-146 16,0 0-322-16</inkml:trace>
  <inkml:trace contextRef="#ctx0" brushRef="#br0" timeOffset="53">6287 8206 55 0,'0'0'2003'0,"0"0"-1689"16,0 0-124-16,0 0-48 15,81 132-55-15,-57-96-30 16,0 1 2-16,-1 1-11 15,-1-4-6-15,-5-1-17 16,-1-8-13-16,-5-1-11 16,-1-5 0-16,-6-2-1 0,0 1-83 15,-1-3-193-15,-1-3-536 16</inkml:trace>
  <inkml:trace contextRef="#ctx0" brushRef="#br0" timeOffset="54">6619 8219 2140 0,'0'0'371'16,"0"0"-193"-16,0 0-45 16,0 0-33-16,-64 108-38 15,43-67-21-15,-1 4 7 16,-2 2-18-16,-1 0-11 15,3-4-10-15,1-7-3 16,8-8-6 0,7-8-17-16,6-8-88 15,0-3-142-15,0-7-410 0</inkml:trace>
  <inkml:trace contextRef="#ctx0" brushRef="#br0" timeOffset="55">6819 8473 2359 0,'0'0'342'0,"0"0"-150"16,0 0-79-16,92 133-52 15,-52-114-27-15,4-10 6 16,4-9 24-16,-2-3-7 0,-6-22-6 16,-11-5-16-16,-11-9 17 15,-14-3-17-15,-4-1-11 16,-6 0-7-16,-23 4-2 15,-7 7-7-15,-7 9 1 16,-1 5-3-16,-3 10-2 16,7 8-4-16,7 0-11 15,10 4-23-15,13 18-48 0,10 18-58 16,0-3-108-16,16-5-820 16</inkml:trace>
  <inkml:trace contextRef="#ctx0" brushRef="#br0" timeOffset="56">7457 8684 2567 0,'0'0'0'16,"0"0"-113"-16</inkml:trace>
  <inkml:trace contextRef="#ctx0" brushRef="#br0" timeOffset="57">2357 10250 209 0,'0'0'1606'16,"0"0"-1299"-16,0 0-187 16,0 0 22-1,0 0-34-15,0 0-61 0,0 0-4 16,96-93 8-16,-77 93 7 0,2 0 0 16,-1 0 8-1,2 12 5-15,-2 7-11 16,1 7-22-16,-2 4-1 15,1 2-7-15,-1 4-8 16,-4 1-2-16,-2-1 1 0,-4 3 11 16,-4 1-2-1,-5 5-5-15,0 2 0 0,0 4-4 0,-11 3-6 32,-10 0-7-32,-3-1-1 0,-8 0-2 15,-1-5-1 1,-2-6 0-16,1-8-4 0,-1-10 0 15,4-11-2-15,-1-11-33 0,3-2 22 32,3-2-36-32,7-22 30 0,6-5-18 15,9-6-15-15,4-1 11 16,0 4 24-16,11 4 10 16,9 9 7-16,4 10 4 0,3 9 1 15,0 0 36 1,0 23 25-16,-3 10-6 0,-1 3-4 15,-4 0-27-15,2-3-8 16,-6-8-2 0,1-5-17-16,-1-8 4 15,-1-5-6-15,-1-7-1 0,1 0-4 16,1-2-63-16,3-18-40 16,11-14-63-16,-5 2-275 15,-4 4-1573-15</inkml:trace>
  <inkml:trace contextRef="#ctx0" brushRef="#br0" timeOffset="58">3010 10222 1885 0,'0'0'301'15,"0"0"-94"-15,0 0-13 16,0 0-50-16,0 0-41 0,0 0-25 16,0 0-16-1,-16 103-23-15,22-97-7 16,8-1 1 0,1-5 5-16,1 0 12 0,2-2-1 15,-2-11-18-15,-3-2-13 16,-2 2-8-16,-4 2-6 0,-5 3-4 15,-2 3-18 1,0 5-34-16,-4 0-77 16,-10 3-328-16</inkml:trace>
  <inkml:trace contextRef="#ctx0" brushRef="#br0" timeOffset="59">2967 10550 2065 0,'0'0'737'0,"0"0"-590"16,0 0-4-16,0 0-36 16,0 0-50-16,0 0-35 15,136 13-14-15,-98-13-8 16,-9 2-71-16,-2 0-208 0</inkml:trace>
  <inkml:trace contextRef="#ctx0" brushRef="#br0" timeOffset="60">3910 10344 1560 0,'0'0'314'16,"0"0"-114"-16,0 0-67 16,0 0 30-16,0 0-84 0,0 0-60 15,0 0-9 1,-7 54-10-16,7-22 18 16,0 7 21-16,7 1 30 0,1 7 5 15,2 3-20-15,-1 1-20 16,-1 0 3-16,-3 0 1 15,-1-4-4-15,-2-6-3 0,-2-5-11 16,0-5 2 0,0-8-16-16,0-6 3 15,0-4-4-15,-4-2 3 0,-9-3-3 16,-5-3 1 0,-6-1 7-16,-3 0 1 15,-4-2 0-15,0 0 4 16,-1 1 1-16,3-3-5 15,5 0 8-15,1 0 0 0,4 0-9 16,5 0 3 0,3 0 15-16,5 0-1 0,6 0 7 15,0 0-21 1,0 0-16-16,19 0 0 0,12 0 4 16,7 0 17-16,7 0-9 15,1 0 0-15,1 0-6 16,0 0-2-16,-4 0 2 15,-6 0-6-15,-3-3 0 0,-5-5 0 16,-2 1 0-16,-7-1-31 16,-1-3-71-16,-3 2-70 15,-5 1-298-15</inkml:trace>
  <inkml:trace contextRef="#ctx0" brushRef="#br0" timeOffset="61">3681 10238 2604 0,'0'0'254'0,"0"0"-109"16,0 0-55-16,0 0-30 0,144 23-28 15,-101-23-18-15,-3 0-8 16,-3 0-6 0,-3 0-3-16,1 0-76 0,-8 0-148 15,-7 0-615-15</inkml:trace>
  <inkml:trace contextRef="#ctx0" brushRef="#br0" timeOffset="62">4333 10469 1933 0,'0'0'341'0,"0"0"-178"0,0 0-55 16,0 0-19-16,51 130-21 16,-35-91-22-16,-3-1-12 15,-1 1 12-15,-6-1-1 16,-1-4-6-16,-5 0 3 15,0-4-23-15,0-4-9 0,0-2-8 16,0-8-1-16,0-7-1 16,0-6-6-16,-5-3-51 15,1-9-41-15,2-17-35 16,2-10 28-16,0-30-45 16,0 8-104-16,8 2-634 15</inkml:trace>
  <inkml:trace contextRef="#ctx0" brushRef="#br0" timeOffset="63">4605 10340 1488 0,'0'0'235'16,"0"0"-111"-16,0 0-53 15,0 0 176-15,0 0-6 16,134 3-112-16,-107 20-15 16,-3 4 31-16,-2 12-25 15,-4 4-42-15,-3 4-25 16,-3 4-3-16,-3 3 0 15,-5 1-20-15,-2-1-16 0,-2-7-9 16,0-6-1-16,0-10-4 16,0-9-2-1,0-11-73-15,2-11-73 16,0 0-291-16,1-17-1204 0</inkml:trace>
  <inkml:trace contextRef="#ctx0" brushRef="#br0" timeOffset="64">5034 9624 2162 0,'0'0'288'15,"0"0"-84"-15,0 0-11 16,43 149-57-16,-30-89-42 16,1 7-32-16,-1 3-3 15,1 3 2-15,-5 0-1 16,-1 4-2-16,1-1-15 16,1 4-13-16,-2-1-14 0,-1 0-7 15,2 0-4-15,-4-4-4 16,-1-9 3-1,0-12-3-15,-4-14-2 0,2-14 1 16,-2-11-31 0,0-10-52-16,0-5-85 15,-2-12-250-15,-9-4-2017 0</inkml:trace>
  <inkml:trace contextRef="#ctx0" brushRef="#br0" timeOffset="65">5117 10616 1972 0,'0'0'339'16,"0"0"-43"-16,0 0-109 0,0 0-70 15,0 0-39-15,137-4-20 16,-98-7-16-16,1-2-9 16,0-4-10-16,-3 2-9 15,-4-4 0-15,-6 2 0 16,-3-2-3 0,-4 0-4-16,0-3-2 0,-2 3-5 15,-5-2 1-15,0 1 0 16,-4 1-1-16,-4 2 0 0,-2-1 0 15,-3 3-8 1,0 1 4-16,0 3 4 0,-14 5 0 0,-4 2 0 31,-2 4 1-31,-5 0-1 16,-2 0 6-16,0 21-2 16,4 6-3-16,-2 8 0 15,7 6 0-15,3 6 3 16,3 4 2-16,5 0 8 15,7 0 12-15,0-3 4 0,3-4 4 16,15-7 0 0,7-5 1-16,0-7-16 0,8-7-7 15,-2-6-6 1,-5-3-1-16,-4-5-5 0,-4 1 0 16,-7-4 1-16,-2-1-1 15,3 0-5-15,-4 0-106 16,-1 0-152-16</inkml:trace>
  <inkml:trace contextRef="#ctx0" brushRef="#br0" timeOffset="66">5850 10393 1360 0,'0'0'335'0,"0"0"-172"0,0 0-11 16,0 0-25-16,0 0-60 16,0 0 33-16,0 0 2 15,0-29-9-15,0 29-8 16,0 0-22-16,0 0-32 0,0 6-20 15,0 9-10 1,0 2 0-16,0 5 11 16,0 1 15-16,0 5-2 15,0 4-2-15,9 5 2 0,1-1-7 16,-2 4 5 0,3-1 11-16,-2 2-5 0,0-3-2 15,-2-4-14-15,-1-1-6 16,-4-10-7-16,1-6 1 15,-3-7 15-15,0-5 5 0,0-3 0 32,0-2-6-32,0 0 13 0,0 0-28 0,-5-8-14 15,-3-7-6-15,-1-3 7 16,2-5-6-16,0-3 11 16,5-6-14-1,2-4-4-15,0-5-14 16,0-6-2-16,6-4 23 0,13 0 18 0,1-1 0 15,2 7 1 1,0 7 23-16,3 8 24 16,0 11-12-16,-6 8-1 15,1 9 4-15,-1 2 3 16,-6 4 2-16,-5 18-8 16,-6 5 2-1,-2 5-7-15,0 7-14 0,-15-1-11 16,-5 1-5-16,-5-5-16 15,4-6-26-15,-2-7-7 16,7-8-24-16,5-7 21 16,5-4-9-16,4-2 39 15,2 0-8-15,0 0 30 16,19 3 13-16,3 3 23 16,3 7-1-16,0 2-2 15,-4 2-6-15,0 2 1 0,-7-2 0 16,-3 2-3-16,-3-1 1 15,-3-1-6-15,-1 0-13 16,1 0-2 0,-1 3-5-16,-1-1-22 0,1-4-66 15,7-7-58-15,-2-1-165 16,0-7-1393-16</inkml:trace>
  <inkml:trace contextRef="#ctx0" brushRef="#br0" timeOffset="67">6708 10278 2274 0,'0'0'334'15,"0"0"-154"-15,0 0-71 0,0 0-57 16,-114-6-31-16,88 6-15 16,1 6-4-16,8 13-2 15,1 5 9-15,9 1-8 0,5 1 0 16,2 0-1 0,0 0 0-16,18-3 0 0,4 1-1 15,2-3 2-15,3 3-1 16,2-3 1-16,-2 2 3 15,-4 1 6-15,-6-1 29 16,-5 5 21 0,-8 0-3-16,-4 2-9 0,0 2-14 15,-2 1-7-15,-16-4-16 16,-3-1-6-16,0-7 0 16,-4-3-5-16,0-10-10 15,1-8-31-15,4 0-14 16,4 0-36-16,3-17-47 0,13-13-143 15,0 4-30 1,0 5-435-16</inkml:trace>
  <inkml:trace contextRef="#ctx0" brushRef="#br0" timeOffset="68">7029 10565 1865 0,'0'0'321'0,"0"0"-122"16,0 0-80-16,0 0-50 16,60-114-29-16,-54 84-8 15,-6 7 6-15,0 2 9 16,0 6 16-16,-4 6 18 15,-11 5 5-15,-5 4-11 16,-5 0-27-16,3 15-16 16,-2 10-11-16,1 7 3 0,3 9-9 15,2 4 1-15,5 6 1 16,4 5-2-16,7-2 6 16,2-3 7-16,0-2-4 15,16-9-9-15,8-5-6 16,2-7-4-16,6-7-5 15,-1-6 0-15,-2-6 0 16,8-3-12-16,-7-4-131 16,-6-2-317-16</inkml:trace>
  <inkml:trace contextRef="#ctx0" brushRef="#br0" timeOffset="69">7648 10359 2009 0,'0'0'335'16,"0"0"-142"-16,0 0-64 0,0 0-53 16,0 0-39-16,0 0-9 15,-127 7 4-15,106 16-4 16,-2 8-7-16,3 7-9 16,5 9-4-16,3 4 21 15,8 5 37 1,4 0-35-16,0 1 11 0,8-3 2 15,13-5-3-15,1-6-13 16,5-9-5-16,0-4-8 16,1-11-7-16,-1-6-6 15,0-7-1-15,-5-3 4 0,1-3-4 16,-6 0 5 0,1-16-6-16,-1-5-6 0,12-13-61 15,-6 4-88-15,-3 6-282 16</inkml:trace>
  <inkml:trace contextRef="#ctx0" brushRef="#br0" timeOffset="70">8259 10383 1965 0,'0'0'392'0,"0"0"-145"16,0 0-73-16,0 0-80 15,0 0-45-15,-114 4-29 0,90 16 7 16,-3 7 0 0,3 12 19-16,1 6-8 15,4 8 4-15,7 7-1 0,5 2-20 0,7 0-3 32,0 0-10-32,19-8-7 15,4-8-2-15,6-9-2 16,5-13 2-16,0-14-2 15,1-10-3-15,-6 0 6 16,-2-10-15-16,-7-24-72 16,-8 4-73-16,-6 4-354 0</inkml:trace>
  <inkml:trace contextRef="#ctx0" brushRef="#br0" timeOffset="71">8145 11065 2673 0,'0'0'293'16,"0"0"-150"-16,0 0-51 0,-24 128-56 15,24-100-36 1,0-4-1-16,2-9-114 0,11-8-194 16,1-7-786-16</inkml:trace>
  <inkml:trace contextRef="#ctx0" brushRef="#br0" timeOffset="72">8549 11007 2023 0,'0'0'271'15,"0"0"-172"-15,0 0-30 0,0 0 6 16,0 0-18-16,0 0 10 15,0 0-30-15,0-72-15 0,0 38-14 16,0-5-2-16,0-3-4 16,0-6 4-16,0 1-6 15,0-4 2-15,0 4-2 16,0 0 0-16,0 8-1 16,6 5 1-16,3 6-1 15,2 9 0-15,3 2 0 16,1 6 1-16,3 7 0 15,0 4 1-15,2 0 7 16,0 0-2-16,3 11 1 0,-2 4 3 16,4 0 40-1,-2 4-31-15,-1 2-2 0,0 1 12 16,-4 1 16-16,-1 1-11 16,-1-1 14-1,-3 5-3-15,-1 0-7 0,-1 4-15 16,-5 4 1-16,-4 1 2 15,1 1-14-15,-3-2-4 16,0 1-4 0,0-3-4-16,0-6 0 0,0-7-17 15,-7-6-86-15,1-8-94 16,-1-5-290-16</inkml:trace>
  <inkml:trace contextRef="#ctx0" brushRef="#br0" timeOffset="73">8604 10777 2210 0,'0'0'218'15,"0"0"-104"1,0 0-43-16,0 0-48 0,118-31-22 15,-82 15-1-15,0-6-139 16,15-10 65-16,-8 4-227 16,-8 2-1440-16</inkml:trace>
  <inkml:trace contextRef="#ctx0" brushRef="#br0" timeOffset="74">9069 10454 1132 0,'0'0'906'0,"0"0"-633"15,0 0-90-15,0 0-53 16,0 0 9-16,0 0-35 16,0 109-23-16,0-66-6 15,0 1 1 1,12 6-4-16,1-6-17 16,8-1-5-16,1-9-19 0,2-6-5 15,3-8-3-15,2-7 1 16,2-12-5-16,-2-1-12 15,-2-6 0-15,-7-17 15 16,-3-5-8-16,-7-6-8 16,-6 1-6-16,-4 1-15 15,0 0-19-15,0 2-14 16,-18 0-56-16,-22-12-60 0,3 7-137 16,-2 3-1614-16</inkml:trace>
  <inkml:trace contextRef="#ctx0" brushRef="#br0" timeOffset="75">8805 10255 2283 0,'0'0'530'0,"0"0"-467"0,0 0 39 16,0 0-46-16,135 0-38 15,-81 0-18 1,-4 0-172-16</inkml:trace>
  <inkml:trace contextRef="#ctx0" brushRef="#br0" timeOffset="76">10062 10336 2087 0,'0'0'326'15,"0"0"-125"-15,0 0-54 0,0 0-52 16,0 0-53-16,-114 32-22 16,96-2-7-16,2 6 11 15,8 12 2-15,4 7 8 0,4 9 27 16,0 4-14-1,12-1-12-15,15-3-20 16,7-10-14-16,3-14-1 16,5-12-30-16,3-15-74 15,-3-13 1 1,6-15-88-16,-13-17-40 0,-8-7-1266 16</inkml:trace>
  <inkml:trace contextRef="#ctx0" brushRef="#br0" timeOffset="77">10318 10576 2258 0,'0'0'389'16,"0"0"-190"-16,24 132-77 16,1-78-40-16,11-10-33 15,6-11-17-15,5-21 2 16,3-12 30-16,2-12 44 0,-8-34-32 15,-5-13-15 1,-18-14-5-16,-11-4-23 0,-10 2-11 16,-2 7-11-16,-27 10-3 15,-12 13-3-15,-8 15 5 16,-6 13-1 0,-3 15-9-16,4 2-6 0,12 17-31 15,13 20-32-15,25 35-44 16,4-8-134-16,0-2-567 0</inkml:trace>
  <inkml:trace contextRef="#ctx0" brushRef="#br0" timeOffset="78">10951 10346 1564 0,'0'0'199'0,"0"0"-108"15,0 0 51-15,0 0-32 16,53 114-1-16,-35-76-19 0,-5 3 6 16,3 2 9-1,-5 2-33-15,0-4-2 16,-2-3-7-16,0-4-27 0,-5-4 4 16,0-8-18-1,2-8-16-15,-6-3-6 16,2-8 0-16,-2-3 0 15,0 0 7-15,0 0 23 0,0-3-24 16,0-12-6-16,-2-6-11 16,-2-7-1-16,4-6-8 15,0-7-11-15,0-6-5 0,6-4 14 16,9-3 5 0,1 5 16-16,3 2 0 15,4 4 1-15,-1 11 24 0,3 8 22 16,1 10-5-16,1 12-3 15,2 2 9 1,0 12-5-16,0 19-9 16,0 9 2-16,-2 7-7 0,-2 6-5 0,-6 1-7 15,-3 0-3 1,-5-3-4 0,-7-6 3-16,-4-9-2 0,0-6-1 15,0-9-3 1,0-10 0-16,0-9-1 15,-6-2-5-15,-1-10-21 0,5-20-5 0,2-13-17 32,0-8-17-32,4-7-14 0,15 0-11 15,2 4 43-15,6 14 31 16,2 10 11-16,2 13 8 16,0 15 30-16,-2 2 21 15,1 19 16-15,-6 20 26 0,-1 10-33 16,-6 6 7-1,-6 5-13-15,-2-2-15 16,-4-4-20-16,-3-8-13 16,-2-5-8-16,0-9-6 15,0-8-44-15,0-9-174 16,0-11-756-16</inkml:trace>
  <inkml:trace contextRef="#ctx0" brushRef="#br0" timeOffset="79">12408 10300 2302 0,'0'0'339'0,"0"0"-131"0,0 0-67 16,-25 130-43-16,25-72-28 0,4 4-23 15,21-5-14 1,6-5-17-16,5-14 12 0,5-10-11 16,0-17-1-1,4-11 4-15,-2 0-3 0,-4-30-5 16,-5-13-4-16,-10-8-4 16,-6-5-1-16,-9 3-3 15,-7 4-8-15,-2 10-7 16,0 16 10-16,0 18 5 15,0 5 22-15,-2 43 7 16,-2 23-5-16,-4 39 6 0,2 30 2 16,-5 27 1-1,-3 9 4-15,-3-14 0 16,-1-33 3-16,-2-36 5 0,-4-22-13 16,-3-8-16-1,-11 1-9-15,-7 2-7 16,-11-10 0-16,3-24-11 15,-2-22-22-15,3-10-3 16,4-33-13-16,7-17-1 16,10-12 5-16,11-6 14 0,16 1 17 0,4 1 8 15,17 4 2-15,21 8-1 32,15-1-34-32,37-19-71 15,-13 15-107-15,-5 6-419 0</inkml:trace>
  <inkml:trace contextRef="#ctx0" brushRef="#br0" timeOffset="80">13305 10413 2049 0,'0'0'810'0,"0"0"-738"16,0 0-72-16,0 0-73 16,0 0-2143-16</inkml:trace>
  <inkml:trace contextRef="#ctx0" brushRef="#br0" timeOffset="81">13337 10815 2731 0,'0'0'280'16,"0"0"-203"-16,0 0-71 0,0 0-6 0,0 0-425 0</inkml:trace>
  <inkml:trace contextRef="#ctx0" brushRef="#br0" timeOffset="82">3444 11707 1945 0,'0'0'335'15,"0"0"-143"-15,0 0-59 16,0 0-11-16,0 0-50 15,-129 0-5-15,100 0-34 16,0 0-15-16,-2 4 16 16,0 7 38-16,2 2-36 0,0 2-7 15,4 2-11 1,2 4-5-16,2 3-6 16,3 6 0-16,-1 2-1 15,7 4 5-15,3 3-3 16,5 1-3-16,0-1 5 15,4 0 3-15,0-3-3 16,4-2 2-16,9 0 2 0,5-2 2 16,-1-2-5-16,8-2-3 15,2-2 4-15,-1-5-3 16,3-4-4-16,3-4 0 16,-3-5-5-16,0-5 1 15,-3-3 0-15,-2 0-1 0,-3 0 0 16,-4 0-5-16,1-3-68 15,3-9-60 1,-8-1-116-16,0 0-587 0</inkml:trace>
  <inkml:trace contextRef="#ctx0" brushRef="#br0" timeOffset="83">3910 12047 2158 0,'0'0'336'16,"0"0"-167"-16,0 0-76 15,0 0-61-15,125-2-4 16,-96 2-12-16,0 0-11 16,-5 0-5-16,-2 0 0 0,-6 0-124 15,-5 6-156-15,-9-2-1489 0</inkml:trace>
  <inkml:trace contextRef="#ctx0" brushRef="#br0" timeOffset="84">3968 12263 2423 0,'0'0'402'0,"0"0"-296"0,0 0-5 16,0 0-29-16,0 0-34 15,0 0-23-15,0 0-9 16,129 32-6-16,-107-32 0 16,-2 0-3-16,13 0-118 15,-6 0-178-15,-2-2-1886 0</inkml:trace>
  <inkml:trace contextRef="#ctx0" brushRef="#br0" timeOffset="85">4932 11735 1604 0,'0'0'287'0,"0"0"-38"0,0 0-101 15,0 0-13-15,0 0-25 16,0 0-25-16,67-120 29 0,-49 107-46 16,3 3-30-1,-2 3-13-15,1 5 6 16,1 2-5-16,-2 0-1 15,2 0 1-15,-2 2-2 16,-1 9 7-16,0 1 0 16,2 6 11-16,-4 3-4 15,1 5-7-15,-3 2-5 16,-3 1 2-16,-2 1 10 16,0 5-1-16,-5-1-2 15,1 0-10-15,-5 0-8 16,0 3-3-16,0 3 4 15,0 3-3-15,-13 2-3 0,-8 2-1 16,-3 0-5-16,-5-2 0 16,-5-2-2-16,1-6-3 15,-5-8 0-15,1-5-1 16,0-9-1 0,2-9-36-16,6-6 0 0,2 0-16 15,10-19-34-15,6-7 12 16,8-3 14-16,3-2 7 15,5 3 29-15,17 7 19 16,4 4 6-16,3 11 16 0,1 6 21 16,1 0 5-16,0 8 10 15,-2 16 15-15,0 4-8 16,-2 2-16-16,2-1-12 16,2-1-15-16,0-4-11 15,0-7-5-15,3-2 0 16,1-7-63-16,9-8-86 15,-5 0-84-15,-8 0-518 16</inkml:trace>
  <inkml:trace contextRef="#ctx0" brushRef="#br0" timeOffset="86">5879 11848 1674 0,'0'0'405'0,"0"0"-207"15,0 0-86-15,5-118-15 0,-5 80-29 16,0 1-23-1,0 8 1-15,0 3 31 16,0 9-3-16,0 8-4 16,0 5-3-16,0 4 4 15,0 0-16-15,0 13-30 16,2 10-11-16,4 5-10 0,-1 6 1 16,2 5 2-1,2 4 5-15,-3 2 13 16,1 2 26-16,0 2-18 0,0 3-6 15,-1-3 3-15,1 2 2 16,-3-4 2-16,-1-2-5 16,-3-4-8-16,0-10-8 15,0-7-2-15,0-7-1 16,-3-6 10-16,-8-2 1 16,0-1-2-16,-3-2-6 15,4-1 1-15,1-1 0 16,2-4-6-16,4 2 0 0,1-2-7 15,2 0-1-15,0 0-14 16,0 0-33-16,0 0-37 16,0-9-10-16,14-6-73 15,-1 1-130 1,-1 5-837-16</inkml:trace>
  <inkml:trace contextRef="#ctx0" brushRef="#br1" timeOffset="87">8281 11641 2041 0,'0'0'264'0,"0"0"-156"15,0 0-62-15,0 0 18 16,0 0-26-16,0 0-15 0,-95 113 16 16,81-72 5-16,3 10 1 15,4 5 0 1,5 10 11-16,2 5-5 16,0 7-9-16,9 6 5 0,9-1-9 15,4-3-15-15,5-12-5 16,-3-12 2-1,3-11-6-15,-2-11-14 0,-1-10 0 16,-4-5-2-16,-2-9 1 16,-3-3-6-16,1-7-29 15,-3 0-138 1,-4 0-184-16</inkml:trace>
  <inkml:trace contextRef="#ctx0" brushRef="#br1" timeOffset="88">9653 12019 275 0,'0'0'1953'15,"0"0"-1544"-15,0 0-169 16,0 0-82-16,0 0-70 15,0 0-51-15,0 0-33 16,0-19-4-16,0 19-63 16,0 0-140-16,0 0-414 0</inkml:trace>
  <inkml:trace contextRef="#ctx0" brushRef="#br1" timeOffset="89">9727 12507 2703 0,'0'0'301'16,"0"0"-129"-16,0 0-62 15,-74 128-48-15,53-91-36 16,-2 1-20-16,5-2-6 0,-4 5-48 16,6-7-162-16,5-8-451 0</inkml:trace>
  <inkml:trace contextRef="#ctx0" brushRef="#br1" timeOffset="90">10089 11767 1441 0,'0'0'347'0,"0"0"-89"16,0 0-128-16,0 0-39 15,0 0-67-15,135-38-3 16,-108 38-21-16,-2 0 30 16,-6 0 39-16,2 12 26 15,-3 7-9-15,-1 3 13 16,-1 6-12-16,-1 0-23 15,-1 3-14-15,-1 2 7 16,-2 1 3-16,-2 4-5 0,-2 1-13 16,-7 3-5-1,0 4 0-15,0 3-6 16,-7 2 18-16,-11 3-19 16,-4-3-6-16,-5-2-11 0,-4-4 0 15,-1-6-6 1,-1-8-4-16,-2-7-3 0,1-11 0 15,5-13-61 1,0 0-11-16,8-19-35 0,5-14-35 16,7-5-23-16,9-2-56 15,0 1 119-15,15 9 102 16,10 11 0-16,6 8 85 16,2 11 70-16,1 0-48 0,1 24-22 15,-2 5-7-15,-4 6-29 16,0-5-9-16,-2-5-24 15,0-7-8-15,-2-8-8 16,-3-5 0-16,10-5-70 16,-9-3-142-1,-2-9-575-15</inkml:trace>
  <inkml:trace contextRef="#ctx0" brushRef="#br1" timeOffset="91">10877 12047 121 0,'0'0'1824'16,"0"0"-1613"-16,0 0-112 15,16-109-29-15,-14 71-37 16,2-1-21-16,-2 3-12 16,-2 6 1-16,0 6 0 0,0 11 26 15,0 11 119 1,0 2 41-16,0 0-102 0,0 20-58 16,0 7-12-1,0 10 8-15,0 4 9 0,3 3 4 16,1 3 11-16,0 5-1 15,-2-3 5-15,1 0-7 16,-3 0 14-16,0-6-1 16,0-7-20-16,0-5-18 15,0-10-11-15,0-4-7 16,0-5 4-16,0-3-5 0,0-3-23 16,0-1-68-16,0-5-83 15,3 0-158 1,1-7-426-16</inkml:trace>
  <inkml:trace contextRef="#ctx0" brushRef="#br1" timeOffset="92">11294 11497 1889 0,'0'0'387'0,"0"0"-97"0,31 120-64 16,-20-58-76-16,-3 11-33 15,-2 6-18-15,-6 9-12 16,0 21-27-16,-12-8-25 16,-5 3-15-16,-6-6-13 0,1-23-1 15,-1 2-6 1,4-17-8-16,0-12-28 0,-5-10-71 16,4-10-111-16,2-11-634 15</inkml:trace>
  <inkml:trace contextRef="#ctx0" brushRef="#br1" timeOffset="93">8890 11812 1687 0,'0'0'289'16,"0"0"-160"-16,0 0-82 16,0 0-34-1,0 0-10-15,0 0 8 0,0 0 28 16,-41 38-8-16,30-20 52 15,3 1 10-15,-4 9-1 16,3 3 2-16,3 10-25 0,-1 8 12 16,5 5-14-16,2 6-13 15,0 0 8-15,9-1-21 16,10-3-20-16,8-7-14 16,4-10-3-16,6-11-4 15,0-14 0-15,5-11 8 16,0-3 16-16,3-15 22 15,-3-22-13-15,-3-10 2 16,-6-12-14-16,-9-8-9 16,-4-3-3-16,-7 1-5 15,-7 5-4-15,-6 11 0 0,0 6-13 16,-14 8-20 0,-11 11-24-16,-21 5-40 0,4 8-89 15,1 8-198-15</inkml:trace>
  <inkml:trace contextRef="#ctx0" brushRef="#br0" timeOffset="94">2341 13701 1488 0,'0'0'373'15,"0"0"-120"-15,0 0-105 16,0 0-34-16,0 0 6 0,0 0-44 15,141-80-4 1,-103 70-21-16,-1 1-19 0,1 5-5 16,-5 4 5-16,1 0-9 15,-5 17 27-15,-5 11-6 16,-3 6 1-16,-10 9-17 16,-9 2-5-16,-2 4-11 15,-2 0-12-15,-21-4 6 16,-5-4-6-16,-9-7-2 15,0-6-12-15,1-9 2 16,5-8 7-16,9-7 4 0,9-4 1 16,6 0-1-16,7 0 1 15,0-4 0-15,20-3-1 16,9 5 0 0,8 2 1-16,4 0 5 0,-1 22 11 15,-5 10-8 1,-3 11 3-16,-10 6 10 0,-11 4 3 15,-11 5 3-15,0-3 6 16,-11-1-11-16,-14-7-16 16,-8-9-6-16,-2-10 0 15,-5-19-7-15,-1-9-45 0,-1 0 1 16,4-15-25 0,-5-26-59-16,12 4-133 0,10 6-120 15</inkml:trace>
  <inkml:trace contextRef="#ctx0" brushRef="#br0" timeOffset="95">3152 13724 1965 0,'0'0'283'15,"0"0"-145"-15,0 0-18 16,0 0-1-16,0 0-9 16,0 116-21-16,16-89-25 15,1 3-6-15,8-6-2 16,2-7-4-16,2-9-14 16,2-8 2-16,-2 0 14 15,-4-6 4-15,-6-13-9 0,-7 0-13 16,-6-3-17-16,-6 3-6 15,0 4-2-15,0 2-3 16,-13 5-8-16,-7 5-30 16,-3 3-72-16,-8 0-77 15,4 13-220-15,4 2-541 0</inkml:trace>
  <inkml:trace contextRef="#ctx0" brushRef="#br0" timeOffset="96">3183 14158 2549 0,'0'0'250'0,"0"0"-100"16,0 0-28-16,0 0-41 0,0 0-41 16,116 15-27-16,-93-15-7 15,-6 0-6-15,3 0-30 16,-1 0-113-16,-4 0-350 15</inkml:trace>
  <inkml:trace contextRef="#ctx0" brushRef="#br0" timeOffset="97">4035 13692 1680 0,'0'0'316'16,"0"0"-172"-16,0 0-33 15,0 0 4-15,16 143-42 16,-1-96-22-16,1 7-17 16,-1 2 2-16,3 1 7 15,-3-1-7-15,-4-3 7 16,1-4 16-16,-4-3-13 16,-3-8-18-16,-3-6-7 0,-2-4 3 15,0-7-3-15,0-6-3 16,-2-2 12-16,-9-7-8 15,-5-1-2-15,-4-3 4 16,-4-2-7-16,-1 0-8 16,-4 0-9-16,0 0 7 15,2 0-5-15,3 0-1 16,2-2 0-16,4-1 16 16,5 1 15-16,2 2-3 15,3 0 11-15,6 0 11 16,2 0-5-16,0 0-46 15,0 0 2-15,12 0-6 16,10 5 4-16,2 3 0 16,7-1 0-16,1-3 0 0,3 0 1 15,4-2 0 1,1 1 3-16,-1-2-3 16,-1-1-1-16,1 0 1 0,-6 0-1 15,-2 0-4-15,-2-4-79 16,-9-6-75-16,-6 1-288 15</inkml:trace>
  <inkml:trace contextRef="#ctx0" brushRef="#br0" timeOffset="98">3966 13645 2049 0,'0'0'684'16,"0"0"-490"-16,0 0-41 15,0 0-50-15,0 0-31 16,142 36-41-16,-106-31-17 16,-3-5-7-16,-3 0-7 15,-7 0 0-15,-2 0 0 16,5 0-80-16,-5 2-95 15,-4 2-334-15</inkml:trace>
  <inkml:trace contextRef="#ctx0" brushRef="#br0" timeOffset="99">4668 14041 220 0,'0'0'1475'16,"0"0"-1131"-16,0 0-177 15,40 138-86-15,-30-99-36 0,-3-4-10 16,-2-8 4-16,-5-1 17 15,0-3 33-15,0-6-48 16,0-4-13-16,0-4-7 16,-5-7-12-16,0-2-7 15,1 0-4-15,0-5-5 16,4-14-4-16,0-6-13 16,0-7-30-1,0-4-6-15,0-5-24 0,11 0 29 16,5-4-17-1,-1 0 58-15,5 0 3 0,3 1 11 16,4 1 19-16,-1 4 75 16,6 9 9-16,1 11-12 0,-2 12-44 15,0 7-10-15,-2 0-2 16,-1 18 16-16,-3 7 36 16,-4 9-5-16,-3 5-10 15,-5 6 8-15,-5 4-20 16,-3 0-20-16,-3-2-5 15,-2-2-5-15,0-6-13 16,0-3-10-16,0-8-7 0,0-7 4 31,0-6-4-31,0-8-42 0,0-7-73 16,0-2-155-16,7-18 26 16,0-1-379-16</inkml:trace>
  <inkml:trace contextRef="#ctx0" brushRef="#br0" timeOffset="100">5474 13172 1631 0,'0'0'271'16,"0"0"-32"-16,0 0-43 15,0 0-35-15,13 150 3 16,-6-97-38-16,0 10-20 16,-1 5-27-16,3 7-9 15,0 2-17-15,0 4-10 16,0 2-13-16,2-2-5 15,-4 1 3-15,0-3 14 0,-3-4 1 16,0-4-11 0,1-9-16-16,1-9-10 0,2-8-5 15,-2-9-1-15,-2-10 0 16,-2-9-18-16,-2-12-63 16,0-5-41-16,0-3-32 15,-4-16-173-15,-10 0-783 0</inkml:trace>
  <inkml:trace contextRef="#ctx0" brushRef="#br0" timeOffset="101">5574 14231 914 0,'0'0'1208'0,"0"0"-905"15,0 0-104-15,0 0-75 0,147-24-45 16,-109 3-32-16,-2-7-8 16,-3-1-5-16,-2-2 1 15,-6-3-4-15,-3 2-11 16,-7 2-12-16,-3 2 0 16,-7 5-2-16,-5 1 2 15,0 5-1 1,0 5 1-16,-12 3-2 0,-3 7 2 15,-4 2-2-15,0 0-5 16,1 14-1 0,3 12 0-16,1 10-1 15,7 7 0-15,3 4 0 16,4 5 1-16,0-1 8 16,0-2 8-16,6-3 15 0,5-10 5 15,3-4-15-15,1-9-14 16,3-8-6-16,0-2 0 15,0-4 4-15,-2-1-5 16,-1-1 0-16,-1-3 0 16,5 2-64-16,-2-6-73 15,-5 0-347-15</inkml:trace>
  <inkml:trace contextRef="#ctx0" brushRef="#br0" timeOffset="102">6274 13844 1570 0,'0'0'207'15,"0"0"-70"-15,0 0 110 0,0 0-122 16,25 145-17-16,-19-104 19 16,-1-3-31-16,-3 5 8 15,2-9-13-15,-2 3-36 0,-2-3-31 16,2-2-11-16,-2-4-7 15,0-2-6-15,0-12 0 16,0-1 6 0,0-4-6-16,0-3 0 15,0-1 1-15,0-3 1 0,0-2-2 16,0 0-10 0,0 0-8-16,0 0 3 15,-2 0 1-15,-2-7-4 16,2-8 4-16,0-2 13 15,2 0-10-15,-3-4 11 16,3-3-1-16,0-4 2 0,0-3-2 16,0-6 1-16,0-1-5 15,5-5 5 1,5 0 6-16,4-4 1 0,-1 2 6 16,3 4 19-16,2 3 10 15,0 8 10-15,1 8 3 16,2 10-6-16,1 8-9 15,1 4-9-15,-4 1-13 16,2 19 2-16,-6 3 4 16,-4 5 8-16,-4 6 5 15,-7 0-11-15,0 5-13 0,0 2-8 16,-13-3-5 0,-5-6-29-16,0-6-71 0,0-7-56 15,2-8-46-15,5-5-95 16,5-6 86-16,2 0 190 15,4 0 21 1,0 0 70-16,2 2 124 0,13 9-29 16,3 4-55-16,-3 5-38 0,3 1-21 15,-5 2-30-15,1 1-12 16,-3-5-4 0,-2 5-5-16,3-1 0 15,-4-2-92-15,-1-2-387 0</inkml:trace>
  <inkml:trace contextRef="#ctx0" brushRef="#br0" timeOffset="103">6973 13805 1727 0,'0'0'396'16,"0"0"-219"-16,0 0-106 15,0 0-8-15,-131 0-20 16,113 17 14-16,5 7-36 16,8 6-7-16,5 2-5 15,0 4 1-15,13-3-1 16,14 1 37-16,2 0 49 0,4-2-8 15,6 2-47-15,-1-6-17 16,-5 0-10-16,-2-3 12 16,-8 1 8-16,-10 0 19 15,-7-1 11-15,-6 1 3 16,0 0-26-16,-15-3-22 16,-10-3-13-16,-4-7-5 15,-2-5 0-15,0-8-48 16,2 0-9-16,6-7-23 15,6-7-19-15,8-14-68 16,9 7-12-16,0 3-274 0</inkml:trace>
  <inkml:trace contextRef="#ctx0" brushRef="#br0" timeOffset="104">7448 14154 1974 0,'0'0'327'15,"0"0"-108"-15,0 0-65 16,0 0-35-16,0 0-45 0,102-122-26 16,-93 90-20-16,-2 2-13 15,-7 0 0-15,0 6 3 16,0 5 20-16,-16 6-3 15,-3 5-12-15,-4 4-15 16,-1 4 1-16,1 0-4 16,1 21-5-16,4 13 7 15,7 7-3-15,2 10 9 0,5 5-2 16,4-1 11 0,0-3-4-16,2-7-3 15,14-9-6-15,1-8-1 16,3-7-3-16,1-8-4 15,-2-2 0-15,-1-3 0 16,0-1-1-16,0-1 0 16,2-4-96-16,-2-2-170 15,-2 0-1629-15</inkml:trace>
  <inkml:trace contextRef="#ctx0" brushRef="#br0" timeOffset="105">8232 13857 2087 0,'0'0'380'16,"0"0"-131"-16,0 0-84 15,0 0-49-15,-127-4-50 0,98 5-22 16,4 17-15-16,4 7 3 16,0 7-11-16,6 11-12 15,3 4 16 1,10 4 2-16,2 5-5 16,0-3 0-16,11 1-1 15,9-5-5-15,5-6-6 16,4-11-6-16,2-8 1 15,-2-12-5-15,0-7 4 16,-4-5-4-16,-8 0 0 0,-3 0 1 16,-5-7 0-16,-5-3-1 15,-2-3-40-15,1 0-111 16,-3 7-286-16</inkml:trace>
  <inkml:trace contextRef="#ctx0" brushRef="#br0" timeOffset="106">8755 13959 1419 0,'0'0'802'15,"0"0"-637"-15,0 0-21 16,0 0-31-16,0 0-31 16,-133 15-33-16,108 9-10 15,3 4-12 1,2 6 5-16,9 9-9 0,4 2 25 15,7 6 8 1,0 3 9-16,18-4-20 0,12 0 4 16,3-10-18-16,2-6-10 15,3-12-11-15,-3-9-5 16,-3-11-1 0,-5-2 0-16,-5 0-2 0,-7-15-2 15,-3-2 0-15,-8 2-13 16,-4-6-41-16,0 3-96 0,0 5-189 0</inkml:trace>
  <inkml:trace contextRef="#ctx0" brushRef="#br0" timeOffset="107">8753 14535 2339 0,'0'0'298'0,"0"0"-144"15,0 0-34-15,0 0-54 16,-13 124-44-16,13-105-15 16,0-4-5-16,0-2-2 15,0-3-41-15,3-5-99 16,7-5-164-16,2 0-1509 0</inkml:trace>
  <inkml:trace contextRef="#ctx0" brushRef="#br0" timeOffset="108">9154 14440 1482 0,'0'0'243'0,"0"0"-114"0,0 0-28 15,0-134-17 1,0 87-55-16,0-2-29 16,10 2-19-16,-1 4-24 0,1 4 43 15,2 9 0 1,-1 6 67-16,0 8-35 0,1 5-31 16,-2 3 25-16,1 5 19 15,3 1-13 1,-1 2 4-16,1 0-34 15,1 0 11-15,-1 0 4 16,-1 0 35-16,0 0-10 16,1 0 6-16,-4 0 21 15,0 9 0-15,1 1 11 0,-3 1 12 16,1 4-13-16,-1 7-34 16,0-1 15-16,1 5-20 15,-2-1 15-15,0 3 0 16,-1-4-11-16,-1 1-11 15,1 1 8-15,-4-1-11 16,0 3 3-16,1 0-15 16,0 2-2-16,-3 0 1 15,2 0-1-15,-2-3-8 16,2-5-4-16,0-3-4 16,-2-10 0-16,0-5-5 0,2-2-24 15,-2-2-47 1,0 0-42-16,0-10-1 0,0-12-127 15,0 3-486-15</inkml:trace>
  <inkml:trace contextRef="#ctx0" brushRef="#br0" timeOffset="109">9219 14269 1981 0,'0'0'361'0,"0"0"-189"16,0 0-45-16,0 0-47 15,0 0-40-15,0 0-22 16,116-19-18-16,-91 6-35 0,6-4-119 16,-6 2-82-1,-4 2-786-15</inkml:trace>
  <inkml:trace contextRef="#ctx0" brushRef="#br0" timeOffset="110">9659 14081 1640 0,'0'0'601'16,"0"0"-240"-16,0 0-154 0,0 0-92 15,15 111-25-15,-7-68-7 0,4 4-23 16,5-2-14-1,6-2-9-15,2-7-3 0,1-6-4 16,3-12-10 0,0-10 7-1,3-8-4-15,-3 0 1 0,-8-11-3 16,-5-13-1-16,-5-5 1 0,-9-5-5 16,-2-7-5-16,0-4-6 15,-15 2-5-15,-7-1 0 16,-7 3-16-16,-5 2-18 15,-3 7-30 1,-1 2-47-16,-16 0-64 0,11 9-136 16,6 1-591-16</inkml:trace>
  <inkml:trace contextRef="#ctx0" brushRef="#br0" timeOffset="111">9418 13696 2147 0,'0'0'481'16,"0"0"-225"-16,0 0-112 0,0 0-68 31,135 0-50-31,-81 0-25 16,-12 0-1-16,-7 0-222 0</inkml:trace>
  <inkml:trace contextRef="#ctx0" brushRef="#br0" timeOffset="112">10650 13936 1897 0,'0'0'298'0,"0"0"-136"16,0 0-59-16,0 0 9 16,0 0-44-16,-116-17 10 15,93 17-13-15,4 17-10 16,3 9-29-16,3 8-2 16,1 9 9-16,10 6 9 15,2 4 11-15,0 3-9 16,16-3-16-16,11-1-4 0,6-10-5 15,5-12-13-15,6-6-6 16,1-14 0-16,1-7 0 16,-1-3 6-16,-3-13-6 15,-6-13-1-15,-7-8-69 16,-2-20-74-16,-7 10-206 16,-5 1-1701-16</inkml:trace>
  <inkml:trace contextRef="#ctx0" brushRef="#br0" timeOffset="113">10993 14013 2204 0,'0'0'322'15,"0"0"-85"-15,0 0-97 16,2 145-49-16,21-106-26 15,6-7-7-15,4-7-9 16,2-10 6-16,5-8 0 16,-2-7-1-16,-4-2-5 15,-6-18-2-15,-7-9-19 16,-13-5 1-16,-6-9-2 0,-2-4-12 16,-10-3-4-16,-17 5-1 15,-7 7 0 1,-3 4-10-16,-5 8-13 0,-1 9-31 0,7 6-28 31,7 11-32-31,21 0-33 0,6 7-45 16,2 8-300-16</inkml:trace>
  <inkml:trace contextRef="#ctx0" brushRef="#br0" timeOffset="114">11512 13765 2046 0,'0'0'283'15,"0"0"-76"-15,0 0-28 16,31 113-50-16,-20-70-47 16,-2 0-25-16,0 4-12 15,0-3 5-15,-5-1-15 16,-2-2 4-16,-2-5 2 16,0-6-6-16,0-4-14 15,0-7-11-15,0-6-5 16,-2-7 5-16,-4-6 7 15,1 0-15-15,1-2-2 0,2-15-19 16,0-4-6-16,2-9 7 16,0-6-10-16,0-3-5 15,11-6-6-15,-1 0 8 16,7 0 12-16,-5 2 11 16,5 3 7-16,0 6 0 15,3 6 1-15,-2 9 13 0,4 8-5 16,-2 11-2-16,3 0 8 15,1 15-3 1,3 10-3-16,2 8-7 16,0 5 4-16,-3 5-3 15,-3 4 4-15,-4 0 16 0,-5 2-1 16,-5-6 1-16,-5 0 3 16,-4-13-9-16,0-7-12 0,0-8-4 15,0-13 0 1,0-2-33-16,0-8-32 15,0-26-26-15,0-12 12 16,0-4-20-16,16-6 2 16,2 0 16-16,4 7 81 15,3 10 12-15,0 13 19 16,-4 16 26-16,2 10 31 0,-3 2-18 16,-3 26-2-16,-1 11 5 15,-3 5-7-15,1 4-6 16,-5 3-21-16,-3-2-15 15,1-4-10 1,-2-4-10-16,-1-9-4 0,5-7-83 0,-2-7-108 16,-1-10-376-1</inkml:trace>
  <inkml:trace contextRef="#ctx0" brushRef="#br0" timeOffset="115">12588 13805 2366 0,'0'0'260'16,"0"0"-81"-16,0 0-67 15,67 120-42-15,-38-75-8 16,2 0-9-16,0 2-2 15,3 2-22-15,-3-2 4 16,2 0-10-16,-2 2-17 16,-4 0 2-16,-2-3-8 15,-8-4-4-15,-3-7-61 16,-7-16-66-16,-3-6-17 16,-4-13-192-16</inkml:trace>
  <inkml:trace contextRef="#ctx0" brushRef="#br0" timeOffset="116">13036 13788 2577 0,'0'0'272'0,"0"0"-107"15,0 0-11-15,-63 131-59 16,42-86-43-16,-6 6-14 15,0 1-6-15,-2-2 0 0,0 2-20 16,0-3-5-16,4-2-3 16,6-6-4-16,1-3 2 15,5-5-2-15,3-4 0 16,6-9-36-16,4-12-60 16,0-3-145-16,0-5-417 0</inkml:trace>
  <inkml:trace contextRef="#ctx0" brushRef="#br0" timeOffset="117">13372 13908 3125 0,'0'0'214'0,"0"0"-162"15,0 0-32-15,0 0-20 16,0 0-5-16,0 0-118 16,0 0-221-16,0 90-1909 0</inkml:trace>
  <inkml:trace contextRef="#ctx0" brushRef="#br0" timeOffset="118">13376 14398 2488 0,'0'0'256'0,"0"0"-197"0,0 0-59 16,0 0-67-16,0 0-343 0</inkml:trace>
  <inkml:trace contextRef="#ctx0" brushRef="#br1" timeOffset="119">2609 15779 2094 0,'0'0'277'0,"0"0"-47"0,0 0-61 0,0 0-29 16,0 0-86-16,0 0-39 31,0 0 2-31,8 0 37 0,17 0-12 0,2 3-18 16,4-3 0-1,-2 0 0-15,2 0-14 0,-2 0-9 32,-5 0 3-32,1 0-4 15,-5 0-12-15,-2 0-73 16,2 0-78-16,-7 0-154 0,1 0-504 16</inkml:trace>
  <inkml:trace contextRef="#ctx0" brushRef="#br1" timeOffset="120">3132 15521 1882 0,'0'0'352'0,"0"0"-147"16,0 0-74-16,0 0-9 0,0 0-47 15,132 92-16-15,-95-52-14 16,1 5 2-16,3 2-10 15,-1 2 0-15,-3 1 9 16,4-1 7-16,-3-2-10 16,-1-2-16-16,-3-4-4 15,-5-7-6-15,-5-6-4 16,-6-9-6-16,-4-9-7 0,-6-1 0 16,-1-9-6-1,-2 0-62-15,-5 0-40 0,0-24-28 16,0 5-140-16,0-4-207 0</inkml:trace>
  <inkml:trace contextRef="#ctx0" brushRef="#br1" timeOffset="121">3687 15583 2134 0,'0'0'319'0,"0"0"-129"16,0 0-31-16,0 0-53 15,0 0-43-15,-95 113-12 16,70-74 1-16,0 5-7 16,-2-1-8-16,-2 4-2 15,2-4 2-15,-2-4-17 0,3-1-11 16,-3 0-4-16,0-1-5 16,3-7 0-16,3-2-25 15,3-13-31-15,4-2-34 16,10-13-43-16,2 0-198 15,4 0-1715-15</inkml:trace>
  <inkml:trace contextRef="#ctx0" brushRef="#br1" timeOffset="122">4074 15221 1874 0,'0'0'302'16,"0"0"-114"-16,0 0-2 15,0 0-67-15,0 0-52 0,0 0 4 32,0 0-11-32,125-25-3 15,-107 35 21-15,-3 10 13 0,-3 5-11 0,-1 7 0 31,-7 2-11-31,-4 5-14 0,0 6-12 16,0 2-17-16,-15 2-9 16,-10-2-9-1,-1 0-8-15,-8-8 0 0,-3-9-5 16,-1-13-40-16,1-11-32 16,2-6-31-16,8-6-4 15,8-11 16-15,7-7 49 16,12 5 32-16,0 8 14 15,7 7 1-15,17 4 25 16,5 0-2-16,4 19-4 0,2 5-2 16,0-1-3-16,-1 3-7 15,1-3-5-15,-4 1-2 16,5 4-64-16,-9-5-176 16,-7-3-634-16</inkml:trace>
  <inkml:trace contextRef="#ctx0" brushRef="#br1" timeOffset="123">4527 15893 2141 0,'0'0'324'16,"0"0"-53"-16,0 0-115 0,0 0-38 0,120 0-44 16,-80 0-34-1,-2 0-22-15,-2 0-2 16,-7 0-16 0,-7 0 6-16,-6 0-6 0,-7 0 0 0,-5 0-10 15,-4 0-89 1,0 0-46-16,0 0-226 0</inkml:trace>
  <inkml:trace contextRef="#ctx0" brushRef="#br1" timeOffset="124">4754 15651 2627 0,'0'0'229'0,"0"0"-100"16,0 0-33-16,0 122-52 16,0-79-24-16,0 0-5 15,0-3-9-15,-4 7-6 16,-1-4 0-16,1-2 0 15,4-3-74-15,0-10-92 16,0-11-344-16</inkml:trace>
  <inkml:trace contextRef="#ctx0" brushRef="#br1" timeOffset="125">5148 15350 2141 0,'0'0'238'0,"0"0"-135"15,0 0-28-15,0 0-12 0,0 0-4 16,0 115 22-16,0-78 2 16,0 1-10-16,0 0 5 15,0-1-3-15,0-3-33 16,7-6-14-1,9 2-18-15,4-7-6 0,4-3-4 16,7-1 0-16,6-10-1 0,0-5-4 16,3-4-66-16,7-3-51 15,-11-16-188-15,-7-2-365 0</inkml:trace>
  <inkml:trace contextRef="#ctx0" brushRef="#br1" timeOffset="126">5507 15454 2499 0,'0'0'301'16,"0"0"-125"-16,0 0-42 16,-22 124-18-16,20-75-42 15,0 3-27-15,2 4-4 16,-3 1 0-16,1 1-3 15,0-6-4-15,2 1-11 16,0-10-14-16,0-7-5 0,0-6-6 16,0-5 0-1,0-3-17-15,4-7-37 0,5-11-46 16,5-4-74-16,-1-4-78 16,0-11-318-16</inkml:trace>
  <inkml:trace contextRef="#ctx0" brushRef="#br1" timeOffset="127">5799 15627 2363 0,'0'0'266'0,"0"0"-128"16,0 0-12-16,0 0-34 15,116 127-37-15,-83-89-19 16,1 5 8-16,-1 0 4 16,-4 4-2-16,-2-2 0 0,-7-2-26 15,-3-5-14 1,0-1-6-16,-7-14-60 16,0-8-80-16,-1-11-174 15,-7-4-1574-15</inkml:trace>
  <inkml:trace contextRef="#ctx0" brushRef="#br1" timeOffset="128">6243 15606 2432 0,'0'0'349'0,"0"0"-190"16,0 0-33-16,0 0-26 15,-121 135-31-15,88-84-22 16,-6 7-18-16,0 4-14 16,-3 0-8-16,4-4 0 15,-5 4-7-15,12-15-102 0,4-15-256 16</inkml:trace>
  <inkml:trace contextRef="#ctx0" brushRef="#br1" timeOffset="129">6565 15822 2463 0,'0'0'320'16,"0"0"-209"0,0 0 9-16,0 0-34 0,0 0-36 15,127 43-20-15,-88-39-13 0,1 1-4 16,-3-1-9 0,-1-4-3-16,-7 2-1 0,-4 0-6 31,-3-2-86-31,-9 0-106 0,-4 2-417 15</inkml:trace>
  <inkml:trace contextRef="#ctx0" brushRef="#br1" timeOffset="130">6769 15726 2712 0,'0'0'219'0,"0"0"-80"16,0 0-45-16,13 148-38 0,0-101-35 16,-2-9-2-1,2 1-13-15,-3-10-6 16,-2-3 0-16,-1-9-16 16,5-8-71-16,-2-9-103 15,-1 0-363-15</inkml:trace>
  <inkml:trace contextRef="#ctx0" brushRef="#br1" timeOffset="131">7338 15416 2004 0,'0'0'291'0,"0"0"-52"16,0 0-24-16,0 0-76 16,0 0-72-16,125-43 6 0,-96 43 0 15,0 9-7 1,-2 14 20-16,-2 7-20 15,-5 0 5-15,-5 11-2 16,-6 6-18-16,-2 6-9 16,-7 5-9-16,0-2-6 0,-7 2-13 15,-12-1-5 1,-4-3-1-16,-6-7-8 0,0-5-4 16,-4-14-26-16,1-7-31 15,3-12-11-15,5-9-22 16,6 0-7-16,7-10 16 0,6-12 27 15,5 1 21-15,0 3 30 16,16 8 6-16,6 6 1 16,3 4 37-16,2 0 2 15,2 13 11-15,0 6-3 16,-3 2-5-16,1-4-23 16,-3-2-11-16,-1-4-8 15,-3-7 0-15,-3-2-65 0,10-2-94 31,-6 0-311-31,-6-4-1839 0</inkml:trace>
  <inkml:trace contextRef="#ctx0" brushRef="#br1" timeOffset="132">8057 15611 1986 0,'0'0'196'0,"0"0"-126"15,6-122-7-15,-6 74 51 0,2 8-40 16,-2 12-13 0,0 11 40-16,0 11 14 15,0 6 33-15,0 0 14 16,0 19-122-16,0 15-12 15,0 7 22-15,0 8-26 16,5 4-7-16,1 3 4 16,0 2 2-16,0 2 15 15,-2-1 7-15,0-1 2 16,-1 2-11-16,-3-11-15 16,0-4-14-16,0-9-4 15,0-10-3-15,0-6-64 0,0-10-65 16,0-5-122-16,0-5-706 0</inkml:trace>
  <inkml:trace contextRef="#ctx0" brushRef="#br1" timeOffset="133">8734 15613 2168 0,'0'0'324'16,"0"0"-103"-16,0 0-78 0,129 23-40 0,-78-14-55 15,2-1-32-15,-1-1-10 16,-6-3-5-16,-3 0-2 16,-7-4-76-16,-12 0-161 15,-9 0-339-15</inkml:trace>
  <inkml:trace contextRef="#ctx0" brushRef="#br1" timeOffset="134">8816 15912 2639 0,'0'0'220'0,"0"0"-80"16,0 0-45-16,0 0-21 16,0 0-51-16,143 47-14 0,-112-47-9 15,-2 0-17-15,13 0-96 16,-9-4-57-1,-2-9-179-15</inkml:trace>
  <inkml:trace contextRef="#ctx0" brushRef="#br1" timeOffset="135">9952 15444 2228 0,'0'0'300'16,"0"0"-148"-16,0 0-30 15,0 0-23-15,0 120-41 16,12-71 15-16,-1 11 22 16,6 8-1-16,5 3-20 15,10-3-17-15,7-4-1 0,11-10-11 16,8-20-9-16,11-13 6 15,7-19 2-15,6-2 5 16,-4-34-16 0,-9-13-15-16,-15-24 2 0,-19-7 13 15,-19-15-11-15,-16-3-8 16,-9 2-3-16,-31 6-2 16,-18 12-9-16,-15 14-6 0,-10 14-33 15,-2 16-23-15,3 22-38 16,10 10 1-16,16 19 12 15,19 19-62 1,20-1-203-16</inkml:trace>
  <inkml:trace contextRef="#ctx0" brushRef="#br1" timeOffset="136">16512 3896 1486 0,'0'0'291'0,"0"0"-53"0,0 0-71 15,0 0-22-15,0 0-46 16,18 130-22-16,-16-102-28 16,0 2-36-16,2 0-13 0,-1 2 8 15,-3 2-7 1,0 2-1-16,0 1 0 15,0 1 0-15,0 3 16 16,0 1 37-16,0 4-16 0,0 1-7 16,0 4-3-1,0 3-17-15,0 1-10 0,0 1 0 16,0-1-1-16,0 1 1 16,4-1 0-16,0 1 0 15,2-1 7 1,-2 4-1-16,2 0-4 0,-1 3 9 15,1 5 27-15,-2 1 14 16,2-2-36-16,-2-4-11 0,2-3-5 16,1-2 1-16,-1 3 0 15,4 0 0-15,-6 2 20 16,3 0 36-16,-3-2-38 16,0 2-12-16,1 2 4 15,-3-2 87 1,3 0-39-16,-3 0-45 0,3-4-9 15,-1-5-5-15,0-2 17 16,3-3-17-16,-3-1 1 16,1 0 3-16,0 2 11 15,-3 0 37-15,0-2-40 16,0 3-6-16,0-3 4 16,0 4-2-16,-2 4 4 15,3 1-7-15,-3 4-1 0,2 4-3 16,-2 3 3-16,0 3-4 15,0 3 1-15,0 6 14 16,0 4-9-16,0 7-6 16,0 21 15-16,-11 24-10 15,-5 21-4 1,-1 7-1-16,-2-16 4 16,4-12-3-16,1-19-1 0,4-18 0 15,3-16 1-15,1-19 0 16,0-7-1-16,2 6 0 15,0 6 0-15,2 1-14 16,2-15-44-16,0-10-49 16,0-18-71-16,2-11-333 0</inkml:trace>
  <inkml:trace contextRef="#ctx0" brushRef="#br1" timeOffset="137">16289 9799 2326 0,'0'0'334'16,"0"0"-158"-1,0 0-68-15,116-124-38 0,-61 70-25 16,5-5-26-16,3-3-13 16,2 2-1-16,-5 2-4 15,-7 7 0-15,-6 6-1 16,-11 8-1-16,-7 12-73 0,-12 12-56 15,-3 9-119-15,-12 4-236 0</inkml:trace>
  <inkml:trace contextRef="#ctx0" brushRef="#br1" timeOffset="138">16405 10101 2603 0,'0'0'199'0,"0"0"-96"16,94-112-2-16,-48 59-43 15,8-1-38-15,-1 3-12 16,3 4-8-16,15 7-26 15,-13 12-176-15,-9 19-506 0</inkml:trace>
  <inkml:trace contextRef="#ctx0" brushRef="#br1" timeOffset="139">16681 10291 2094 0,'0'0'245'15,"0"0"-133"-15,0 0-10 16,0 148-22-16,0-93-24 16,0 5-32-16,5 2 13 0,-3 0 20 15,0 4-5 1,-2 1-3-16,0 4-17 15,0 3-5-15,0 1-7 16,0 2-3-16,0-2-1 16,0 2-4-16,-4 0 1 15,-1 2-1-15,-2 2-6 16,0-1 0-16,3-2 26 16,2-7-9-16,0-6-7 15,2-3-11-15,0-3-1 16,0 3-3-16,0 0 34 0,0-2 25 15,0-8-31 1,0-12-15-16,0-8-10 0,0-6-2 16,2-9-2-16,0-4 0 15,0-5-54-15,-2-5-31 16,0-3-23-16,-4 0-355 16</inkml:trace>
  <inkml:trace contextRef="#ctx0" brushRef="#br1" timeOffset="140">16314 13097 2420 0,'0'0'250'16,"0"0"-113"-16,106-149-21 0,-52 78-20 15,2 0-26 1,4 5-25-16,-2 7-28 0,-1 5-9 16,1 9-4-16,-4 8-4 15,-5 9-27-15,-5 9-72 16,-15 7-73-16,-10 7-335 0</inkml:trace>
  <inkml:trace contextRef="#ctx0" brushRef="#br1" timeOffset="141">16601 13115 2663 0,'0'0'179'0,"0"0"-132"0,98-116-29 16,-61 73-8-16,-2 4-1 16,-9 12-9-16,-6 5-59 15,-4 12-207-15,-10 3-2025 0</inkml:trace>
  <inkml:trace contextRef="#ctx0" brushRef="#br1" timeOffset="142">16670 13236 2194 0,'0'0'474'0,"0"0"-353"16,-20 112-51-16,13-57 57 16,2 1-31-16,3-3-21 15,2 0-29-15,0 1-23 16,0 4 36-16,0-3 4 0,0-1-23 16,-2 0-7-16,0-5-19 15,-2 6-10-15,2 7 5 16,-3-1-1-16,3 1-2 15,2 1-2-15,0 4-4 16,0-1 4-16,0-2-3 16,0-2 4-16,0-8-5 15,0-9 0-15,0-3 1 16,0-5 0-16,0 6-1 16,0 1 0-16,0 4 1 15,0-6 0-15,0-3-1 0,0-7 0 16,0-2 0-16,0 2 0 15,0-4 0-15,0-7 0 16,0-6-56-16,0-11-84 16,0-4-81-16,-2 0-27 15,-10-4-533-15</inkml:trace>
  <inkml:trace contextRef="#ctx0" brushRef="#br1" timeOffset="143">16298 15536 2238 0,'0'0'225'16,"0"0"-148"-16,93-139-2 0,-39 72 9 16,6-8-37-16,2 5-31 15,-3 6-16-15,3 2-17 16,-14 15-112 0,-13 14-320-16</inkml:trace>
  <inkml:trace contextRef="#ctx0" brushRef="#br1" timeOffset="144">16557 15469 2023 0,'0'0'439'0,"0"0"-307"16,0 0-38-16,0 0 22 0,0 0-62 15,-16 129-27-15,16-97 0 16,0 2-12 0,0-4-7-16,4-4-8 0,-2-7 0 15,0-4-12-15,-2-5-30 16,0-1-47 0,0 0 29-16,0 1 26 0,0-1 27 15,0 2 7-15,0-7 0 16,0 0 0-16,0-2-15 15,0 1 2-15,0-3 13 16,0 0-1-16,0 0 1 16,0 0 1-16,0 0 9 15,0 1-10-15,0 4 28 0,0 4 68 16,0 1-70 0,-2 5 11-16,0 2-5 15,0 3-6-15,2 1-11 0,0 2-1 16,0 9 2-16,0 7 15 15,0 8 2-15,0 11 12 16,-2 8-1-16,-5 0 18 16,-1-4-5-16,0-10-18 15,4-7-23-15,-1-11-4 16,5-8 4-16,0-10-9 16,0-3-2-16,0-8-5 15,0-5 0-15,0 0-4 0,0 0 3 16,0 0-6-16,0 4 7 15,0-2 1-15,0 2-1 16,0 5 0 0,0-3-1-16,-2 3-1 15,2 0-16-15,-4-5 5 0,0 6-9 0,-1-5-9 16,0 3 7 0,1 3 9-16,-1-2 14 15,1 6 0-15,2 4 1 16,0 0 0-16,0 9 0 15,-1 6 0-15,3 0 0 16,-2 5-1-16,0-3 2 0,2-8 6 16,0-7-7-16,0-2 0 15,0-1-4-15,0-3 4 16,0 0 0-16,0-1 3 16,0 4-3-16,2 5 1 15,0 11 5-15,-2 14-2 16,3 5-4-16,-3 5 0 15,0 2 1 1,0-7 0-16,0-1 0 0,0-14 3 16,0-13-3-16,0-1-2 15,0-5 1-15,0 9 0 16,0 4 0-16,0 11 0 0,0 6 0 16,0-2 1-1,0 0 3-15,0-8-3 16,-5 4-1-16,0 4 0 0,-1 10 0 15,-3 10 0-15,-2-1 1 0,4-4 6 16,0-8 7 0,5 3-10-16,0 5-3 15,-2 5 0-15,1-12 3 16,-1-16-3 0,0-16-1-16,1-16-4 0,-8-7-22 15,0-7-109-15,-3-6-281 16</inkml:trace>
  <inkml:trace contextRef="#ctx0" brushRef="#br0" timeOffset="145">17644 700 1891 0,'0'0'274'0,"0"0"-155"16,0 0-41-1,0 0-25-15,127-58 13 16,-90 50-21-16,1 3-18 0,0 5-4 15,-2 0-4-15,-5 15 34 16,-4 11 29-16,-10 6 0 16,-5 5-37-1,-10 1-16 1,-2 2-12-16,-6 1-10 0,-19 0-7 16,-10-2-26-16,-6-8-31 15,-1-5-10 1,0-11 7-16,3-6-39 0,6-7 46 15,10-2 53-15,10 0 13 16,13-2 55-16,0-5-27 0,16 3-2 16,18 4 78-1,6 0-40-15,2 8-31 16,0 16-13-16,-4 8 10 16,-11 9-4-16,-12 4 28 15,-11 4 29-15,-4 2-29 0,-2 1-32 16,-21-5-23-16,-9-4-6 15,-2-7-6-15,-4-10-4 16,-1-11-19-16,1-14-33 16,2-1-26-16,2-6-60 15,6-19-53-15,8-1-96 16,9 7-359-16</inkml:trace>
  <inkml:trace contextRef="#ctx0" brushRef="#br0" timeOffset="146">18227 1149 2179 0,'0'0'636'0,"0"0"-544"0,0 0 18 0,0 0-10 15,0 0-62-15,0 0-23 16,134 3-9-16,-109-8-5 16,-3-2-1-16,0 3-87 15,-6 0-101-15,-5 0-312 0</inkml:trace>
  <inkml:trace contextRef="#ctx0" brushRef="#br0" timeOffset="147">18319 801 2052 0,'0'0'342'15,"0"0"-171"1,0 0-9-16,0 113-64 0,17-81-42 0,6-9-13 15,1-7-9-15,3-10 7 32,-2-4 10-32,-1-2 0 15,-4 0-11-15,-7-15-8 16,-6-4 4-16,-7-5-3 0,0 1-13 16,-16-5-10-16,-10 2-10 15,-6 1-38-15,-1 1-25 0,2 5-59 16,0 12-68-1,6 5-102-15,10 2-556 0</inkml:trace>
  <inkml:trace contextRef="#ctx0" brushRef="#br1" timeOffset="148">20201 2234 1631 0,'0'0'256'16,"0"0"43"-16,0 0-137 15,0 0-26-15,0 0-38 16,127 0-27-16,-95 0-20 16,-1 0-18-16,-4-3-19 15,-3 1-8-15,-9 2-6 16,-3 0-34-16,-10 0-92 15,-2 0-91-15,0 0-605 0</inkml:trace>
  <inkml:trace contextRef="#ctx0" brushRef="#br1" timeOffset="149">20154 2492 2503 0,'0'0'258'0,"0"0"-118"0,0 0-46 15,0 0-19-15,0 0-42 16,135 47-20-16,-104-42-9 16,2-5-4-16,19 0-50 15,-13 0-118-15,-1-3-432 16</inkml:trace>
  <inkml:trace contextRef="#ctx0" brushRef="#br1" timeOffset="150">21024 2146 387 0,'0'0'2098'0,"0"0"-1868"16,0 0-119-16,0 0 4 16,0 0-2-16,0 0-31 15,127 0-17 1,-85-2 2-16,1 0-19 0,-3-2-7 16,-5 1-8-16,-6 1-6 15,-4 2-16-15,-6 0-4 16,-5 0 0-16,-7 0-7 15,-1 0 1-15,-4 0-1 0,0 0-48 16,4 0-44-16,-4 5-112 16,0-1-385-16</inkml:trace>
  <inkml:trace contextRef="#ctx0" brushRef="#br1" timeOffset="151">21795 1607 1631 0,'0'0'579'0,"0"0"-363"0,0 0-94 16,0 0-29-16,0 0-20 15,0 0 7-15,0 128-13 16,0-85-16-16,2-2-14 16,2-3-3-16,5-2-3 15,5-5-8-15,3-3 3 16,6-1-6-16,1-5-7 15,3-3-3-15,2-6-10 16,-1-7 0-16,1-6 0 16,-2 0-31-16,-2-9-58 15,-3-16-49-15,-2-9-78 16,-4-5-65-16,-1-19-40 0,-3 9-1008 16,-6 8 628-16</inkml:trace>
  <inkml:trace contextRef="#ctx0" brushRef="#br1" timeOffset="152">22149 1684 464 0,'0'0'1104'0,"0"0"-843"15,0 0 101-15,0 0-59 16,0 0-83-16,0 0-70 16,0 0-32-16,0 58-10 0,0-16-12 15,0 10-19-15,-3 5-11 16,-1 10-4 0,-2 1-16-16,-1 5-7 15,2 2-4-15,1-2-5 16,-1-3-3-16,3-3-3 15,2-8-7-15,0-9-4 0,0-10-9 16,0-10-3-16,0-11-1 16,0-10-5-16,0-7-46 0,0-2-35 15,0 0-34-15,0-19-23 16,0-3-87 0,-9 3-392-16</inkml:trace>
  <inkml:trace contextRef="#ctx0" brushRef="#br1" timeOffset="153">21438 2736 2082 0,'0'0'397'0,"0"0"-217"16,0 0-81-16,0 0-40 0,0 0-26 15,0 0 21-15,0 0-7 16,51 9-5-16,-26-7-12 15,3-2-2-15,7 0 8 16,-2 0-2-16,5 0 11 16,1 0 6-1,4 0-11-15,4 0-8 0,2 0-4 16,-1-2-10-16,4-3-4 16,2-3 2-16,-2 0 10 15,2 1 1-15,-2 1-6 16,2 1 0-16,-6 5 2 15,-1 0-6-15,-3 0 3 16,-4 0 1-16,1 0 3 16,-3 0-9-16,-5 0-6 15,-4 0-5-15,-7 0-4 16,-2 0 1-16,-6 0 0 16,-8 0 0-16,-1 0-1 15,-3 0-32-15,-2 0-26 16,0 0-22-16,0 6-46 0,-7 3-147 15,-6 0-643-15</inkml:trace>
  <inkml:trace contextRef="#ctx0" brushRef="#br1" timeOffset="154">21438 3543 2248 0,'0'0'369'0,"0"0"-178"15,0 0-102-15,0 0 34 16,0 0-23-16,0 0-26 16,0 0-31-1,89-3-6-15,-68 3-2 0,-4 0-8 16,1 0-9-1,-1 0-7-15,-3 0-7 0,-1 0 0 16,1 0-3-16,-1 0-1 16,1 0-22-1,-1 0-62-15,7 0-86 0,-5-2-147 16,1 0-534-16</inkml:trace>
  <inkml:trace contextRef="#ctx0" brushRef="#br1" timeOffset="155">22057 3528 2215 0,'0'0'294'0,"0"0"-150"16,0 0-28-16,0 0-24 15,47-141-41-15,-34 98-25 16,1 2-9-16,-5 2-6 16,0 8 5-16,-5 9 10 15,-2 7 31-15,-2 9-1 16,2 6 25-16,-2 0-14 0,3 17-21 16,-1 17-24-16,1 9-12 15,1 6-4-15,2 2-5 16,1 1 0-16,-1-5 4 15,2 0 0-15,-4-6 6 16,0-1 15-16,-4-6 11 16,0-2 0-16,0-2-9 15,0-6-1-15,0-5-5 16,0-2-5-16,-6-4-2 16,0 0-7-16,-2-5-5 15,4-1 1-15,-1-3-3 16,3-2-1-16,2-2 0 15,0 0-48-15,0 0-55 0,0-2-67 16,0-9-189-16,5 3-505 16</inkml:trace>
  <inkml:trace contextRef="#ctx0" brushRef="#br1" timeOffset="156">23243 2377 2001 0,'0'0'398'15,"0"0"-150"-15,0 0-68 16,0 0-79-16,0 0-46 15,146 28-27-15,-107-24-18 0,-4-2-10 16,-3 1-7-16,-1-2-81 16,-11 1-193-16,-9 3-417 15</inkml:trace>
  <inkml:trace contextRef="#ctx0" brushRef="#br1" timeOffset="157">23272 2668 2395 0,'0'0'332'0,"0"0"-183"0,0 0-57 0,0 0-37 16,0 0-24-16,142 15-15 15,-111-15-9-15,0 0-3 16,-2-2-4 0,-4-2-52-16,2-1-54 15,-7 1-141-15,-5 4-423 0</inkml:trace>
  <inkml:trace contextRef="#ctx0" brushRef="#br1" timeOffset="158">24007 1842 1948 0,'0'0'352'0,"0"0"-140"15,0 0-72-15,0 0-69 16,0 0-42-16,0 0-3 16,0 0 15-16,3 41-1 15,-1-13-1-15,2 1 1 0,-4 4 3 16,2-1 10-16,-2 2 1 15,0 0-2-15,0 0 0 16,0 1-21-16,0-3-10 16,7-5-9-1,1-3-6-15,6-2-1 16,3-6-4-16,6-1 3 16,2-4-4-16,2-4 0 0,-1-3 0 15,1-2 0 1,-1-2-37-16,-3 0-37 0,-1-4-35 15,-4-11-21-15,4-19-83 16,-6 4-95-16,-5-1-1728 0</inkml:trace>
  <inkml:trace contextRef="#ctx0" brushRef="#br1" timeOffset="159">24379 1919 1930 0,'0'0'301'16,"0"0"-160"-16,0 0-3 16,0 0 2-16,0 0-52 15,0 0-18-15,0 109-1 0,0-79 7 16,-2 2-2-16,-1 3-9 16,1 1-7-1,2 3-3-15,0 3 7 16,0 3-16-16,0 2-7 15,0 2-9-15,0 1-9 16,0-1-1-16,0 0 1 16,0-2 5-16,0-2 1 15,0-5-6-15,5-7-5 0,-3-8-6 16,1-7-3 0,-1-10-6-16,0-3 4 0,-2-4-5 15,0-1 1-15,0 0 0 0,2 0-1 31,2 0-1-31,9-10-76 0,3-9-58 16,-3-1-269-16</inkml:trace>
  <inkml:trace contextRef="#ctx0" brushRef="#br1" timeOffset="160">27195 1481 1993 0,'0'0'362'15,"0"0"-174"-15,0 0-65 0,0 0-35 16,0 0-63-16,0 0-11 16,0 0-8-16,-13 96-6 15,13-58 1-15,0 5 7 16,7 6 6-16,-5 5 29 15,2 1-5-15,1 6-6 16,-1-2-4-16,0-1-4 16,4 2-2-16,-2-4-6 15,3-5-6-15,-3-2-10 0,4-6 1 16,-2-5 4-16,1-8-5 16,-5-6-1-16,2-9 1 15,-4-7 0 1,-2-5 1-16,0-3-1 0,0 0 1 15,0-22-1 1,0-6 0-16,-2-8 0 0,-8-9 0 16,1-8-10-16,-1-9-21 15,-4-7-25-15,3-6-1 16,-3-2 27-16,3-2 20 16,3 0 9-16,5 4 1 15,3 9 0-15,0 10 1 16,3 9 23-16,12 15 49 15,7 12-26-15,5 12-12 16,4 8-2-16,1 0 5 0,1 22 6 16,-4 7 3-16,-2 8-9 15,-10 6-3-15,-5 4-1 16,-8 2-2-16,-4 0-10 16,0 0 0-16,-9-1-5 15,-9-4-3-15,-4-5-6 16,2-7-3-16,-2-10-4 15,1-8-1-15,4-5 0 0,3-9-13 16,3 0-18 0,3 0-50-16,2-13-39 15,6-4-36-15,0 0-79 16,10 6-297-16</inkml:trace>
  <inkml:trace contextRef="#ctx0" brushRef="#br1" timeOffset="161">27719 1800 2034 0,'0'0'365'0,"0"0"-120"16,0 0-64-16,0 0-70 15,133-7-57-15,-92 5-31 16,-1-1-11-16,-5 3-5 15,-4 0-7-15,-8 0-1 16,-10 3-62-16,-6 7-137 16,-7 1-209-16</inkml:trace>
  <inkml:trace contextRef="#ctx0" brushRef="#br1" timeOffset="162">27790 2050 2791 0,'0'0'199'15,"0"0"-93"-15,0 0-8 16,0 0-36-16,0 0-34 16,0 0-15-16,136 2-12 15,-109-2 4-15,0 0-5 16,-5 0-42-16,7 0-91 15,-5-7-167-15,-3 1-1629 0</inkml:trace>
  <inkml:trace contextRef="#ctx0" brushRef="#br1" timeOffset="163">28891 1419 2054 0,'0'0'254'0,"0"0"-96"0,0 0-42 16,0 0-21-1,0 0 14-15,0 0-15 16,0 0-31-16,98-120-16 16,-63 107-22-16,2 3-12 0,-2 7-6 15,1 3 6-15,-3 0-5 16,-2 13 4-16,-4 13 30 15,-2 6 10-15,-6 6-5 16,-3 7-9-16,-5 5 2 16,-7 5-8-1,-2 3-8-15,-2 6-8 0,-2 0-2 16,-19 2-3-16,-6-1-3 16,-6-5 1-16,-3-7-5 15,-3-6 2-15,0-11-6 0,1-10 0 16,2-15-18-1,3-11-48-15,4 0-29 0,7-18-47 16,8-11 18 0,9-5 28-16,5 1 41 15,0 5 51-15,19 9 4 0,5 11 43 16,5 8 27 0,0 0-16-16,2 15 7 0,-5 10-15 15,1 1-17-15,0 0-7 16,0-3 3-16,-2-3 5 15,-1-4-23-15,0-4-4 16,-1-4-3-16,-1-6-40 16,9-2-100-16,-8 0-131 0,-4-9-485 15</inkml:trace>
  <inkml:trace contextRef="#ctx0" brushRef="#br1" timeOffset="164">29684 1654 2224 0,'0'0'250'16,"0"0"-168"-16,0 0 13 15,27-128-16-15,-16 79-20 16,3-1-14-16,1 1 18 15,-2 4-29-15,-1 9-11 16,-4 6 6-16,-3 11 6 16,-3 10 1-16,-2 9 13 15,0 0-7-15,0 15-10 0,0 15-20 16,0 12 7 0,0 10 2-16,0 6 3 15,0 6 6-15,0 7 4 0,0 1-5 16,0-1-10-16,0-3-2 15,4-8-1-15,1-9 6 16,0-10-9-16,-3-11-13 16,2-8 0-16,-4-10 0 15,0-3-18-15,0-7-37 16,0-2-70-16,-13 0-59 16,-3 0-218-16,-4-8-302 0</inkml:trace>
  <inkml:trace contextRef="#ctx0" brushRef="#br1" timeOffset="165">28755 2240 1865 0,'0'0'366'0,"0"0"-184"0,0 0-28 15,0 0-12-15,0 0-54 0,0 0-38 16,0 0-26-1,-22 9-16 1,22-8-8-16,0 4 5 16,2 2 2-16,11-3 9 0,5 2 28 15,7 0 16-15,4-1-8 16,8-3-9-16,3 0 4 16,8-2-13-16,0 0-16 15,4 0-3 1,1 0 5-16,1-4-7 0,-3-2-9 15,-2-3 8-15,-1 3-11 16,-2-1 7-16,-2-1-8 16,-1 1 10-16,-1 1-2 0,0-1 4 15,0 3 1-15,3 2 0 16,2 0 9-16,1 2-7 16,2 0-2-16,3 0 8 15,-2 4-2-15,-2 4-2 16,-4-1 0-16,-5 2-7 15,-4-6 0-15,-7 0 2 16,-4-3-6 0,-4 0-5-16,-5 0-1 0,-5 0 1 15,-4-3-1-15,-5 2-23 16,-2-1-16-16,0 2-10 16,-9 0-91-16,-10 8-125 15,-4 5-444-15</inkml:trace>
  <inkml:trace contextRef="#ctx0" brushRef="#br1" timeOffset="166">28924 2841 2388 0,'0'0'377'0,"0"0"-262"15,0 0-77-15,0 0 62 0,0 0-17 16,0 0-17-16,114 0-9 16,-74 0-9-16,-3 0-13 15,2 0-15-15,-6 0-10 0,-3 0-6 31,-9 0-4-31,-3-2 0 0,-5 0-10 16,-3 0-68 0,-2 0-77-16,3-1-29 0,-1 1-268 15,-1 0-1676-15</inkml:trace>
  <inkml:trace contextRef="#ctx0" brushRef="#br1" timeOffset="167">29586 2837 2260 0,'0'0'245'0,"0"0"-118"15,0 0-19-15,34-112-53 0,-26 85-28 16,-3 6-6-16,-1 7 1 15,-2 6-1 1,-2 6 14-16,0 2 45 0,0 0 9 16,0 13-26-16,0 10-32 15,2 9 0-15,1 5-10 16,0 3-2-16,1 3-5 16,0 0 0-16,0-1 6 0,1 4 2 15,-1-6-4 1,0 1 0-16,2-7 1 0,-2-4-10 15,-2-7-9-15,3-5-3 16,-1-5-5-16,-2-7-54 16,-2-4-93-16,0-2-99 15,0 0-311-15</inkml:trace>
  <inkml:trace contextRef="#ctx0" brushRef="#br1" timeOffset="168">30401 2009 266 0,'0'0'1925'0,"0"0"-1675"0,0 0-54 15,0 0-58 1,0 0-52-16,0 0-48 0,141-32-23 0,-110 30-8 31,-4 0-7-31,-3 2-20 0,-8 0-106 16,-7 0-52-16,-7 10-161 16,-2 1-1743-16</inkml:trace>
  <inkml:trace contextRef="#ctx0" brushRef="#br1" timeOffset="169">30395 2172 2158 0,'0'0'324'0,"0"0"-127"0,0 0-53 15,0 0-61-15,0 0-37 16,118 16-20-16,-91-16-17 16,0 0 0-16,-3 0-9 15,-4 0-15-15,3 0-68 16,-8 0-138-16,1 0-225 0</inkml:trace>
  <inkml:trace contextRef="#ctx0" brushRef="#br1" timeOffset="170">30910 2076 2094 0,'0'0'426'16,"0"0"-207"-16,0 0-28 16,0 0-48-16,0 0-38 15,0 0-43-15,0 0-22 16,129-41-20-16,-107 36-11 16,-2 3-8-16,0 2-1 15,-5 0-51-15,6 0-72 16,-5 0-100-16,-5 0-275 0</inkml:trace>
  <inkml:trace contextRef="#ctx0" brushRef="#br1" timeOffset="171">31326 1746 1472 0,'0'0'371'0,"0"0"-79"16,0 0-130-16,0 0 13 15,0 0-67-15,0 0 0 16,0 0-6-16,107 28-2 16,-91-7-23-16,0 5 5 15,-3 3-9-15,0 6-8 0,-2 1-19 16,-2 5 1 0,-5 2-6-16,-4 6-2 0,0 0-6 15,0 0-3-15,-11 3-10 16,-7-3-6-16,-3-4-7 15,-4-7-3-15,0-6 2 16,3-10-6-16,0-10-4 16,0-9-33-16,1-3-22 15,6-3-22-15,5-16-9 16,6 0 14-16,4-2 41 16,0 4 24-16,8 3 9 0,7 8 2 15,5 2 8-15,-1 4 11 16,4 0 3-1,-3 0-7-15,0 7-13 0,0-1 3 16,1-2-5-16,-4 1 0 16,1-3-5-16,-3-2-50 15,-1 0-92-15,8 0-122 16,-4 0-99-16,-2-7-1488 0</inkml:trace>
  <inkml:trace contextRef="#ctx0" brushRef="#br1" timeOffset="172">31739 2101 2054 0,'0'0'252'15,"0"0"-95"-15,0 0-36 16,0 0-28-16,6-130-30 16,-1 102-6-16,-1 4-21 15,0 5-20-15,0 4-11 16,2 7-3-16,-4 3 14 15,0 5 6 1,0 0 27-16,0 0-22 0,1 2 0 16,-1 14 20-16,0 0-18 0,-2 4-3 15,2 6 6-15,-2 3-11 16,0 5 17-16,0 9 10 16,0 6-1-1,0 3 3-15,0 1-9 0,0-2 2 16,0-5-3-16,0-8-14 15,0-10-12-15,0-9-9 16,2-8-5-16,-2-5 0 16,2-6 1-16,-2 3-2 15,0-3-2-15,0 0-44 16,0 0-25-16,0 0-53 0,0 1-141 16,-4 1-889-16</inkml:trace>
  <inkml:trace contextRef="#ctx0" brushRef="#br1" timeOffset="173">19414 1859 1919 0,'0'0'308'0,"0"0"-140"16,0 0-54-16,-117-32-46 15,81 28 5-15,-2 4-16 16,3 0 1-16,-1 0-4 16,1 2-1-16,1 13-28 15,5 7-24-15,2 6 8 0,3 6 0 16,3 4-8-16,8 5 6 15,3 0-6 1,4-3-1-16,6 1 14 0,0-7-14 16,8-2 0-1,13-2-1-15,6-8-1 16,6-3 2-16,8-7-1 16,1-3 1-16,2-5 0 15,1-2 1-15,0 3-1 0,-5-1 1 16,-4 3 7-16,-3 5 5 15,-6 3 6-15,-5 7 5 16,-6 3 17-16,-8 3-9 16,-5 4-8-16,-3 1-2 0,-5 1 7 15,-17 0-2-15,-6-4-12 16,-11-4-6 0,-5-7-5-16,-3-7-4 0,-4-5-1 15,2-7-47-15,-3 0-37 16,-13-17-44-16,13-9-136 15,9 3-85-15</inkml:trace>
  <inkml:trace contextRef="#ctx0" brushRef="#br0" timeOffset="174">19219 4980 1653 0,'0'0'473'0,"0"0"-322"16,0 0-78-16,0 0 18 15,0 0-48-15,0 0-18 16,91 113 12-16,-62-72-16 15,5 4 15-15,-1 6 28 16,0 1-19-16,1-1 7 16,-3-2 16-16,-2-4-20 15,-7-4-16-15,-1-5-11 16,-6-6-12-16,-1-9-9 0,-4-3-1 16,-1-10-33-16,1-8-146 15,-6 0-91-15,0 0-547 16</inkml:trace>
  <inkml:trace contextRef="#ctx0" brushRef="#br0" timeOffset="175">19649 5070 2004 0,'0'0'378'15,"0"0"-206"-15,0 0-19 16,0 0-15-16,-112 143-57 16,79-102-17-16,-5 2-10 15,-2-2-14-15,3-1-14 16,-4 3-9-16,3-2-10 15,1-3-7-15,5-2-5 16,3-1-49-16,9-4-43 16,5-3-89-16,5-9-104 15,6-6-482-15</inkml:trace>
  <inkml:trace contextRef="#ctx0" brushRef="#br0" timeOffset="176">19934 5421 1525 0,'0'0'236'0,"0"0"-129"0,0 0 61 15,0 0 33-15,0 0 1 16,0 0-66-16,0 0-6 16,-17-107-60-16,17 126-53 15,0 7 0-15,0 6 20 16,0 4 12-16,2 5-3 16,4 2-5-16,-2-1 8 15,1 1 6-15,-1 0-4 16,-2-3 1-16,-2-3-17 15,3-5-14-15,-3-8-13 0,3-8-5 16,-3-4-3-16,2-6-29 16,0-6-106-16,6 0-86 15,-1-9-124 1,-1-8-1567-16</inkml:trace>
  <inkml:trace contextRef="#ctx0" brushRef="#br0" timeOffset="177">20397 5205 1953 0,'0'0'324'0,"0"0"-157"0,0 0-34 0,0 0-59 16,141 0-22-16,-108 2-21 15,-2 4-20-15,-1 3 4 0,-8-3-15 16,-5 1 0 0,-5-1-6-16,-5-4-116 0,-5 0-161 0</inkml:trace>
  <inkml:trace contextRef="#ctx0" brushRef="#br0" timeOffset="178">20440 5450 2492 0,'0'0'332'0,"0"0"-218"0,0 0 21 16,0 0-43-1,0 0-26 1,0 0-28-16,0 0-2 16,109 22-18-16,-89-20-6 0,-3-2-11 15,2 0 0 1,-1 0-1-16,-3 0-4 0,14 0-75 16,-6-2-94-16,-1 0-251 15</inkml:trace>
  <inkml:trace contextRef="#ctx0" brushRef="#br0" timeOffset="179">21743 4768 1993 0,'0'0'326'16,"0"0"-208"-16,0 0-26 0,0 0 8 15,0 0-34 1,0 0 7-16,116-49-9 0,-76 45-14 15,0 4-21-15,3 0-12 16,-3 2 2-16,-7 17 14 16,-4 11 7-16,-11 4 10 0,-9 9 0 15,-9 2-21 1,0 5-10-16,-25-4-13 0,-6-1-2 16,-9-4-4-16,0-11-25 15,2-6-21 1,7-10 12-16,9-9 19 15,8-3 15-15,14-2 12 0,0 0-8 16,12 0 1 0,16 0 8-16,6 0 9 15,4 8 16-15,0 13-2 16,-5 12-3-16,-8 8 14 16,-8 6-2-16,-12 4-4 15,-5 0-10-15,-9 2-5 16,-21-5-14-16,-5-8-8 0,-5-10-3 15,-2-11 0-15,-1-12-1 16,1-7-33-16,5 0-32 16,2-15-49-16,9-13-42 15,8 7-93-15,10 2-378 16</inkml:trace>
  <inkml:trace contextRef="#ctx0" brushRef="#br0" timeOffset="180">21313 5286 2370 0</inkml:trace>
  <inkml:trace contextRef="#ctx0" brushRef="#br0" timeOffset="181">21313 5286 2370 0,'-158'-100'314'0,"158"106"-234"0,9 2-48 0,13-1-3 0,9-3-2 16,7-4 10-16,2 0 10 15,3 0-4-15,-1 0-10 16,-5 0-1-16,0 0-5 16,-6 0-9-16,-7 0-7 15,-4 0-10-15,-7 2 0 16,-3 0 3-16,-8 0-4 16,-2-2-29-16,0 0-44 0,-12 3-160 0</inkml:trace>
  <inkml:trace contextRef="#ctx0" brushRef="#br0" timeOffset="182">24067 5311 2074 0,'0'0'311'0,"0"0"-212"15,0 0 23-15,0 0-15 16,0 0-36-16,116-44-32 16,-81 20-23-16,2-6-8 15,-2-4-8-15,-4-5 10 16,-4-1-9-16,-7 2-1 16,-6 1-2-16,-8 5-6 15,-6 8-9-15,0 3 9 16,-9 6 7-16,-11 7 1 0,-5 3 0 15,-2 5-11 1,-2 0-19-16,3 18-33 0,0 9-14 16,3 9 37-16,3 7 20 15,7 6 20-15,4 3 7 16,4 3 20 0,5 3 54-16,0-5 5 0,16-1-7 15,9-7-31-15,2-9-12 0,4-10-11 16,0-5-5-1,0-6-4-15,0-6-6 16,-2-3-3-16,-5-3-5 16,-4-3-2-16,-1 0 0 15,-4 0-7-15,1-7-68 16,-5-8-144-16,-3 0-440 0</inkml:trace>
  <inkml:trace contextRef="#ctx0" brushRef="#br0" timeOffset="183">26988 5053 2150 0,'0'0'283'0,"0"0"-144"15,0 0-30-15,0 0-45 16,132-19-34 0,-106 19-16-16,-4 0-6 15,-1 0-7-15,-6 2-1 16,-3 6-121-16,-8 1-146 0</inkml:trace>
  <inkml:trace contextRef="#ctx0" brushRef="#br0" timeOffset="184">26979 5310 2689 0,'0'0'200'0,"0"0"-138"0,0 0 3 15,0 0-20-15,0 0-30 16,131-12-10-16,-99 9-5 16,-3 0 0-16,6 3-53 15,-8 0-65-15,-2 0-169 16</inkml:trace>
  <inkml:trace contextRef="#ctx0" brushRef="#br0" timeOffset="185">27673 4623 1745 0,'0'0'536'16,"0"0"-312"0,0 0-89-16,0 0-14 15,0 0-46-15,0 0-50 0,0 0-14 16,-6-35 23-16,31 31 18 16,4 0-6-16,7 0-20 15,2 2-6-15,2 2-7 16,4 0-6-16,-3 0-7 15,-3 0 0-15,-5 6 0 0,-8 11 7 16,-6 9 2-16,-9 1-3 16,-4 10 5-16,-6 1-7 15,0 8-4 1,0-2 11-16,0 5 13 16,-4 3-8-16,-6-1 2 15,4 1-7-15,-3 1 1 16,0 0-12-16,2 3 1 0,0-1 0 15,3-3 5-15,2-2 2 16,0-10 8-16,2-6-8 16,0-11-8-16,0-8 0 15,0-8-32-15,0-5-73 16,0-2-71-16,0-6-94 16,0-9-539-16</inkml:trace>
  <inkml:trace contextRef="#ctx0" brushRef="#br0" timeOffset="186">27889 5207 2608 0,'0'0'225'0,"0"0"-153"16,0 0-33-16,119 21-24 15,-82-19-13-15,-8 1-2 16,-8-3-54-16,-7 2-199 15,-10-1-755-15</inkml:trace>
  <inkml:trace contextRef="#ctx0" brushRef="#br0" timeOffset="187">25843 4662 2300 0,'0'0'278'0,"0"0"-156"16,0 0-76-16,0 0-29 15,0 0-8-15,0 0-9 0,0 0 0 16,74 68 0-16,-48-40 26 16,3 8 51-16,0 6-8 15,2 8-13-15,0 3-17 16,0 3-5-16,-2-2-7 15,-2-3-12-15,-2-6 9 16,-3-4-6-16,-4-7-12 16,-2-9-5-16,-3-3-1 15,-5-7-8-15,2-7-65 16,-4-3-79-16,1-5-106 0,-5 0-413 0</inkml:trace>
  <inkml:trace contextRef="#ctx0" brushRef="#br0" timeOffset="188">26302 4811 2234 0,'0'0'266'0,"0"0"-114"0,0 0 17 0,0 0-63 16,-92 120-35-16,61-79-20 15,-4 1-13-15,-3 6-5 16,-1 1-7-16,2-2-8 16,1 0-2-16,5-4-9 15,6-3-7 1,6-4 0-16,5-1-51 15,8-3-60-15,3-9-92 0,3-8-170 0</inkml:trace>
  <inkml:trace contextRef="#ctx0" brushRef="#br0" timeOffset="189">26498 5217 1882 0,'0'0'223'0,"0"0"-119"16,0 0-15-16,0 0 2 0,0 0 22 0,0 0-31 15,0 0-26-15,116 26 44 16,-100-5-6-16,-3 3-31 16,-5 2 15-16,-2 1-6 15,-4 1-15-15,-2 0-19 16,0 0-12-16,0 0 5 15,-14-3-18 1,-3-1-8-16,-6-5-5 0,0-4 0 16,-3-8-73-16,1-5-43 15,3-2-46 1,2 0-118-16,7-7 28 0,5-6 110 16,8-1 115-16,0 3 27 0,8 4 54 15,9 5 24-15,4 2 18 16,1 0 14-16,0 7-41 0,2 3-39 31,1 1-20-31,-2-2-4 0,-2-3-6 0,4 0 0 31,6-1-7-31,-6-3-113 16,-5 0-192-16</inkml:trace>
  <inkml:trace contextRef="#ctx0" brushRef="#br0" timeOffset="190">22184 5881 2063 0,'0'0'200'0,"0"0"-138"0,0 0-46 15,112-116-7-15,-72 77-9 16,13-12-70 0,-9 9-258-16,-7 7-1027 0</inkml:trace>
  <inkml:trace contextRef="#ctx0" brushRef="#br0" timeOffset="191">22242 6086 2097 0,'0'0'263'0,"0"0"-127"16,0 0-63-16,0 0-52 16,116-120-16-16,-64 79-5 15,-10 7-206-15,-5 2-1853 0</inkml:trace>
  <inkml:trace contextRef="#ctx0" brushRef="#br0" timeOffset="192">27991 5863 2363 0,'0'0'233'0,"0"0"-152"15,0 0 41-15,0 0-20 16,0 0-40-16,140-115-17 16,-89 65-25-16,3-3-12 15,-2 4-7-15,-6 8-1 16,-9 10-54-16,-5 11-93 15,-10 12-171-15,-13 8-1712 0</inkml:trace>
  <inkml:trace contextRef="#ctx0" brushRef="#br0" timeOffset="193">28151 5962 2384 0,'0'0'222'16,"0"0"-113"-16,0 0-4 16,83-109-41-16,-54 75-41 15,0 3-13-15,-5 8-10 0,5 8-32 16,-9 6-177-16,-7 7-524 0</inkml:trace>
  <inkml:trace contextRef="#ctx0" brushRef="#br1" timeOffset="194">19574 7388 1923 0,'0'0'0'0</inkml:trace>
  <inkml:trace contextRef="#ctx0" brushRef="#br1" timeOffset="195">19662 6708 2025 0,'0'0'255'16,"0"0"-131"-16,0 0-86 0,-71 122-20 16,50-79-6-16,4 4 2 15,-3 9 10-15,0 3 16 16,0 10 8-16,2 4 27 0,5 4 21 16,4 2-15-16,5 2-28 15,1 5-11 1,3 0-4-16,0-1-14 15,7-2 8 1,10-2 16-16,8-8-1 0,2-7-6 0,4-8-4 16,2-8-13-1,-1-10-7-15,-3-8-13 16,0-6-4-16,-5-11 0 0,-4-9-26 16,0-6-83-16,-5 0-56 15,-5-13-320-15</inkml:trace>
  <inkml:trace contextRef="#ctx0" brushRef="#br1" timeOffset="196">19865 7558 2577 0,'0'0'313'15,"0"0"-204"-15,0 0-16 0,0 0-29 16,0 0-10-16,0 0-17 15,0 0-5-15,133 16-4 16,-102-16-10-16,-4 0-8 16,-2 3-2-16,-5 1-4 15,-2-2-3-15,-2 2-1 16,-1 1-35-16,3-3-69 0,-3 2-104 16,-1-4-431-16</inkml:trace>
  <inkml:trace contextRef="#ctx0" brushRef="#br1" timeOffset="197">20658 7021 1845 0,'0'0'283'15,"0"0"-96"-15,0 0 68 16,121-37-127-16,-81 35-52 16,-7 2-26-16,-4 6 16 15,-9 18 14-15,-7 6 10 16,-11 9-22-16,-2 5-15 16,-10 5-26-16,-19 3-12 15,-7-1-9-15,-5-6-4 16,-1-8-2-16,3-12 0 15,3-10-52-15,9-13-13 16,9-2 19-16,9 0 32 16,9-4 6-16,0-5 8 15,9 1 17-15,16 4 14 16,8 4 0-16,5 0 2 0,-3 6 18 16,2 20-16-1,-6 4-5-15,-7 8-1 0,-6 5-1 16,-12 0 0-16,-6 2 4 15,0 0 5-15,-19-5-6 16,-10-3-14-16,-8-6-6 16,-2-7-5-16,-3-7-5 15,1-8 2-15,1-9-3 16,7 0-31-16,6-7-32 16,10-12-19-16,7-6-40 0,10-12-29 15,14 5-84 1,5 9-135-16</inkml:trace>
  <inkml:trace contextRef="#ctx0" brushRef="#br1" timeOffset="198">21302 7311 1960 0,'0'0'225'15,"0"0"-225"-15,0 0-101 16,0 0-1517-16</inkml:trace>
  <inkml:trace contextRef="#ctx0" brushRef="#br1" timeOffset="199">21320 7731 1303 0,'0'0'1459'0,"0"0"-1249"0,0 0-51 16,-20 132-59-16,11-83-55 15,2 1-25-15,-4 1-14 0,0-4 1 16,-2-2-7-16,-3-5-1 15,3-7 1 1,2-10-30-16,-1-12-70 16,6-9-120-16,1-2-473 0</inkml:trace>
  <inkml:trace contextRef="#ctx0" brushRef="#br1" timeOffset="200">21668 7235 2123 0,'0'0'301'0,"0"0"-141"15,0 0 18 1,0 117-88-16,0-68-42 0,0 9-13 16,2 4 24-16,9 7 16 15,9 1-8-15,4-4-14 16,7-8-11-16,12-15-7 15,6-17-1-15,4-24 16 16,5-4-7-16,-6-41-13 0,-8-19 4 16,-11-32 9-16,-12-1-17 15,-15-3-10-15,-6 2-3 16,-6 19-6-16,-23 2-2 16,-11 13-5-16,-7 19-15 15,-5 13-32-15,1 17-31 16,2 13-36-16,14 22-79 0,10 6-186 15</inkml:trace>
  <inkml:trace contextRef="#ctx0" brushRef="#br1" timeOffset="201">23512 7493 2123 0,'0'0'368'15,"0"0"-150"-15,0 0-69 16,0 0-50-16,118-12-42 16,-89-10-26-16,-4-3-14 15,-5-6-10-15,-7 1-6 16,-6 5 3-16,-7 1 1 0,0 10 3 15,-24 7 1-15,-7 7-1 16,-6 0-7-16,0 23 0 16,-1 14-1-16,7 8 0 15,8 4 0-15,12 2 1 16,11 0 9-16,0 1 8 16,7-7 4-16,18-6-11 15,6-14 0-15,0-10-11 16,2-9 1-16,-1-6-1 15,-6 0 0-15,-3-4-23 16,-8-11-119-16,-9 3-420 0</inkml:trace>
  <inkml:trace contextRef="#ctx0" brushRef="#br1" timeOffset="202">22283 6745 1683 0,'0'0'315'15,"0"0"-179"-15,0 0-85 0,0 0 11 16,0 0 48 0,0 0 29-16,0 0 10 0,77 36-4 15,-56 7-40-15,0 12-28 16,0 12-7-16,-1 6-11 16,-5 5-13-16,-5 2 4 0,-4 1 0 15,-4-2-23-15,-2 3-16 16,0-5-3-1,-6-3-4-15,-8-5-3 16,-3-5-1-16,1-7-4 0,1-5-68 16,-1 6-73-1,5-16-271-15,1-5-1607 0</inkml:trace>
  <inkml:trace contextRef="#ctx0" brushRef="#br1" timeOffset="203">24804 6597 2020 0,'0'0'270'16,"0"0"-101"-16,0 0-87 0,0 0-46 15,0 0-29-15,0 0-6 16,0 0-1-16,-93 77 0 0,71-41-1 15,4 3 1-15,1 4 17 16,3 6 9-16,5 7 30 16,3 7 27-1,6 8-17-15,0 4-4 16,0 2-30-16,10 2-22 16,11-2-8-16,5-6 8 15,3-5-10-15,2-8-1 16,0-9 1-16,-2-8 7 15,-4-9-7-15,-3-6 0 16,-4-10-5-16,-5-4 0 16,-2-6-42-16,-4-6-74 0,-2 0-105 15,-3 0-270-15</inkml:trace>
  <inkml:trace contextRef="#ctx0" brushRef="#br1" timeOffset="204">25061 6833 1998 0,'0'0'269'0,"0"0"-148"0,0 0-46 16,0 0-9-16,144-13-35 15,-101 4-22-15,1 5 4 16,-6-1-12-16,-6 5 15 16,-8 0-14-16,-6 11 11 15,-9 12-12-15,-5 8 7 16,-4 5 4-16,0 5 4 15,0 1 38-15,-9 7 2 16,-1 1-10-16,0 1 9 16,1 3-25-16,3 4-5 15,-1-1-5-15,3 1 4 0,1-2-2 16,3-3-9-16,0-6-8 16,0-8-5-16,0-11 1 15,7-7-2-15,2-7-4 16,-2-7-46-16,-3-5-52 15,-2-2-97-15,-2-4-19 16,0-11-1175-16</inkml:trace>
  <inkml:trace contextRef="#ctx0" brushRef="#br1" timeOffset="205">25265 7262 2616 0,'0'0'227'0,"0"0"-177"16,0 0-38-16,0 0-12 16,0 0-1-16,150 0-185 0,-117 2-563 0</inkml:trace>
  <inkml:trace contextRef="#ctx0" brushRef="#br1" timeOffset="206">25754 7209 2564 0,'0'0'279'0,"0"0"-194"0,0 0-60 0,0 0-25 15,0 0-71-15,0 0-88 16,0 0-76 0,2 15-1326-16</inkml:trace>
  <inkml:trace contextRef="#ctx0" brushRef="#br1" timeOffset="207">25849 7579 2550 0,'0'0'299'0,"0"0"-157"15,0 0-38-15,-6 150-45 16,-3-110-38-16,-5-1-12 0,1-3-9 16,0-8 0-16,-1-4-23 15,4-8-70-15,-4-11-67 16,5-5-147-16,3 0-1554 0</inkml:trace>
  <inkml:trace contextRef="#ctx0" brushRef="#br1" timeOffset="208">26204 6997 2173 0,'0'0'367'0,"0"0"-147"15,-27 111-95-15,23-49-37 16,4 4-36-16,0 5-21 16,22-2-7-16,6-7-13 15,11-11 7-15,7-10 17 16,4-18 23-16,3-14 10 16,-2-9-12-16,-4-11-13 15,-9-21-12-15,-9-9-11 16,-14-10-10-16,-7-4-4 0,-8-6-2 31,0-1-4-31,-25 0-15 0,-9 2-22 16,-8 5-17-16,-9 5-23 15,-1 10-38-15,-6 15-18 16,16 12-151-16,13 8-400 0</inkml:trace>
  <inkml:trace contextRef="#ctx0" brushRef="#br1" timeOffset="209">26870 6794 2424 0,'0'0'329'0,"0"0"-188"16,40 130-53-16,-22-59-35 15,-2 6-19-15,-8 10-8 16,-3 6-15-16,-5 3-3 16,0 0-7-16,-18-4 7 0,-9-4-8 15,-22 23-46-15,7-24-93 16,2-13-442 0</inkml:trace>
  <inkml:trace contextRef="#ctx0" brushRef="#br0" timeOffset="210">17363 9072 1996 0,'0'0'295'0,"0"0"-130"16,0 0-122 0,0 0-21-16,0 0-11 0,0 0 0 0,0 0 21 15,9 32-1-15,-9-17 42 16,0 0 9-16,2 6-22 15,-2 7-14 1,0 4-18-16,0 7-14 16,2 3-3-16,-2 1-6 15,0 4 2-15,2-4-5 16,0-3-2-16,4-5 1 16,-2-8 7-16,2-7 2 15,3-5 10-15,7-7 9 16,4-3 5-16,4-3 3 0,3-2-16 15,2 0-7-15,0 0-5 16,0 0-9-16,0-2 0 16,-2-7-19-16,-1-2-86 15,3-5-91-15,-9 0-107 16,-1 1-1352-16</inkml:trace>
  <inkml:trace contextRef="#ctx0" brushRef="#br0" timeOffset="211">17746 9170 2245 0,'0'0'304'0,"0"0"-95"15,0 0-100-15,0 0-36 16,-9 139-14-16,9-91-4 15,0 5-2-15,0 6 6 0,0 6-15 16,0 8-1-16,0 3 0 16,0 4-12-1,0 1-10-15,0 0 2 16,0-1-8-16,5-8-5 16,1-10-4-16,0-10-1 0,0-16-5 15,-2-10 0-15,0-14-4 16,1-8-12-16,-3-4-36 15,0 0-29-15,4-12-20 16,0-7-123-16,-4 3-655 16</inkml:trace>
  <inkml:trace contextRef="#ctx0" brushRef="#br0" timeOffset="212">18134 9369 2131 0,'0'0'297'0,"0"0"-137"16,0 0-19-16,0 0-37 0,0 0-15 16,116 73-4-1,-87-80-16-15,-5-14-13 16,-4-5-33-16,-9-4-9 0,-7-2-6 15,-4 0 1-15,0 5-4 16,-6 1 0 0,-14 9 0-16,-4 4-5 15,-5 7-26-15,2 3-35 16,0 3-42-16,0 0-75 16,8 15-54-16,7 2-267 0</inkml:trace>
  <inkml:trace contextRef="#ctx0" brushRef="#br0" timeOffset="213">18138 9602 2342 0,'0'0'290'0,"0"0"-126"0,0 0-26 15,0 0-23 1,0 0-30-16,0 0-50 0,0 0-24 16,114-4-11-16,-94 4-52 15,-2 0-122 1,-5 9-677-16</inkml:trace>
  <inkml:trace contextRef="#ctx0" brushRef="#br0" timeOffset="214">18535 8944 1608 0,'0'0'417'0,"0"0"-202"15,0 0-40-15,40 139-31 0,-26-77-4 16,-4 4-36-1,-1 6-30 1,1 3-2-16,-6 5-17 0,0-1-14 16,-1 2-5-16,-3 3-5 0,0-1-9 15,0 2-9-15,0 3-8 16,-17 2-4 0,0 2 4-1,-8-5-5-15,1-5-5 0,-1-9-30 16,3-14 0-16,4-11-56 15,-2-10-34 1,5-14-86-16,4-11-519 0</inkml:trace>
  <inkml:trace contextRef="#ctx0" brushRef="#br0" timeOffset="215">19094 9384 1399 0,'0'0'362'0,"0"0"-173"0,0 0 28 16,0 0-64-1,0 0-47-15,0 0 3 16,0 0-66-16,-4-6-22 15,6 29-2-15,9 7 7 16,5 7 18-16,-1 10-11 16,3 6 8-16,3 9-11 0,-2 6-7 15,-1 7 9-15,-1 2 18 16,2 3-18-16,-2-5-19 16,1-5-6-16,3-12-7 15,-2-9 0-15,-1-15 0 16,0-8 0-16,-5-13 0 15,0-9 0-15,1-4 0 16,-3 0 33-16,-2-19-4 16,2-11-4-16,2-11-9 0,3-10-10 15,2-11-1-15,0-15-4 16,4-13 0-16,-2-6 0 16,0-5 0-16,-1 3-1 0,-7 8-11 15,-1 13-40 1,-3 15-37-1,-2 17-26-15,-4 17-193 0,0 15-1034 16</inkml:trace>
  <inkml:trace contextRef="#ctx0" brushRef="#br0" timeOffset="216">19800 9998 2057 0,'0'0'344'16,"0"0"-243"-16,0 0 10 15,0 0 10-15,0 0-21 16,0 0-49-16,119-79-15 0,-98 36-12 15,-3-2-9 1,-1 0-8-16,-11 4 0 0,-6 5-6 16,0 6 9-16,-2 9-5 15,-19 6 4-15,-5 8-4 16,-6 7-4-16,-1 5 4 16,0 25-4-16,2 8-1 15,2 11 0-15,6 5 0 16,8 3-7-16,6-1 6 15,9 0 0-15,0-7 1 16,0-6 0-16,15-9 7 16,8-6 3-16,4-6-3 0,0-8-5 15,-4-5-2-15,2-3 2 16,-5-1-2-16,-2-5 0 16,0 0-27-16,2 0-92 15,-5-9-204-15,-4-2-1524 0</inkml:trace>
  <inkml:trace contextRef="#ctx0" brushRef="#br0" timeOffset="217">20344 9757 306 0,'0'0'1103'16,"0"0"-979"-16,0 0-83 0,0 0 16 16,0 0-23-1,0 0 16-15,0 0 17 0,18 68 35 0,-14-53 8 16,-2 2 46-16,3 2-44 15,-2 2 6-15,-1 5-45 16,-2 2-24-16,0 2 18 31,0 4-11-31,0-2 8 16,0-2-24-16,0 0-8 0,0-4-7 16,0-2 6-16,0-8 6 0,0-1-6 15,0-2 7-15,0 0-18 0,0 0-3 16,0-2-11-1,0 1-5 1,0 1 0-16,0 0-1 16,0-5 5-16,0-3-5 15,0-3-1-15,0-2 0 16,0 0-11-16,0-4 6 16,0-15 6-16,0-5 0 15,0-4 0-15,0-4 0 16,0-2 0-16,0 0 0 15,0-5-8-15,0-4-11 16,0-2-7-16,0-4-5 16,0 0 17-16,0-4 9 0,0 1 4 15,2-1 1-15,11 2 0 16,7 3 2-16,3 6 4 16,3 8 10-16,3 7 7 15,4 11-6-15,1 7 25 16,-2 9-15-16,-4 0 5 15,-6 21-3-15,-4 11 7 16,-9 11 6-16,-9 9-18 16,0 5-15-16,-9 3-9 15,-15 2 0-15,-10-4-1 16,1-6-16-16,-3-10-38 0,5-12-4 16,7-11-30-1,3-10-22-15,10-7 26 0,7-2 25 16,4 0 30-16,0 0 30 15,11 0 42-15,7 0 38 16,4 2 18-16,0 15-10 16,-4 7-41-16,0-1-17 15,-4-1-8-15,-4-1-10 16,-1-2-5-16,1-1-6 16,-4-3-1-16,5 6 0 15,-5-6-116-15,2 0-181 0</inkml:trace>
  <inkml:trace contextRef="#ctx0" brushRef="#br0" timeOffset="218">20966 9059 1666 0,'0'0'223'15,"0"0"26"-15,0 0-131 16,0 0-45-16,0 0-22 16,0 0-18-16,0 0-12 0,29 10-20 15,-23 18 17-15,-1 2 17 16,-1 9 40 0,0 8 27-16,-2 11-4 0,2 6-7 15,-4 8-19-15,2 8-12 16,-2-1-14-1,0 4-15-15,2 1-8 0,0-3-7 16,2-4-3-16,1-6-7 16,-1-7-6-16,-2-11 8 15,2-6 3-15,-1-4-4 16,-3-9 10-16,3-6-11 16,-1-6-6-16,-2-12-6 15,0-4 6 1,2-3-11-16,-2-3-42 0,0 0-63 0,0-13-97 15,0-6-117 1,-10-2-1893-16</inkml:trace>
  <inkml:trace contextRef="#ctx0" brushRef="#br0" timeOffset="219">20852 9869 2393 0,'0'0'343'0,"0"0"-239"16,0 0-55-16,0 0 12 15,0 0-26-15,122-19-26 0,-82 13-7 16,1 2-2 0,10 2-88-16,-11 2-191 15,-8 0-1930-15</inkml:trace>
  <inkml:trace contextRef="#ctx0" brushRef="#br0" timeOffset="220">21449 9763 2554 0,'0'0'232'0,"0"0"-159"15,0 0-4-15,0 0-4 16,20 145-19-16,-16-104-18 16,1-1-10-16,-3-3-12 15,-2-7-5-15,0-7-2 16,0-10-4-16,0-13-44 16,0 0-79-16,-4 0-369 0</inkml:trace>
  <inkml:trace contextRef="#ctx0" brushRef="#br0" timeOffset="221">21452 9611 2231 0,'0'0'0'16,"0"0"-7"-16</inkml:trace>
  <inkml:trace contextRef="#ctx0" brushRef="#br0" timeOffset="222">20017 9224 2536 0,'0'0'268'0,"0"0"-201"16,0 0-67-16,0 0-9 16,0 0-118-16,116-116-169 0,-72 71-1536 0</inkml:trace>
  <inkml:trace contextRef="#ctx0" brushRef="#br0" timeOffset="223">22080 9574 2071 0,'0'0'321'0,"0"0"-112"15,0 0-65-15,0 0-48 0,0 0-43 16,-129 56-21-16,100-26-4 15,2 4 3-15,0 9-2 16,4 4 18-16,8 4 4 16,4 3-14-16,6 0 14 15,5-4-22-15,0-2-8 16,2-3-6-16,19-9-6 16,1-6-4-16,5-6-5 15,2-9-1-15,0-9-3 16,-3-4-51-16,11-2-35 0,-8-13-62 15,-8-6-314-15</inkml:trace>
  <inkml:trace contextRef="#ctx0" brushRef="#br0" timeOffset="224">22249 10067 2179 0,'0'0'610'15,"0"0"-468"-15,0 0-34 16,0 0-17-16,143-7-6 16,-106-27-19-16,-6-11-30 15,-8-2-20-15,-10-3-10 0,-10 6 3 16,-3 5-3-16,-14 9 0 16,-15 13 4-16,-6 13 0 15,-1 4-3 1,1 28 6-16,6 19 0 15,10 10-3-15,13 6-6 16,6 1 6-16,2-9-3 0,23-8 0 16,8-13-3-16,3-8-3 15,1-11-1-15,-3-4 0 16,-8-7 0-16,-3-4 0 16,-8 0-50-16,-1 0-59 15,-5-2-88-15,-5-9-341 16</inkml:trace>
  <inkml:trace contextRef="#ctx0" brushRef="#br0" timeOffset="225">22980 9652 3029 0,'0'0'229'15,"0"0"-168"-15,0 0-46 16,0 0-15-16,0 0-138 16,0 0-470-16</inkml:trace>
  <inkml:trace contextRef="#ctx0" brushRef="#br0" timeOffset="226">23004 10165 2644 0,'0'0'279'16,"0"0"-194"-16,0 0-85 0,0 0-102 15,0 0-802-15</inkml:trace>
  <inkml:trace contextRef="#ctx0" brushRef="#br1" timeOffset="227">17993 11741 2031 0,'0'0'358'0,"0"0"-165"16,0 0-34-16,0 0-71 16,0 0-51-16,0 0-16 15,0 0-4-15,4 17 13 0,13 7-7 16,3 6 11 0,-1 4 10-16,6 4-1 15,4 5-6-15,0 2-9 0,0 4 1 16,2 3 6-16,-4-1-12 15,2-2-10-15,-5-4-5 16,-4-6-7-16,1-5 0 16,-6-8 0-16,-1-3-1 0,-3-4 0 15,-3-6-30-15,2-6-38 16,-2-7-68-16,-1 0-80 16,-1-5-126-16</inkml:trace>
  <inkml:trace contextRef="#ctx0" brushRef="#br1" timeOffset="228">18423 11795 2098 0,'0'0'317'0,"0"0"-177"15,0 0-20 1,0 0-9-16,-66 135-47 0,47-101-17 0,-2 4-10 31,-2 1 0-31,-4-1-4 0,0 3-2 0,-2-1 2 16,0 1-13-16,0-1-13 15,1 0-7-15,1-2 0 16,3-4-29 0,3-4-46-16,6-7 14 0,1-5-128 0,8-10-105 15,2-4-1441-15</inkml:trace>
  <inkml:trace contextRef="#ctx0" brushRef="#br1" timeOffset="229">18631 12199 2241 0,'0'0'270'0,"0"0"-121"15,0 0-31-15,42 122-49 16,-26-79-40-16,1-2-16 16,-1-1 0-16,-3-6 12 15,-1-4 14-15,-4-9-10 16,-1-6-13-16,-3-6-15 0,0-7 1 16,0-2-2-16,-2 0 7 15,0-11 10-15,4-12 11 16,-1-9-10-16,3-4-16 15,2-3 4-15,-1-4-6 16,-3 1-19 0,3-1-52-16,2-9-79 0,-4 9-38 15,-1 9-446-15</inkml:trace>
  <inkml:trace contextRef="#ctx0" brushRef="#br1" timeOffset="230">19462 11951 2453 0,'0'0'301'15,"0"0"-172"-15,0 0-56 0,0 0-16 16,135 2-18-16,-110 2-26 15,-5 3-13-15,-5 6-61 16,-5-1-81-16,-8-1-246 0</inkml:trace>
  <inkml:trace contextRef="#ctx0" brushRef="#br1" timeOffset="231">19417 12268 2741 0,'0'0'277'31,"0"0"-183"-31,0 0 9 0,0 0-26 16,0 0-34-16,120 6-27 15,-89-6-8-15,-4 0-4 16,-4 0-4-1,-3 0-11-15,-3 0-81 0,-3 0-97 16,-5 4-358-16</inkml:trace>
  <inkml:trace contextRef="#ctx0" brushRef="#br1" timeOffset="232">20179 12049 2453 0,'0'0'299'16,"0"0"-187"-16,0 0 16 15,0 0-36-15,0 0-20 16,141 19-17-16,-99-14-5 15,1-3-11-15,-1-2-6 0,-7 0-10 16,-4 0 1-16,-6 0-11 16,-8 0-8-16,-3 0-5 15,-5 0 0-15,-5 0 0 16,0 0 0-16,0 0-59 16,2 0-63-1,-2 0-75-15,-2-2-330 0</inkml:trace>
  <inkml:trace contextRef="#ctx0" brushRef="#br1" timeOffset="233">21010 11386 2126 0,'0'0'276'15,"0"0"-184"-15,0 0-29 0,0 0 13 16,0 0-42-16,0 109-13 15,0-74 7 1,0 1 26-16,0 4 8 0,0-1 4 16,0-1-19-1,2-1-1-15,8-5-20 0,3 0-5 16,3-6-14-16,3-7-3 16,2-6-4-16,3-7-6 15,2-6-1-15,-1 0-50 16,2-10-22-16,6-22-88 0,-4 2-91 15,-6-1-532-15</inkml:trace>
  <inkml:trace contextRef="#ctx0" brushRef="#br1" timeOffset="234">21396 11446 2155 0,'0'0'402'0,"0"0"-180"15,0 0-85 1,0 0-21-16,-36 116-28 0,31-73 0 16,3 1-32-16,0 8-14 15,2 3-11-15,0 5-6 16,0 0 6-16,0 0-3 16,0 0-10-16,0-7-6 15,0-6-5-15,0-6-1 16,0-7-5-16,0-8-1 15,2-7 0-15,-2-6 0 0,2-4-30 16,-2-7-49-16,0-2-79 16,0 0-111-16,-2 0-1814 0</inkml:trace>
  <inkml:trace contextRef="#ctx0" brushRef="#br1" timeOffset="235">20698 12421 2472 0,'0'0'254'0,"0"0"-175"16,0 0 5-16,0 0-28 15,0 0-7-15,145 0-22 0,-98 0 8 16,4 0 1-1,5-4 3-15,0-5 21 16,1 3-5-16,1 0 11 16,-2-1-24-16,-2 5-9 0,-3 2-9 15,-4 0-2-15,-2 0-8 16,-1 0-7-16,-4 0-1 16,-5 0 0-16,-4 0-4 15,-2 0 2-15,-6 0-3 16,-3 0-1-16,-7 0-3 15,1 0 2-15,-5 0-38 0,-5 0-35 16,-2 0-53-16,-2 11-68 16,-2-3-245-16,-11 1-1723 15</inkml:trace>
  <inkml:trace contextRef="#ctx0" brushRef="#br1" timeOffset="236">20671 13048 1627 0,'0'0'229'0,"0"0"58"16,0 0-143-16,0 0-2 0,0 0-16 16,0 0-53-16,0 0 20 15,74-88-11-15,-54 84-23 16,2 4-14-16,-1 0 12 15,-2 0 4-15,2 7-7 16,-3 8-13-16,1 4 16 16,-1 0-13-16,-2 3-11 15,0-1-6 1,-6 2 3-16,-1 1 2 0,-1 4-6 16,-4 3 2-16,-2 2 1 15,-2 1-4-15,0 2-1 16,-4-1-6-16,-10 1-4 15,-3-2-7-15,-4-2-2 16,-6 3-4-16,-4-3-1 16,-4-2-4-16,-3-7-17 15,0-8-1-15,0-15-17 16,6 0-21-16,3-17 9 16,10-11-30-16,3-2-25 0,9 0 35 15,7 7 41-15,0 6 25 16,0 6 5-16,11 11 0 15,10 0 40-15,3 8 29 16,3 16-3-16,4 1-12 16,1 6-19-16,1-6-9 15,-2 1-8-15,-2-6-5 16,-4-4-3-16,-4-5-4 16,0-2-6-16,-6-5 0 15,-1-2 0-15,-1-2-66 16,1 0-77-16,-4 0-129 15,-3-6-972-15</inkml:trace>
  <inkml:trace contextRef="#ctx0" brushRef="#br1" timeOffset="237">21242 13371 2094 0,'0'0'883'0,"0"0"-719"0,0 0-107 16,0 0-35-16,0 0-22 16,0 0-151-16,0 0-96 15,-2-28-517-15</inkml:trace>
  <inkml:trace contextRef="#ctx0" brushRef="#br1" timeOffset="238">21571 12811 1918 0,'0'0'416'15,"0"0"-230"-15,0 0-83 0,0 0-20 16,0 0-33-16,0 0-25 16,-66 115-9-1,59-83 24-15,-2 2 28 0,3 5-11 0,-1 2 16 16,0 4-6-16,5 3-22 16,0 2-7-1,2 2-8-15,0-3-6 16,0-5-3-16,2-3 1 15,7-9-4-15,2-8-7 16,0-7-4-16,-2-4-1 0,0-7-5 16,2-2-1-16,-2-4 1 15,0 0-1-15,0 0-64 16,4-4-73-16,-1-9-87 0,-4 2-516 16</inkml:trace>
  <inkml:trace contextRef="#ctx0" brushRef="#br1" timeOffset="239">21699 13215 2572 0,'0'0'306'0,"0"0"-194"0,0 0 1 0,0 0-55 15,0 0-35-15,0 0-15 16,0 0-1-16,84 2-6 16,-70-2-1-16,-3 0-5 15,0 0-84-15,-2-4-75 16,-2-4-198-1</inkml:trace>
  <inkml:trace contextRef="#ctx0" brushRef="#br1" timeOffset="240">21964 12929 1974 0,'0'0'476'0,"0"0"-307"0,0 0-18 16,0 0-53-16,0 0-34 15,0 0-7-15,6 134-12 16,-6-97 13-16,2 1 13 16,4 1-24-16,-4-1-13 15,0 1 0-15,-2-1-12 16,2-1-13-16,-2-6-8 15,2-5 0-15,0-7-1 16,0-6-10-16,3-11-83 16,1-8-99-16,0-17-84 15,-2-8-430-15</inkml:trace>
  <inkml:trace contextRef="#ctx0" brushRef="#br1" timeOffset="241">22192 12725 2134 0,'0'0'347'16,"0"0"-132"-16,0 0-73 16,62 126-35-16,-43-79-20 0,-5 3-3 15,-3 3-10-15,-7 3-24 16,-4 2-9-16,0-3-13 16,-4 1-20-16,-11-3 0 15,-3-3-8-15,-3-6 0 16,2-3 0-16,1-7-47 0,3-10-56 15,3-12-70-15,5-7-267 0</inkml:trace>
  <inkml:trace contextRef="#ctx0" brushRef="#br1" timeOffset="242">22429 12111 2546 0,'0'0'302'0,"0"0"-125"15,0 0-34-15,0 0-62 16,0 0-50-16,150-15-17 15,-113 13-3-15,-3 0-11 16,-5 2 0-16,-9-2 0 16,-4 2 0-16,-9 0-91 15,-7 0-72-15,0 0-118 0,0 0-689 16</inkml:trace>
  <inkml:trace contextRef="#ctx0" brushRef="#br1" timeOffset="243">22439 12372 2796 0,'0'0'244'0,"0"0"-83"16,0 0-65-16,0 0-56 15,0 0-27-15,135 9-9 16,-110-7-4-16,0 2 0 16,-2 1-64-16,-2-1-118 15,-8-4-408-15</inkml:trace>
  <inkml:trace contextRef="#ctx0" brushRef="#br1" timeOffset="244">23399 12120 2341 0,'0'0'403'0,"0"0"-238"16,0 0-25-16,0 0-20 0,0 0-30 16,122 0-53-1,-84 0-15-15,0 0-16 0,-3 0-2 16,-1 0-4-16,-8 0-36 16,3 2-86-16,-10 6-91 15,-6-1-381-15</inkml:trace>
  <inkml:trace contextRef="#ctx0" brushRef="#br1" timeOffset="245">24054 11611 1948 0,'0'0'384'16,"0"0"-188"-16,0 0-35 0,0 0-48 16,0 0-40-16,0 0-9 15,0 143-9 1,0-100-8-16,4-2-5 0,8-3-13 15,3-6-24-15,7-6-4 16,10-9 3-16,3-6-4 16,3-7-1-16,2-4 1 15,-2 0-12-15,6-22-98 16,-10-1-107-16,-7-1-492 16</inkml:trace>
  <inkml:trace contextRef="#ctx0" brushRef="#br1" timeOffset="246">24440 11593 2274 0,'0'0'381'0,"0"0"-167"16,0 0-49 0,-10 140-61-16,10-87-19 0,0 3-21 15,0-1-12-15,0 3-13 16,0-2-2-16,2 0-14 15,2-6-13-15,2-2-5 16,0-10-4-16,-1-6-1 16,-3-10-33-16,0-5-47 15,-2-7-93-15,0-1-189 16,-11-5-1557-16</inkml:trace>
  <inkml:trace contextRef="#ctx0" brushRef="#br1" timeOffset="247">23885 12490 2258 0,'0'0'419'16,"0"0"-279"-16,0 0-23 0,0 0-9 15,0 0-27-15,119 0-39 16,-71-7-21-16,5 3 12 16,3 0-4-16,1-1 2 15,-1 3 1-15,-2 1-6 16,-3 1 2-16,-2-3 0 15,-2 3-2-15,-5 0-12 16,-2-2-9-16,-4 0-5 16,-4 0 1-16,-9-2-1 15,-4 1-8-15,-7 1-58 0,-4 0-46 16,-8 2-52 0,0 0-28-16,-12 7-706 0</inkml:trace>
  <inkml:trace contextRef="#ctx0" brushRef="#br1" timeOffset="248">23842 13063 2411 0,'0'0'390'16,"0"0"-266"-16,0 0-31 0,0 0 28 15,0 0-43-15,0 0-27 16,0 0-20-16,114-4-11 16,-87 4-12-16,0 0-7 15,-6 0-1-15,2 0-19 16,-5 0-76-1,-1 0-81-15,-1 0-239 0,-5 0-1590 16</inkml:trace>
  <inkml:trace contextRef="#ctx0" brushRef="#br1" timeOffset="249">24276 12796 1993 0,'0'0'392'0,"0"0"-164"0,0 0-65 15,0 0-46-15,114 0-19 16,-83 12-25-16,-2 6 20 16,-4 3-26-16,-3 2-1 15,-6 3-12-15,-5 4-9 16,-4 4-1-16,-7 3-7 15,0 4-18-15,-5 2-10 16,-17-1-5-16,-5 0-4 16,-4-5 0-16,-2-9-38 15,2-9-29-15,-1-13-50 16,8-6-98-16,1 0-181 16,10-14 117-16,9-8 38 15,4 5 209-15,0 4 32 0,2 9 130 16,15 4 88-1,6 0-4-15,2 7-63 0,1 12-39 16,0 0-30-16,1-2-33 16,-2-2-17-1,0-7-10-15,-3-1-15 16,0-5-7-16,2-2 0 0,3 0-65 16,-4-4-130-16,-6-4-640 0</inkml:trace>
  <inkml:trace contextRef="#ctx0" brushRef="#br1" timeOffset="250">25192 12144 2500 0,'0'0'292'15,"0"0"-153"-15,0 0-8 16,0 0-50-16,0 0-47 0,150-3-23 16,-115 3-6-1,-6 0-1-15,-4 0-4 16,-8 0-35-16,-13 4-71 0,0 3-98 16,-4-5-676-16</inkml:trace>
  <inkml:trace contextRef="#ctx0" brushRef="#br1" timeOffset="251">25223 12392 2903 0,'0'0'365'16,"0"0"-300"-16,0 0-9 0,0 0-19 15,0 0-21 1,0 0-7-16,119 38-4 0,-90-38-4 16,-2 0-1-16,-6 0 0 15,-3 0-5-15,-3 0-66 16,2-9-31-16,-4-6-85 16,-4 1-283-16</inkml:trace>
  <inkml:trace contextRef="#ctx0" brushRef="#br1" timeOffset="252">25934 11698 1930 0,'0'0'289'0,"0"0"-157"15,0 0-54-15,0 0-11 0,0 0-28 16,0 0 7-16,62-113-20 16,-48 98 28-16,-3 0 66 15,2 4-47-15,-1 5-31 16,-1 2-12-1,-3 4 9-15,4 0 9 0,1 0 13 16,3 4 1-16,-1 11-11 16,3 0-6-16,0 2-11 0,-2 0-4 15,1 2-7 1,-1 3 3-16,-3-1 13 16,3 5 4-16,-5 1-12 15,1 4-3-15,-4 3-7 16,-3 2-5-16,-3 7 2 15,-2 0-4-15,0 6 4 16,-7 3-13-16,-13 1 0 16,-5-2-5-16,-4 0 6 15,-4-5-6-15,-3-11 0 16,-1-8-22-16,1-11-22 0,5-9-26 16,2-7-25-16,9-4-48 15,7-22-2-15,8-4 11 16,5-2-13-16,0 4 84 15,18 7 63-15,6 10 40 16,3 9 56-16,2 2 5 16,2 0-3-16,3 19-12 15,-3 1-14-15,0 1-30 16,-4-4-18-16,0-4-15 16,-6 0-4-16,0-7-5 15,-3 1 0-15,-3-3-103 0,-3-2-106 16,-3 0-407-16</inkml:trace>
  <inkml:trace contextRef="#ctx0" brushRef="#br1" timeOffset="253">26411 12520 2228 0,'0'0'360'16,"0"0"-150"-16,0 0-104 15,65-161-49-15,-36 102-36 16,-3-1-15-16,1 4-6 0,-3 7-14 16,-3 6-30-16,-2 9-49 15,-5 10-198-15,-5 14-1476 0</inkml:trace>
  <inkml:trace contextRef="#ctx0" brushRef="#br1" timeOffset="254">26565 12552 2375 0,'0'0'351'0,"0"0"-208"0,0 0-44 15,55-126-39-15,-32 83-27 16,1 0-20-16,1 0-12 16,-1 3-1-16,-4 1-17 0,-2 0-77 0,-7 10-130 15,-4 9-523 1</inkml:trace>
  <inkml:trace contextRef="#ctx0" brushRef="#br1" timeOffset="255">18003 14558 1906 0,'0'0'228'0,"0"0"-96"16,0 0-53-16,0 0-54 15,0 0-3-15,0 0 40 16,-39 120-16-16,33-92 26 15,1 6 0-15,1 0 2 0,4 3 18 16,0 3-28 0,0 5-44-16,6 0-7 15,13 0-8-15,0 0-3 16,2-7 3-16,1-5-4 16,2-12-2-16,3-10-2 15,-3-9 2-15,3-2 2 16,-2-15-2-16,-3-22 1 0,0-7-47 15,-4-10-61-15,-5-2-12 16,-3-1 3-16,-4 5-100 16,-4 8-82-16,-2 11-83 15,0 12 154-15,0 13 228 16,0 8 376-16,0 1-44 16,0 29-149-16,3 9-21 15,1 12-45-15,5 11 5 0,2 9-3 16,-2 8-45-16,2 7-18 15,-4 7 16-15,-7 25 16 16,0 26-8-16,-18 20-35 16,-15 5-6-16,-5-32-17 15,5-36-14-15,6-39-2 16,-2-15-6-16,-2 0-3 16,-5-2-17-16,-3-9-17 15,4-17-20-15,2-19-6 16,1-4 8-16,3-34-2 15,5-18 4-15,9-11-4 16,6-11 2-16,9-8-25 16,0 1-31-16,13 3 22 0,16 13 58 15,6 16-15-15,19 10-78 16,-10 15-189-16,-3 9-1140 16</inkml:trace>
  <inkml:trace contextRef="#ctx0" brushRef="#br1" timeOffset="256">18515 14937 1289 0,'0'0'411'15,"0"0"-227"-15,0 0-27 0,0 0-42 16,0 0-5-16,0 0-46 16,0 0 71-16,47 64-7 15,-41-40 6-15,1 10-11 16,-3 9-41 0,4 1-24-16,-4 12-16 0,0-7-13 15,3-2-8-15,1-6-8 0,2-11-5 16,-1-11-8-1,1-10 0 1,2-9-5-16,-1 0 5 0,0-19 6 16,-2-16 4-16,2-7-3 15,0-8-2-15,1 1 0 16,-2-2-5-16,3 3-14 16,1 8-24-16,7-1-82 15,-4 13-145-15,-3 7-399 0</inkml:trace>
  <inkml:trace contextRef="#ctx0" brushRef="#br1" timeOffset="257">21072 14999 2129 0,'0'0'342'0,"0"0"-144"16,0 0-37-16,0 0-56 16,0 0-37-1,0 0-20-15,0 0 4 0,-127-88-2 16,98 84-8-16,-2 4-20 0,-2 0-3 16,0 0-6-16,1 25-1 15,3 10-5-15,5 14 0 16,4 4 3-16,8 7 0 15,8 0-2 1,4-4-8-16,4-9 1 0,19-9 0 16,6-12-1-1,7-13-2-15,1-13 2 0,4 0 0 16,-3-32 0-16,-3-11 1 16,-4-6 0-16,-4-5-1 0,-10 5-15 15,-5 9-38-15,-5 7 19 16,-3 18 25-1,-4 15 9-15,4 0 16 16,1 20 10-16,2 22 8 0,2 16-8 16,4 13-3-16,3 10-3 15,-1 9 5-15,1 19 0 16,-10-7 13-16,-6 6-2 16,0-2-5-1,-8-20-11-15,-19 8-12 0,-6-13-2 16,-7-14-6-16,-3-16-16 15,-3-17-18-15,0-23-18 16,4-11 1-16,3-24-8 0,2-23 9 16,11-12 15-1,12-8 24-15,12-8 10 16,2 3 0-16,16 1 1 16,20 5-1-16,6 8 1 0,9 7-4 0,2 6-6 15,21-2-136 1,-14 13-144-16,-11 6-496 15</inkml:trace>
  <inkml:trace contextRef="#ctx0" brushRef="#br1" timeOffset="258">21623 14550 1942 0,'0'0'296'0,"0"0"-100"0,0 0-75 16,0 0-1-16,0 0-29 16,-67 115-18-16,56-74-26 15,0 6-1-15,0 6 19 16,4 3 0-16,0 4 1 16,5 6-10-16,2 0-7 15,0 1-4-15,0-5-15 16,11-6-11-16,5-7-10 0,4-11-4 31,0-10-5-31,0-4 1 0,-2-10-1 0,-1-3 0 16,-3-2-35-1,-1-9-69-15,-1 0-53 0,-1 0-53 16,-5-11-133-16,1 2-1904 0</inkml:trace>
  <inkml:trace contextRef="#ctx0" brushRef="#br1" timeOffset="259">21899 14725 1719 0,'0'0'401'15,"0"0"-220"-15,0 0 24 16,0 0-93-1,0 0-71-15,0 0 24 16,121-17 7-16,-103 25 3 0,-1 7-2 16,-1 5 11-16,-5 3-1 15,0 5 1-15,-2 2-22 16,0 0-8-16,-3 2-13 16,-1 4-12-16,-5-1 1 15,0 1-9-15,0 4-4 16,-9 1-3-1,-9 4-6-15,-6-2-4 0,-3-2-4 0,-4-5 1 16,0-8-1-16,2-7 0 16,0-10-27-1,4-11-35-15,8-5-31 0,5-20-10 0,10-5 10 16,2-2 22 0,0 4 50-16,11 9 20 15,7 6 1-15,5 11 34 16,-2 2 24-16,4 6 5 15,2 13 8-15,-3 5-25 0,1 0-20 16,-3-5-14-16,0-4-9 16,1-5-3-16,-6-5 0 0,-1-3-57 15,-3-2-41 1,3 0-47-16,-5-9-80 16,-1-8-118-16</inkml:trace>
  <inkml:trace contextRef="#ctx0" brushRef="#br1" timeOffset="260">22360 14458 2300 0,'0'0'278'16,"0"0"-117"-16,0 0-19 16,0 0-33-16,77 143-36 15,-58-98-16-15,-3 6-6 16,-1 5 4-16,-6 8-2 0,-6 7-9 16,-3 4-15-16,0 2-16 15,-10-1-7-15,-7-1-4 16,-8-2-2-16,-1-5 0 15,-1-1-15-15,0-7-57 16,-4-7-83-16,9-10-121 16,4-15-1449-16</inkml:trace>
  <inkml:trace contextRef="#ctx0" brushRef="#br1" timeOffset="261">19693 15102 1723 0,'0'0'420'16,"0"0"-193"-16,0 0-64 15,0 0-52-15,0 0-20 0,0 0-26 16,139 19-27-1,-100-19 2-15,4 2-11 0,-3-2-15 16,0 2-5-16,-2 0-8 16,-7 0 0-16,-6 3-1 15,4-5-115 1,-27 0-157-16,-2 0-200 16</inkml:trace>
  <inkml:trace contextRef="#ctx0" brushRef="#br1" timeOffset="262">19800 15379 2210 0,'0'0'350'16,"0"0"-141"-16,0 0-102 15,0 0-26-15,0 0-21 16,125 20-28-16,-98-20-8 0,0 0-16 16,-2-7-8-16,-2-3 0 15,11 1-46 1,-7-1-107-16,-3 5-492 0</inkml:trace>
  <inkml:trace contextRef="#ctx0" brushRef="#br1" timeOffset="263">23089 14941 2251 0,'0'0'309'0,"0"0"-98"0,0 0-119 0,0 0-52 15,138-2-20-15,-95-2-12 0,-3-1-7 32,-5 5-1-32,-1 0 0 15,-8 0-40-15,-7 0-88 16,-9 11-65-16,-7 2-549 0</inkml:trace>
  <inkml:trace contextRef="#ctx0" brushRef="#br1" timeOffset="264">23167 15155 2319 0,'0'0'316'0,"0"0"-110"16,0 0-92-16,0 0-21 15,0 0-32-15,132 0-29 0,-101 0-15 16,-3 0-12-1,-3-2-4-15,-3-2 0 0,-7 1-1 16,-1-1-44-16,5 2-47 16,-4-4-72-16,-2 1-187 0</inkml:trace>
  <inkml:trace contextRef="#ctx0" brushRef="#br1" timeOffset="265">23887 15067 1617 0,'0'0'1029'15,"0"0"-864"-15,0 0-69 16,0 0 46-16,0 0-57 16,0 0-29-16,133 0-4 0,-99 7-10 15,-3-7-11-15,-4 4-1 16,-5-2-14-16,-2 0-3 15,-6 0-9-15,-4-2-4 0,-1 3 0 16,1-3-8 0,9 0-88-16,-1 0-111 15,0-3-94-15</inkml:trace>
  <inkml:trace contextRef="#ctx0" brushRef="#br1" timeOffset="266">24738 14706 1824 0,'0'0'367'0,"0"0"-225"0,0 0-15 16,0 0-32-16,0 0-35 16,0 0-17-16,47-109 4 15,-32 85-11-15,3 5 68 16,3-3-60-16,-2 1-22 15,-1 4-12-15,-1 2-3 0,2 4 3 16,-4-2 1-16,-1 7 3 16,1-4-6-16,1 5-1 15,1 1 10-15,1 4 4 16,3 0 2-16,-2 0 5 16,-1 6-3-16,0 9 4 15,0 7 4-15,-2-1 2 16,-1 5-9-16,-2-1-1 15,1 3-9-15,-1 0-2 16,-4 0 1-16,2-3 15 16,-4 3 0-16,-1-2 5 15,0 2-6-15,-2 0-2 16,-2 4-4-16,-2 2-8 16,0 4-2-16,0 1-3 15,0 4 1-15,-2-1-7 0,-8 1 0 16,-1 2 2-1,-4-2 2-15,-3-2-1 16,-2 1 2-16,-4-3-2 0,-5-7-3 16,-2-2-2-16,-4-7-2 15,0-3 1-15,-1-14-1 16,3-6-46-16,2 0-9 16,6-11-15-16,6-12-14 0,7-7 8 15,8 2 51 1,4 3 14-16,0 3 5 15,6 7 6-15,12 9 1 16,7 6 5-16,0 0 17 0,1 17 18 16,3 9 2-16,0 5-3 0,2 1-7 31,-2-2-1-31,0-4 1 16,0-6-9-16,2-6-2 15,0-5-3-15,3-5-5 16,-1-4-8-16,0 0-2 15,-1 0-3-15,-6 0-1 16,-3-6-1-16,-5-1-66 16,2-16-51-16,-2 4-91 0,-7-1-276 0</inkml:trace>
  <inkml:trace contextRef="#ctx0" brushRef="#br1" timeOffset="267">25556 13820 1597 0,'0'0'434'0,"0"0"-185"16,0 0-88-16,0 0-8 0,0 0-34 15,0 0-25-15,0 0-32 16,87-6-8-16,-70 17 2 16,-1 4-8-16,-1-1 3 15,-1 6-12-15,-3 1 25 16,-5 3 2-16,-1 6 0 15,-5-1-19-15,0 6-14 0,0 3-5 16,0 3-10 0,-13-4-6-16,-8 3-7 15,0-2-1-15,-6-1-3 16,-2-3-1-16,-2-6-7 16,-3-7-38-16,1-4-16 15,2-15-34-15,6-2-1 16,5 0 22-16,9-10 26 15,9-5 32-15,2 2 8 16,0 7 8-16,13-1 0 0,7 7 22 16,5 0 29-16,-1 2-3 15,0 11 11-15,-1 4-8 16,-1 0-10-16,0 3-9 16,0-6-9-16,1 1-9 15,2-2-7-15,-2 0-7 16,9-2-7-16,17 10-99 15,-7-4-101-15,-1 3-559 0</inkml:trace>
  <inkml:trace contextRef="#ctx0" brushRef="#br1" timeOffset="268">26032 14969 1636 0,'0'0'598'16,"0"0"-306"-16,0 0-179 15,0 0-36-15,0 0-30 16,0 0-25-16,0 0 37 16,16-26 0-16,9 20 3 0,4 1-1 15,6 3-16-15,1-2-7 16,1 4-16-16,3 0-9 15,-1 0-6-15,-4 0 0 16,-1 0-7-16,-3 0 0 16,-4 0-1-16,-3 0 1 15,-4 0-64 1,-4 0-50-16,-5 0-159 0,-7-4-452 0</inkml:trace>
  <inkml:trace contextRef="#ctx0" brushRef="#br1" timeOffset="269">26246 14702 2277 0,'0'0'277'15,"0"0"-134"-15,0 0-8 16,4 124-55-16,2-75-38 16,0 2-4-16,-4 2-5 15,2-1-22-15,-1-5-6 16,-1-9-1-16,0-8-4 15,-2-6-21-15,0-3-59 16,0-4-91-16,0-4-178 0</inkml:trace>
  <inkml:trace contextRef="#ctx0" brushRef="#br1" timeOffset="270">26752 14496 1661 0,'0'0'320'0,"0"0"-82"31,0 0-68-31,0 0-91 16,0 0-12-16,-12 120 13 0,12-90 24 15,0 2-14 1,3-4-31-16,8 0-20 15,0-5-20-15,5-2-6 16,-1-6-3-16,4-2 0 16,0-4-10-16,4-3 1 15,-1 0 1-15,3-3-2 0,-4-3 0 16,4 0-52-16,4-4-100 16,-4-16-53-16,-6 3-440 15</inkml:trace>
  <inkml:trace contextRef="#ctx0" brushRef="#br1" timeOffset="271">27064 14421 1993 0,'0'0'267'16,"0"0"-65"-16,0 0-81 15,0 0 8-15,0 0-19 16,0 0-17-16,0 142-7 16,0-102-3-16,0 10-17 15,0 3-8-15,0 9-14 0,2 2-10 16,-2 2 2 0,0 1-13-16,0-3-1 0,0-2 6 15,0-4 1-15,0-9-9 16,0-7-6-16,0-12-6 15,0-8-8-15,0-7 0 16,0-9 0-16,0-3 0 16,0-3-17-16,5 0-53 0,-1-3-13 15,8-18-63 1,-4 2-104-16,1 1-584 0</inkml:trace>
  <inkml:trace contextRef="#ctx0" brushRef="#br1" timeOffset="272">27467 15084 2057 0,'0'0'883'0,"0"0"-742"15,0 0-86-15,0 0-15 16,0 0-40-16,0 0 0 0,0 0-81 15,-8-55-87-15,18 44-199 0</inkml:trace>
  <inkml:trace contextRef="#ctx0" brushRef="#br1" timeOffset="273">27732 14627 1174 0,'0'0'848'15,"0"0"-672"-15,0 0-59 0,0 0 50 16,0 0-58-16,0 0-18 15,0 0-11-15,74-107-16 16,-52 100-8-16,2 5-11 16,5-2 61-16,-2 2-54 15,2 2-26-15,-2 0-9 16,-2 2 0-16,-3 11 25 0,-2 4-5 16,-4 6-1-1,-3 1 6-15,-3 8-9 16,0 0-3-16,-6 4-2 15,1 3 3-15,-5 3-3 16,0 6-8-16,0 1-3 16,-7 0-6-16,-9 0-1 0,-3 3-5 15,-4-5-1 1,-4-4-4-16,-2-1 0 0,0-8 0 16,-2-6-15-16,0-13-33 15,4-10-26-15,5-5-40 16,4-20-21-16,10-12 30 15,5-2 31-15,3-3 24 16,3 8 37-16,14 5 11 16,5 14 2-16,5 10 28 15,0 0 8-15,4 27 8 0,1 8 22 16,-1 3-39-16,-2 0-1 16,0-3 3-16,-2-8-4 15,-4-3-12-15,0-9-8 16,-1-5-5-16,-4-5-1 15,0-5-83-15,0 0-49 16,-3 0-184-16,-4-6-1564 16</inkml:trace>
  <inkml:trace contextRef="#ctx0" brushRef="#br1" timeOffset="274">28506 14849 2386 0,'0'0'385'15,"0"0"-232"-15,0 0-66 16,0 0 36-16,0 0-28 16,0 0-29-16,0 0-10 15,146 9-15-15,-107-9-18 16,-6 2-15-16,-4-2-3 16,-7 2-4-16,-6 0-1 0,-5 2-36 15,-11-4-54 1,0 0-109-16,0 0-257 0</inkml:trace>
  <inkml:trace contextRef="#ctx0" brushRef="#br1" timeOffset="275">28648 14740 2588 0,'0'0'306'16,"0"0"-155"-16,0 0-23 0,-11 122-52 15,11-82-43-15,0 1-19 16,2 0-7 0,5-5-6-16,1-2-1 0,0-4-30 15,0-4-86-15,1-9-120 16,-5-4-354-16</inkml:trace>
  <inkml:trace contextRef="#ctx0" brushRef="#br1" timeOffset="276">29078 14579 858 0,'0'0'1321'15,"0"0"-1053"-15,0 0-119 0,0 0-43 16,0 0-49-16,83-109-12 15,-68 103 13 1,3 6 1-16,-3 0-9 0,1 0 3 16,-1 11-11-16,-1 10 2 15,-1 0-2-15,1 7 7 16,-5 2-15-16,-3 2 0 16,-2 5-1-16,2 3-5 15,-6 3-5-15,0 2-7 16,0 0-3-16,0 2-6 15,-6 0-2-15,-7-2-1 16,-3 2-4-16,-1-2 4 16,-3 0 0-16,-2-2-4 15,-3-5-1-15,1-10 0 16,-1-9-18-16,2-13-23 0,4-6-58 16,1-1-18-16,5-23 1 15,6-8 14-15,4-2 5 16,3 1 39-16,0 8 44 15,8 6 15-15,5 6 7 16,3 13 65 0,1 0-1-16,3 19-26 15,1 7-9-15,-2 4-15 16,4-2-6-16,-1-3-6 0,2 3-9 16,1-9 4-16,-1-4-4 15,1-6-63-15,6-9-101 16,-4 0-160-16,-5 0-1234 0</inkml:trace>
  <inkml:trace contextRef="#ctx0" brushRef="#br1" timeOffset="277">29762 14483 2030 0,'0'0'290'0,"0"0"-163"15,0 0-39-15,0 0 40 16,0 0 22-16,0 0-82 15,0 0-46-15,-2 54 2 16,-1-13 16 0,1 6 16-16,2 6-4 0,0 5-3 15,-2 2-7-15,2 2-17 16,-2-3 8-16,2 2 11 0,-2-4-6 16,2-5-14-1,0-10-7-15,0-6-13 16,0-10 1-16,0-9-5 0,2-8-6 15,0-5-52-15,-2-4-114 16,0-6-13-16,0-7-397 16</inkml:trace>
  <inkml:trace contextRef="#ctx0" brushRef="#br1" timeOffset="278">22111 16173 1666 0,'0'0'517'0,"0"0"-241"16,0 0-137-16,0 0-36 15,0 0-23-15,0 0-37 16,0 0 7-16,-71-51 27 16,63 79-24-16,4 21-32 15,4 21-7-15,0 16 10 16,10 6 0-16,16-2 7 0,8-11-17 15,6-21-10-15,6-20-3 16,1-19 0 0,2-19 0-16,-4-8 7 0,-5-27-1 15,-9-12-3-15,-4-6-3 16,-9 0-1-16,-7 1-18 16,-7 14-31-16,-4 10 8 15,0 15 41-15,0 13 5 16,0 22 20-16,-4 27-1 15,-1 17 29-15,1 9-4 16,2 8-23-16,-2 5 3 0,-4 0 4 16,0 1-5-1,-9 1 1-15,-2-4-8 0,-6 0-7 16,-6-5-14-16,-2-15 0 16,-5-13-11-16,3-23-14 15,-4-21-20-15,6-9-10 16,-1-24 7-16,8-23-1 15,6-10 9-15,8-5 18 16,12-7 14-16,0 3 6 0,19 0-4 16,14 8-35-16,29-13-69 15,-6 18-170-15,-7 10-657 16</inkml:trace>
  <inkml:trace contextRef="#ctx0" brushRef="#br1" timeOffset="279">22774 16378 2197 0,'0'0'355'15,"0"0"-167"1,0 0-54-16,0 0-38 16,35 144-41-16,-20-97-13 15,3 2-12-15,1-2-9 0,2-9-3 16,-3-1 13-16,-1-13 8 0,2-10-12 16,-4-9-22-16,-1-5 2 15,1 0-2 1,-1-28 2-16,-4-6-2 15,3-9-4-15,-1-9-1 16,-1 1-8-16,0 2-44 16,0-9-63-16,-2 16-93 15,-3 9-304-15</inkml:trace>
  <inkml:trace contextRef="#ctx0" brushRef="#br1" timeOffset="280">23505 16402 2234 0,'0'0'362'0,"0"0"-168"15,0 0-59-15,0 0-31 16,135 0-53-16,-100 0-33 16,-1 0-11-16,-3 4-6 15,-4 3 0-15,-8 1-1 16,-5-2-65-16,-10 3-96 15,-4 0-328-15</inkml:trace>
  <inkml:trace contextRef="#ctx0" brushRef="#br1" timeOffset="281">23580 16646 2698 0,'0'0'248'0,"0"0"-100"0,0 0-27 16,0 0-47-1,0 0-42-15,0 0-24 0,133 13-2 16,-111-13-5-16,0 0-1 16,3 0-27-16,-5 0-107 15,-3-3-148-15</inkml:trace>
  <inkml:trace contextRef="#ctx0" brushRef="#br1" timeOffset="282">24442 16492 2546 0,'0'0'227'16,"0"0"-133"-16,0 0-16 16,0 0-13-16,0 0-27 0,122 0-2 15,-82-3 7-15,0 2-6 0,3 1 2 32,-3 0-3-32,-5 0-18 0,-1 0-11 15,-8 4-6 1,-5-2-1-16,-6 2-9 0,-3-4-82 15,-4 0-66-15,-3 0-128 16,-3-10-436-16</inkml:trace>
  <inkml:trace contextRef="#ctx0" brushRef="#br1" timeOffset="283">25281 15897 1617 0,'0'0'421'31,"0"0"-270"-31,0 0-63 16,0 0-3-16,0 0-12 15,0 0-4-15,0 0 18 0,3 0 31 16,-3 6 26 0,0 14-64-16,0 6-39 0,0 3-16 15,0 4 3-15,0 1-3 16,0 0 4-16,0-2 6 15,4-2-9-15,2-7-2 16,4 1-12-16,1-5-6 16,0-4 3-16,5 0 14 15,-1-2-6-15,5-2-1 16,1 2-5-16,0-7-11 16,4 2 4-16,0-8-3 0,1 0-1 15,1 0-3-15,0-4-81 16,2-17 1-16,5-22-86 15,-11 7-152-15,-4 2-1497 0</inkml:trace>
  <inkml:trace contextRef="#ctx0" brushRef="#br1" timeOffset="284">25658 15874 2009 0,'0'0'452'0,"0"0"-259"15,0 0-71-15,0 0-31 16,0 0-38-16,0 0-9 16,-13 130 9-16,13-89-5 15,0-3 9-15,0 9 10 16,0 0-12-16,2 11-13 16,-2 0-3-16,0 4-6 15,0 0-7-15,0-4-7 16,0-3-3-16,0-12-9 15,0-4 2-15,0-16-5 16,0-4 0-16,0-12 2 16,0-3-2-16,0-4-3 0,0 4-1 15,0-4 2-15,0 0 3 16,0 0-5-16,2 0-5 16,3 9-39-1,1-5-27-15,4 7-60 0,0-2-88 16,-3 1-424-16</inkml:trace>
  <inkml:trace contextRef="#ctx0" brushRef="#br1" timeOffset="285">26155 16374 2041 0,'0'0'391'0,"0"0"-166"16,0 0-91-16,0 0-38 0,0 0-45 15,145-10-10-15,-110 5-9 16,1 5-8-16,-1 0-7 16,-4 0 3-16,-4 0-5 15,-6 0-7 1,-6 0-3-16,-4 0-5 0,-4 0 0 15,-5 0-18-15,0-8-59 16,-2-12-49-16,0 1-168 0,-2 0-409 0</inkml:trace>
  <inkml:trace contextRef="#ctx0" brushRef="#br1" timeOffset="286">26387 16164 2225 0,'0'0'367'0,"0"0"-133"15,0 0-106-15,-2 138-40 0,2-98-43 16,4 1-19-16,5-11-8 16,-3-3-12-16,-2-3 0 15,-1-9-6-15,-3-6-29 16,0-3-92-16,0-2-194 0</inkml:trace>
  <inkml:trace contextRef="#ctx0" brushRef="#br1" timeOffset="287">27837 16240 2503 0,'0'0'280'16,"0"0"-173"-16,0 0-19 0,0 0 0 16,0 0-45-16,150 14-23 0,-106-14-15 15,-1 0-3-15,-4 0-2 16,-5-4-32-16,-5 0-62 16,-9-5-88-16,-11 7-207 0</inkml:trace>
  <inkml:trace contextRef="#ctx0" brushRef="#br1" timeOffset="288">28020 16092 2670 0,'0'0'283'0,"0"0"-151"0,-7 115-39 16,7-63-49-16,0 1-29 0,0-6-11 15,11 0-4 1,2-6-10-16,8 0-112 0,-5-18-118 16,-3-8-309-16</inkml:trace>
  <inkml:trace contextRef="#ctx0" brushRef="#br1" timeOffset="289">27146 15835 1710 0,'0'0'308'16,"0"0"-95"-16,0 0-108 15,0 0-42-15,0 0-25 16,0 0 12-16,-78 139 20 16,78-96 0-16,0 8 11 15,7-2 14-15,15 3-17 0,7-5-11 16,7-9-4-16,6-4-14 15,3-16-13-15,1-8-12 16,2-10 12-16,-4-4 4 16,-9-30 6-1,-4-9-2-15,-8-13-21 0,-11-8-15 0,-10-4-7 16,-2-1 4 0,-10 3-4-16,-17 8 4 0,-8 5 3 15,-5 12-8 1,-7 13-20-16,-2 11-47 15,4 13-23-15,-3 6-52 16,12 20-101-16,12 7-142 0</inkml:trace>
  <inkml:trace contextRef="#ctx0" brushRef="#br1" timeOffset="290">27118 16406 1897 0,'0'0'295'16,"0"0"-151"-16,0 0-17 15,-18 120-26-15,18-82-6 16,0-3 11-16,6 1-30 0,14-2-11 15,7-10-13-15,7-5 3 16,1-10 19-16,5-9 4 16,3 0-16-16,-1-13-14 15,0-15-6-15,-4-2-2 16,-6-8-6 0,-6-5-17-16,-8 0-10 15,-7-4-5-15,-6 0 2 16,-5 8-4-16,0 1-9 15,-14 8-20-15,-6 4-17 0,-4 5-55 16,-3 4-73-16,7 6-96 16,4 7-88-16</inkml:trace>
  <inkml:trace contextRef="#ctx0" brushRef="#br1" timeOffset="291">28617 15764 2245 0,'0'0'362'16,"0"0"-218"-16,0 0-78 0,0 0-9 15,0 0-13-15,0 0-21 0,0 0-5 16,111-91-4-16,-88 88 0 15,1 3 20-15,-4 0 10 16,3 19 20 0,-4 9-4-16,-3 6-14 0,-3 7-12 15,-1 4 2-15,-6 5-2 16,-1 5-17-16,-5 5-7 16,0 6-3-16,0 1-4 0,-13 1 1 15,-8-2-3 1,-3-8 0-16,-5-7-1 15,-5-3 1-15,-6-14-1 16,1-11-23-16,-4-8-12 16,1-11-46-16,1-4-10 0,10 0 30 15,7-23 29-15,10-5 18 16,8 3 9-16,6 1 4 16,0 5 1-1,16 10 12-15,10 9 29 16,5 0 8-16,5 9 3 0,0 16-15 0,4 7-10 15,-1 1-13-15,2-4-10 16,-3-1-4 0,-1-8 0-1,-5-6-1-15,-3-5-69 16,-5-9-45-16,5-13-34 16,-7-12-178-16,-4-8-1337 0</inkml:trace>
  <inkml:trace contextRef="#ctx0" brushRef="#br1" timeOffset="292">29185 16150 2323 0,'0'0'286'0,"0"0"-155"16,0 0-34-16,24-139-39 15,-12 92-30-15,1-1-16 16,-4 10-12-16,-2 10 6 16,-5 15-1-16,-2 13 50 0,0 3 80 15,0 31-66-15,0 13-15 16,0 15-2-16,0 6-12 16,0 7-15-16,0-2-6 15,0-3-9-15,4-8-4 16,3-8 2-16,-3-9-4 15,4-7-1-15,-4-12-3 16,0-7 0-16,3-2 0 16,-5-10-16-16,2 1-38 15,-4-8-62-15,0 0-89 16,0 0-369-16</inkml:trace>
  <inkml:trace contextRef="#ctx0" brushRef="#br1" timeOffset="293">30054 16122 1993 0,'0'0'301'0,"0"0"-83"16,0 0-64-16,0 0-23 15,0 0-46-15,118-15-37 16,-89 15-28-16,0 8-13 16,-3 3-7-16,-3 0-1 15,-7-3-54-15,-8-2-136 16,-5-1-102-16,-3-3-1818 0</inkml:trace>
  <inkml:trace contextRef="#ctx0" brushRef="#br1" timeOffset="294">29949 16413 2134 0,'0'0'354'0,"0"0"-60"16,0 0-155-16,0 0-26 15,118 4-33-15,-85-4-17 16,4 0-35-1,-2 0-14-15,-1 0-9 0,-3 0 2 16,2 0-7-16,-2 0-44 16,7-11-91-16,-5 3-178 0,-8 3-1386 0</inkml:trace>
  <inkml:trace contextRef="#ctx0" brushRef="#br1" timeOffset="295">30809 15764 1732 0,'0'0'436'0,"0"0"-238"0,0 0-87 16,0 0-14-16,0 0 5 16,120-19-30-16,-97 19-15 15,-1 5-12-15,-4 9-3 0,0 6 13 31,-5 8 29-31,-1 6-4 0,-4 7 0 16,-1 3-19-16,-5 8-15 16,-2 5-9-16,0-1-6 15,0 6-4-15,-9 2-1 16,-9 2-12-16,-4-3-3 0,-4-3-8 16,-3-7 2-16,-1-10-5 15,1-15-4-15,0-13-42 0,5-15-38 31,2 0-33-31,4-24-15 0,7-8 32 0,6 2 41 16,5 2 46 0,0 9 13-16,0 10 17 15,14 7 35-15,3 2 28 16,6 0-14-16,-1 15-28 16,3 0-15-16,0-2-15 0,-4-2-7 15,0-7-1 1,-4-4-36-16,-1 0-48 15,4 0-37-15,-5-4-163 16,-4-7-542-16</inkml:trace>
  <inkml:trace contextRef="#ctx0" brushRef="#br1" timeOffset="296">31303 15820 2131 0,'0'0'297'0,"0"0"-129"0,0 0 6 15,0 0-60-15,-15 122-52 16,15-99-35-1,0-5-5-15,7-8-15 16,9-5 1-16,3-5 0 16,4 0 16-16,4 0 15 15,4 0 8-15,2 0-6 0,-2 0 6 16,1 0-10-16,-3 19-5 16,-7 4-2-16,-7 5-1 15,-5 2 2-15,-8 7-6 16,-2 1-6-16,0 5-3 15,-18 4 5-15,-5 2-2 16,-4-6-7-16,-4-9-5 0,2-2-1 16,-2-13-1-16,0-10-5 15,5-7-1-15,-1-2-12 16,5 0-25-16,5-6-13 16,7-12-12-16,3-5-26 15,7-17-53 1,0 1-123-16,0 2-362 0</inkml:trace>
  <inkml:trace contextRef="#ctx0" brushRef="#br1" timeOffset="297">31332 15730 2554 0,'0'0'232'16,"0"0"-90"-16,0 0-12 0,0 0-50 16,148-8-48-1,-111 6-18-15,0 2-14 16,-8 0 3-16,-8 0-3 16,4 6-75-16,-9 3-89 0,-5 1-183 0</inkml:trace>
  <inkml:trace contextRef="#ctx0" brushRef="#br1" timeOffset="298">31455 16802 2322 0,'0'0'249'0,"0"0"-98"16,99-133 6-16,-39 58-56 16,5-4-39-16,-3 4-39 15,-7 9-12-15,-14 13-11 16,-10 20-11-16,-12 14-83 16,-5 13-92-16,-7 6-165 15</inkml:trace>
  <inkml:trace contextRef="#ctx0" brushRef="#br1" timeOffset="299">31689 16832 2368 0,'0'0'248'0,"0"0"-111"0,0 0-31 16,90-111-35 0,-61 83-30-16,-3 9-26 0,1 4-6 15,-1 6-9 1,3-6-5-16,-6 2-70 16,-7 7-201-16</inkml:trace>
  <inkml:trace contextRef="#ctx0" brushRef="#br2" timeOffset="300">19634 17559 2228 0,'0'0'205'0,"0"0"-129"0,0 0-23 15,0 0-11-15,0 0-32 16,-87 120-9 0,71-86 1-16,0-2 6 0,0 2-6 15,3 5 43-15,0 4 18 16,2 8 24-16,4 2-26 15,3 7-10-15,2 4-12 16,2-2 2-16,0 5-16 0,0-5-12 31,15 0 0-31,5-2 6 0,4-7 9 16,3-1 25-16,4-8-9 0,-2-3-3 16,2-7-5-1,-4-4-3-15,-2-6-11 16,-7-5-15-16,-3-10-3 0,-6-5-3 15,-2-4 2-15,-2 0-3 16,-1 0-17-16,0 0-30 16,3-13-58-1,-1-2-78-15,-1 5-254 0</inkml:trace>
  <inkml:trace contextRef="#ctx0" brushRef="#br2" timeOffset="301">20183 17835 2012 0,'0'0'258'15,"0"0"-96"-15,0 0-41 16,0 0-1-16,0 0-79 16,0 0-28-1,114-56 13-15,-89 46 7 16,-3 1 25-16,-2 0-13 0,-2 8-4 16,-3 1 7-16,1 0 12 15,-3 0 1-15,-1 6-3 16,-1 7-18-16,0 2-9 15,0 0-8-15,-2 4-1 16,0 0 2-16,0 5-1 0,0-5 2 16,-5 9 5-1,0-5 1-15,1 5-2 16,-5 2-5-16,0 2-5 16,0 2-5-16,0 0-1 15,-2 3-5-15,-14 1 11 0,-4 1 3 16,-5-1 8-1,-2 5-12-15,-2 0-12 0,-4 0 0 16,-2-9-3-16,-3-6-1 16,2-15-2-16,3-13 0 0,4 0-5 15,4-24-19 1,7-12-9-16,5-3 2 0,7 1 5 16,6-1 8-1,0 11 13-15,0 9 4 16,8 15 0-16,13 4 1 0,4 17 7 15,0 13 17-15,7 4-6 16,1 7-2 0,-2-11-8-16,1 2-2 0,-4-11-3 15,-1 1-2-15,-2-7 0 16,-5-5-1-16,0-1-6 0,0-5-61 16,9-4-78-1,-4-4-98-15,-3-9-326 0</inkml:trace>
  <inkml:trace contextRef="#ctx0" brushRef="#br2" timeOffset="302">20950 17950 2280 0,'0'0'529'0,"0"0"-339"15,0 0-24-15,0 0-64 16,0 0-58-16,0 0-28 15,0 0-12-15,-7-4-4 16,7 4-75-16,0 9-115 16,2 14-71-16,3 1-604 0</inkml:trace>
  <inkml:trace contextRef="#ctx0" brushRef="#br2" timeOffset="303">21014 18455 2720 0,'0'0'415'0,"0"0"-286"16,0 0-33-16,-44 129-34 16,26-95-39-16,1 2-15 0,-2-6-8 15,4 2-30-15,8 7-60 16,3-9-145-16,4-3-615 0</inkml:trace>
  <inkml:trace contextRef="#ctx0" brushRef="#br2" timeOffset="304">21505 17792 1617 0,'0'0'401'0,"0"0"-184"16,0 0-63-16,0 0-63 15,0 0-7-15,126-51-22 16,-99 47-8-16,2 4 2 16,-4 0 42-16,0 14-24 15,-6 14 5-15,-1 5 3 0,-5 9 0 16,-1 3-23-16,-8 6-12 15,-1 7-12-15,-3 4-8 16,0-2-2 0,0-2 1-16,-16 0 1 0,-2-7-3 15,-4-6-1-15,-5-4-16 16,-2-12-6-16,0-5-1 16,-2-13-37-16,3-11-13 15,-1 0-17-15,6-15 10 0,7-9-11 16,5 1 36-1,9-1 23-15,2 5 8 16,0 8 1-16,11 7 6 0,9 4 19 16,3 4 21-16,4 20-10 15,1 4-10-15,3-3-10 0,-2-1-8 16,-2-1-6-16,-3-8-2 16,-1-6-4-16,-4-5-50 15,4-4-78-15,-7-4-85 16,-3-9-295-16</inkml:trace>
  <inkml:trace contextRef="#ctx0" brushRef="#br2" timeOffset="305">22093 17959 2255 0,'0'0'298'16,"0"0"-152"-16,0 0-64 16,0 0-27-16,0 0-17 15,0 0-5-15,0 0 9 16,0 120-1-16,2-110-17 16,5-5-21-16,0-1-3 15,6-4 0 1,3 0 14-16,3-9 19 0,6-1-6 15,4 5 4-15,0 5 2 16,0 0 15-16,0 0-12 0,-4 20-2 16,-1-1-4-16,-6 5-5 15,-7-1 1-15,-4 1-2 16,-7-1 2-16,0 7 10 16,0-2 1-1,-16 4-15-15,-6-2-9 0,-5 2-7 16,-2-6-5-1,-2-3 0-15,-2-8 0 0,2-11-1 16,-1-4-42-16,3 0-40 16,3-23-37-16,-1-35-61 0,8 5-121 15,4 1-798-15</inkml:trace>
  <inkml:trace contextRef="#ctx0" brushRef="#br2" timeOffset="306">22111 17760 2254 0,'0'0'446'0,"0"0"-226"32,0 0-96-32,0 0-44 15,0 0-43-15,120-15-24 0,-99 11-12 0,-4-5-1 16,1 3-84-16,-3-3-129 15,-3 1-584-15</inkml:trace>
  <inkml:trace contextRef="#ctx0" brushRef="#br2" timeOffset="307">22699 17565 2140 0,'0'0'369'0,"0"0"-84"15,0 0-100-15,83 157-55 0,-62-95-43 16,-2 4-27-1,-6 2-22-15,-8 7-13 0,-5 2 4 16,0 4 2-16,-14-1-7 16,-13-3-10-16,-2-2-8 15,0-11-6-15,0-9-19 16,5-12-38-16,6-13-48 16,5-11-89-16,6-10-217 15,4-9-284-15</inkml:trace>
  <inkml:trace contextRef="#ctx0" brushRef="#br2" timeOffset="308">23085 18641 2333 0,'0'0'391'15,"0"0"-212"-15,0 0-12 0,48-128-39 16,-16 66-64-16,3-6-31 16,4-3-11-1,-6 0-8-15,-2 9-10 16,-7 13-4-16,-8 13-26 0,-5 8-71 15,-9 26-80-15,-2 2-125 16,0 0-491-16</inkml:trace>
  <inkml:trace contextRef="#ctx0" brushRef="#br2" timeOffset="309">23136 18626 2691 0,'0'0'322'16,"0"0"-188"-16,0 0-23 16,20-128-40-16,5 77-37 15,2 6-25-15,-4 4-8 16,2 3-1 0,0 3-50-16,-7 8-115 15,-5 3-298-15</inkml:trace>
  <inkml:trace contextRef="#ctx0" brushRef="#br2" timeOffset="310">22082 17769 1610 0,'0'0'264'0,"0"0"26"0,0 0-154 16,0 0-10-16,0 0-47 15,0 0-10-15,9 134-36 16,-7-97-33-16,0-12-73 16,-2 3-570-16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3:40:46.1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3686 1484 1936 0,'0'0'345'16,"0"0"-154"-16,0 0-11 16,0 0-31-16,0 0-53 15,0 0-44-15,0 0 0 16,-67-72-8-16,48 72 3 0,-4 0-16 16,-1 18 2-16,-1 14 6 15,2 14-20-15,4 12 2 16,3 6-10-16,9-4 5 15,7-7-15-15,0-14 10 16,7-15-10-16,13-11-2 16,9-13 2-16,3-5-1 15,-1-27 0-15,2-10-7 16,-4-8-26-16,-6 2-15 16,-4 7 25-16,-5 9 17 15,-5 13 1-15,-3 19 5 16,-1 0 0-16,0 36 30 0,-1 16 29 15,-2 18-15-15,0 13-17 16,-2 7-1-16,0 5-11 16,-6 0 26-16,-15 1-8 15,-10 1 9-15,-9-10-20 16,-7-3-8-16,-3-17-8 16,-2-14 1-16,3-20-7 0,9-19-17 15,4-14-11-15,9-5-9 16,11-29-5-16,10-11 18 15,6-6 1-15,2-4 13 16,25-3 6-16,8 2 3 16,13-3-3-16,5 4 4 15,4 1-32-15,2-1-48 16,21-18-107-16,-13 18-231 16,-13 4-1858-16</inkml:trace>
  <inkml:trace contextRef="#ctx0" brushRef="#br0" timeOffset="533.88">4496 950 1909 0,'0'0'357'16,"0"0"-184"-16,0 0-39 16,0 0 11-16,0 0-43 15,0 0-56-15,0 0 2 0,-117 135-6 0,100-89 26 16,-1 6 10 0,1 8 2-16,1 4-20 0,5 9-6 15,-1 5-12-15,6 3-13 16,3 2 6-1,3-3-17 1,0-7 1-16,0-8-12 0,19-9 6 0,2-5-13 16,2-10 0-1,-1-6 1-15,3-7-1 0,-5-8 0 16,0-6-6 0,-3-7-28-16,-1-7-27 15,0 0-12-15,4-32-67 16,-4-3-67-16,-3-2-334 0</inkml:trace>
  <inkml:trace contextRef="#ctx0" brushRef="#br0" timeOffset="820.41">4645 1301 1974 0,'0'0'416'16,"0"0"-243"-16,0 0-20 16,0 0-21-16,0 0-45 15,0 0-4-15,145 145-12 16,-107-95 18-16,-1 4-24 0,4 2-16 16,-3-3-29-1,-3-2-7-15,-1-5-9 0,-5-10-4 16,-7-5 0-16,-4-12-30 15,-5-5-36-15,-4-14-83 16,-5 0-116-16,-1-7-553 0</inkml:trace>
  <inkml:trace contextRef="#ctx0" brushRef="#br0" timeOffset="1099.94">5050 1361 2629 0,'0'0'258'0,"0"0"-133"16,0 0-6-16,-77 143-35 0,50-90-27 15,0 3-23 1,0-1-6-16,0-4-16 15,3-7 2-15,2-9-14 16,4-9 0-16,5-5-2 16,7-11-49-16,6-10-71 15,0-3-135-15,2-12-214 0</inkml:trace>
  <inkml:trace contextRef="#ctx0" brushRef="#br0" timeOffset="1428.62">5307 1010 2350 0,'0'0'348'16,"0"0"-140"-1,49 136-73-15,-29-67-26 0,-4 3-20 16,-3 2-40-16,-6-4-21 16,-7 3 8-16,0-3-9 15,-7 0 3-15,-15 3-18 0,-10-3-5 16,-3-1-7 0,-5-2 0-16,-1-5-21 0,4-8-55 15,-3 2-90 1,11-16-197-1,8-16-191-15</inkml:trace>
  <inkml:trace contextRef="#ctx0" brushRef="#br0" timeOffset="1939.16">6024 1472 2152 0,'0'0'470'0,"0"0"-247"0,0 0-43 15,0 0-1-15,0 0-87 16,121 25-29-16,-78-25-36 16,3 0-6-16,-1 0-17 15,-3 0 0-15,-6-1-4 16,-5 1 0-16,-9 0-42 15,-13 0-71-15,-6 0-85 16,-3 8-257-16</inkml:trace>
  <inkml:trace contextRef="#ctx0" brushRef="#br0" timeOffset="2140.75">6109 1710 2626 0,'0'0'305'0,"0"0"-138"16,0 0-21-1,0 0-66-15,0 0-31 0,143 34-31 16,-109-23-6-16,-1-6-11 16,16 5-1-16,-9-2-75 0,-6-2-251 0</inkml:trace>
  <inkml:trace contextRef="#ctx0" brushRef="#br0" timeOffset="2765.2">6923 1557 2520 0,'0'0'314'15,"0"0"-228"-15,0 0 9 16,0 0-15-16,0 0-14 16,0 0-40-16,0 0-11 15,125 0-14-15,-92 0-1 16,-2 0 0-16,1 0-14 16,1 5-114-16,-6-1-172 15,-7-1-411-15</inkml:trace>
  <inkml:trace contextRef="#ctx0" brushRef="#br0" timeOffset="3135.15">7427 1252 2152 0,'0'0'274'0,"0"0"-109"0,0 0-29 0,0 0-7 16,0 0-50 0,0 0 4-16,0 0-13 15,138 119 0-15,-109-87-16 16,-2 3-5-16,-2 3-5 0,-1 2-18 15,-4 1 0-15,-2 3-11 16,-1-1 2-16,-1-2-16 0,-3-4 12 16,-1-7-13-16,-3-5-1 15,-3-10-19 1,-2-2-28-16,0-8-57 16,-2-1-89-16,-2-4-234 15</inkml:trace>
  <inkml:trace contextRef="#ctx0" brushRef="#br0" timeOffset="3454.76">7880 1293 2408 0,'0'0'370'0,"0"0"-204"15,0 0-17-15,0 0-33 16,0 0-49-16,-103 116-5 16,76-81-22-16,-4-2 6 15,-3 6-16-15,1 0-1 0,0 0-11 16,2 1-8-16,-1 0-10 15,6-2 0-15,5-2-30 16,6 3-69-16,3-10-108 16,10-8-367-16</inkml:trace>
  <inkml:trace contextRef="#ctx0" brushRef="#br0" timeOffset="4057.98">8203 938 2071 0,'0'0'317'0,"0"0"-146"0,0 0 21 0,0 0-31 32,0 0-37-32,0 0-41 0,120 85 11 15,-106-57-29-15,-10 2-2 16,-4-2-22-1,0-2 0-15,0-1-22 0,-16-2-5 16,-5-3-7-16,-4-4-7 16,0-6-14-16,-2-6-26 15,5-4-7-15,4 0-6 0,9 0 34 0,5 0 7 32,4 0 6-32,4 0-6 15,21 0 11-15,8 2 1 16,6 4 0-16,-2 2-2 15,7 4-39-15,-8-2-159 16,-11 3-530-16</inkml:trace>
  <inkml:trace contextRef="#ctx0" brushRef="#br0" timeOffset="4485.25">8466 1616 2355 0,'0'0'312'0,"0"0"-136"15,0 0-57-15,0 0-42 16,143 6-37 0,-108-6-23-16,-1 0-11 0,-3 0-6 15,-4-12-50-15,-8 0-199 0,-7 2-916 16</inkml:trace>
  <inkml:trace contextRef="#ctx0" brushRef="#br0" timeOffset="4709.26">8644 1472 2386 0,'0'0'379'16,"0"0"-248"-16,0 0-20 0,-4 146-24 15,4-102-58-15,0-4-7 0,0-6-22 16,0-6 0-1,0-8-25-15,2-12-91 16,3-6-205-16,-1-2-1811 16</inkml:trace>
  <inkml:trace contextRef="#ctx0" brushRef="#br0" timeOffset="5069.2">9021 1160 2126 0,'0'0'325'16,"0"0"-160"0,0 0 6-16,0 0-74 15,0 113-26-15,0-79-22 16,0 3-6-16,0-4-3 16,0-1-4-16,0 0-6 15,2-1-19-15,10-6 1 0,1-2-8 16,5-5-4-16,3-8-16 15,6-8-36-15,14-9-17 16,-8-16-108-16,-4-9-542 0</inkml:trace>
  <inkml:trace contextRef="#ctx0" brushRef="#br0" timeOffset="5342.29">9336 1264 2632 0,'0'0'290'16,"0"0"-156"-16,0 0-22 15,-10 143-31-15,10-97-33 16,0 5-4-16,-2 5-8 16,2 2 6-16,-4 2-2 15,1 0 0-15,-1-4-23 16,2-8-3-16,-2-7-9 15,0-11-4-15,4-6-1 16,-2-8-3-16,2-8-40 0,0-8-67 16,0 0-91-16,0 0-321 15</inkml:trace>
  <inkml:trace contextRef="#ctx0" brushRef="#br0" timeOffset="5663.62">9696 1393 2322 0,'0'0'361'15,"0"0"-173"-15,0 0-74 16,0 0-32 0,97 133-32-16,-74-99-7 0,4 4 15 15,-4 2-16-15,-1 0-10 0,-2 2-17 16,-2-7-6-16,-3-8-9 16,-1-4 0-1,-3-12-40-15,-2-8-70 0,-2-3-62 16,-5 0-293-16</inkml:trace>
  <inkml:trace contextRef="#ctx0" brushRef="#br0" timeOffset="5932.45">10069 1351 2023 0,'0'0'932'0,"0"0"-754"0,0 0-69 31,-91 105-29-31,57-62-20 16,-4 8-33-16,0 0-4 15,-2 0-17-15,-1 2 0 16,6-6-6-16,1-3-7 15,3 0-48-15,7-10-105 16,6-7-303-16</inkml:trace>
  <inkml:trace contextRef="#ctx0" brushRef="#br0" timeOffset="6532.33">10405 1530 1998 0,'0'0'327'15,"0"0"-103"1,0 0-4-16,0 0-58 16,0 0-51-16,125 0-36 15,-83 0 1-15,3 0-39 16,-1 0-12-16,-1 4-20 0,-5-3-4 0,-5 3-1 31,-6-1-4-31,-6-3-88 0,-9 0-119 16,-5 0-351-16</inkml:trace>
  <inkml:trace contextRef="#ctx0" brushRef="#br0" timeOffset="6745.34">10709 1373 2459 0,'0'0'470'0,"0"0"-383"15,0 0 28-15,-10 121-16 16,10-81-43-16,0-2-40 16,10-2-1-16,3-2-15 15,0-3 0-15,0-4-37 16,3-5-94-16,-5-6-75 16,0-10-364-16</inkml:trace>
  <inkml:trace contextRef="#ctx0" brushRef="#br0" timeOffset="7338.42">11201 1090 1953 0,'0'0'320'15,"0"0"-139"-15,0 0-48 16,0 0-13-16,0 0-59 16,0 0 16-16,133-17 9 15,-108 29-13-15,0 4 6 16,-1 4 21-16,-1 5-11 0,-4 4-33 15,0 1 7-15,-9 4-11 16,-1 0-4-16,-4 3-15 16,-5 4 7-16,0 1-19 15,-9 0-3 1,-11 0-9-16,-6-3-4 0,-4-3 3 16,-1-8-8-16,0-2 0 15,0-8-13-15,0-6-15 16,4-9-43-16,4-3-18 15,10-5-15-15,6-16-8 0,7 0-3 16,0-2 43 0,5 9 59-16,13 5 13 15,4 6 16-15,3 3 15 16,2 0 31-16,-1 17 19 0,-2 3-11 16,3 1-25-16,-2 2-19 15,0-3-7-15,-3-5-18 16,-3-6 9-16,2-3-10 15,-4-6 0-15,4 0-42 16,10-24-64-16,-7-2-125 16,1 0-333-16</inkml:trace>
  <inkml:trace contextRef="#ctx0" brushRef="#br0" timeOffset="7773.26">11830 1164 2068 0,'0'0'326'15,"0"0"-159"-15,0 0 21 16,0 0-65-16,0 0-66 16,0-105-8-16,0 98-9 15,0 6 18-15,0 1-26 16,0 0 5-16,2 0-9 15,2 18 11-15,-1 5-5 0,1 14-1 16,-2 5 1 0,2 8-16-16,2 4 9 0,-2 2-9 31,2-2 5-31,-1-1-16 0,1-6 10 16,-1 0-4-16,0-5 2 15,-3-3-2-15,-2-6-8 16,0-5 8-16,0-8-12 15,0-4 30-15,-10-6-6 16,-5-4 4-16,-1 1-19 16,1-6 1-16,1 1-4 15,3 0-6-15,3-2 0 16,3 2 0-16,2-2-2 0,3 4-13 16,0 0-29-16,3 3-51 15,10-2-59-15,0-1-221 16</inkml:trace>
  <inkml:trace contextRef="#ctx0" brushRef="#br0" timeOffset="21359.92">7966 8925 1879 0,'0'0'0'16,"-40"118"-61"-16</inkml:trace>
  <inkml:trace contextRef="#ctx0" brushRef="#br0" timeOffset="61659.21">18312 16830 525 0,'0'0'1775'0,"0"0"-1631"16,0 0-110-16,0 0 36 16,0 0 77-16,0 0-57 0,18 22-21 15,-5 4-22-15,3 6 27 16,1 12-22-16,4 10 7 15,3 12-20-15,3 11-3 16,2 7-6-16,0 10-8 16,-2 0 17-1,-1-4-26-15,-3-1 20 0,-3-14-26 16,-3-12 11-16,2-8-18 16,-7-11 8-16,2-9-8 15,-1-12 0-15,1-9 0 0,1-14 5 16,4 0-9-16,0-23 8 15,6-26 18-15,4-32-21 16,4-35 7-16,4-31-8 16,-2 9 2-16,-8 30-2 15,-8 36 1-15,-5 28-1 16,-1 4 4-16,3-1-10 16,2 1 6-16,-5 15-27 15,9-8-72-15,-6 11-68 16,-3 8-275-16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3:40:16.60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92D050"/>
    </inkml:brush>
    <inkml:brush xml:id="br5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16208 1519 1754 0,'0'0'404'0,"0"0"-239"0,0 0-56 16,0 0-66-1,0 0-25-15,0 0-11 16,0 0-5-16,0 0-2 0,3 0 8 15,-3 0 54 1,0 0 40-16,0 0-47 0,0 0-13 16,2 7-15-16,-2 1-13 15,0 5-1-15,0 2 2 16,0 2-10-16,0 2 1 16,0 3-1-16,0-1 0 15,0 5-4-15,0-1 9 16,0 3-4-16,0 0 7 15,0 2 2-15,0 2 13 0,7 2 11 16,0 3-15-16,1-3-5 16,4-4-8-16,1-4-10 15,5-7 0-15,-1-4 0 16,2-5 4 0,-2-3-1-16,3-7 3 0,-1 0-6 15,-4 0 9-15,3-17-4 16,-3-11-1-16,1-9-4 15,-3-7 3-15,0-5-4 16,-3-1-13-16,-4 6-15 16,-2 7 12-16,1 7 16 15,-3 8-1-15,-2 12 0 0,2 6 1 16,0 4-9-16,3 6 9 0,-2 22 9 16,1 14 5-1,0 14 0-15,3 12-1 16,1 10 0-16,0 9-3 15,-2 8 5 1,-1 3 0-16,-5 0-2 16,0 3 5-16,-3-7 6 15,-15-7 5-15,-6-9-13 0,-2-19-9 16,-3-18 0 0,0-21-7-16,-3-18-10 0,1-2-29 15,4-26 4-15,3-11 6 16,9-3 9-16,3-5 15 15,10 0 5-15,2 4 1 16,0 3 4-16,20-1 3 16,7 5-2-16,2 0-6 15,4 2 1-15,1 2-1 16,8-5-105-16,-11 8-223 16,-7 8-2113-16</inkml:trace>
  <inkml:trace contextRef="#ctx0" brushRef="#br0" timeOffset="1">30021 14265 1431 0,'0'0'980'15,"0"0"-807"-15,0 0-8 16,0 0 4-16,0 0-60 16,0 0-35-16,0 0-28 15,-2 19 10-15,21 13-19 16,4 9-13-16,3 8-4 16,3 0-2-16,5 7 3 15,1 6 3-15,1 0 11 0,-1-4-6 16,-4-2-6-16,-2-7-11 31,-4-7-7-31,-4-9-5 0,-6-10-5 0,-4-8-8 16,-2-9-60-1,-5-6-49-15,1 0-73 0,-3-16-60 16,-2-6-677-16</inkml:trace>
  <inkml:trace contextRef="#ctx0" brushRef="#br0" timeOffset="2">30399 14439 2520 0,'0'0'303'15,"0"0"-188"-15,0 0-10 0,0 0-10 16,0 0-54-16,-120 117-18 0,91-81-2 15,-2 3 2-15,-3 2-9 16,1-1-4-16,2 1 2 16,2-1-4-16,4-3-8 15,3-5 0 1,4-6-37-16,2-13-113 16,5-7-157-1,5-6-1807-15</inkml:trace>
  <inkml:trace contextRef="#ctx0" brushRef="#br1" timeOffset="3">15144 10770 2192 0,'0'0'599'0,"0"0"-393"0,0 0-44 16,0 0-57-16,0 0-30 0,0 0-29 15,0 0-18-15,-2 0-3 16,2 0-4 0,0 0-8-16,0 0-3 0,0 0 6 15,4 0 39 1,5 0-6-16,2 0-10 0,-2 0-3 16,2 2-9-16,-2 0-4 0,2 1-6 15,2-1-6 1,1-2-3-16,1 2 3 15,4-2-7 1,-4 0 3-16,3 0 1 0,-1 0 4 0,1 0 1 16,3 0 1-1,-2 0-3-15,2 0 0 16,-1 0-4-16,-1 0 2 16,0 0-1-1,0 0-1-15,4 0 0 0,-3 0 2 16,-1 0 0-16,0 0-2 15,1 0 0-15,-5-2 2 16,3 0-2-16,-3-3 1 16,2 3 2-16,0 0-10 15,1 0 6-15,0 2-3 16,0 0 2-16,0 0-4 16,1 0 5-16,-3 0-2 15,-1 0-1-15,-1 0-2 16,-1 0 3-16,-1 0-4 15,-1 0 1-15,0 0 8 0,0 0-3 16,0 0-6-16,2 0 7 16,-1 0-2-16,-1 0-1 15,3 0 1-15,-2 0-4 16,5 0 2-16,-2 0 0 16,3 0-3-16,-1 0 0 0,-1 0 6 15,1 0 3-15,-3 0-2 16,-1 0-2-16,-1 0-5 15,-3 0 6-15,-1 0-5 16,-3 0-1-16,-1 0 1 16,-2 0 0-16,1 0 0 15,-3 0-1-15,0 0 0 16,0 0 4-16,0 0 1 16,0 0 2-16,0 0 1 15,-7 0-8-15,-10 0 0 0,-6 0 0 16,-6-2 0-1,-4 0 0-15,-5-1 0 0,-3 2 0 16,-1-4 0 0,-2 3 0-16,-3 0 0 15,5-1 0-15,1 3-39 0,8 0-29 16,4 0-51 0,-7 0-74-16,9 9-189 0,4 2-572 15</inkml:trace>
  <inkml:trace contextRef="#ctx0" brushRef="#br1" timeOffset="4">14186 10648 2333 0,'0'0'342'15,"0"0"-173"-15,0 0-64 16,0 0-33-16,0 0-26 15,0 0-16-15,0-115-4 16,0 98 3-16,0 4-8 16,0 4-3-16,0 5-1 0,0 2 9 15,0 2-6-15,0 0 2 16,2 0-5-16,2 19-3 16,3 9-6-16,-1 6-2 15,1 4-4-15,2 3 6 16,-2 2 0-16,2-3 5 15,-3-1 1-15,-1-4 6 16,0-8-3-16,-1-4-3 16,-4-3-4-16,0-7 5 15,0-3 14-15,0-3 7 16,0 2-6-16,-14-1-10 0,-1-1-7 16,2-3-2-16,-1 0 0 15,1-4-2-15,1 0-3 16,2 0-2-16,1 0-3 15,2 0-1-15,2 0 0 16,1 0 0 0,4 0-11-16,0 0-27 0,0 0-42 15,0 0-47-15,0-4-23 16,4-5-27-16,17-6-69 16,-1 2-103-16,-3 0-1267 0</inkml:trace>
  <inkml:trace contextRef="#ctx0" brushRef="#br1" timeOffset="5">14480 10573 180 0,'0'0'1567'0,"0"0"-1125"0,0 0-203 16,0 0-81 0,0 0-25-16,0 0 4 0,0 0-44 15,0 9-52-15,0 8-10 16,0 9 11-16,-3 4 2 16,1 6 5-16,2 4-6 0,0 3 9 15,0 3-5 1,16-4-8-16,2-3-2 0,2-7-6 15,5-11-13-15,4-10-7 16,-1-11 13 0,1 0 6-16,2-26 9 0,-6-10 5 15,-3-12-14 1,-7-5-6-16,-5 0-2 16,-10 1-7-16,0 3-3 15,-2 7-4-15,-19 5-2 16,-6 7-6-16,-4 7 0 15,-2 5-42-15,2 12-54 16,-5 6-46-16,12 0-91 16,5 4-409-16</inkml:trace>
  <inkml:trace contextRef="#ctx0" brushRef="#br1" timeOffset="6">15039 7863 1950 0,'0'0'348'16,"0"0"-227"-16,0 0-42 15,0 0 85-15,0 0-21 16,0 0-46-16,0 0-7 16,11 0-22-16,-4 0-3 15,2 0-4-15,-3 0 7 0,4 0-11 16,-2 0-2-16,1 0 10 15,0 0-2-15,0 0-3 16,2 0-5-16,3 0-13 16,-1 0-12-16,3 2-6 15,-1-2-10-15,1 0-2 16,-1 0-4-16,3 0 0 16,-3 0 4-16,2 0 3 15,-2 0-3-15,1-2 3 16,-3 2-1-16,3 0 1 15,-3 0-3-15,1 0 0 0,-1 0-5 16,-3 0 3-16,0 0 0 16,-1 0-1-16,-3 0-5 15,0 0-4-15,4 0 6 16,-3 0-1-16,-1 0-4 16,1 0 2-16,-1 0-3 15,1 0 0-15,0 0 2 16,2 0-2-16,-3 0 1 15,4 0 0-15,-2 0 0 16,-1 0-1-16,4 0 1 16,-2 0 0-16,2 0 3 15,1 0-1-15,-2 0 1 0,3 0-4 16,-1 2 4 0,-1-2-4-16,0 3 5 15,-2-3-5-15,-2 0 5 0,1 0-1 16,2 0 2-16,-1 0 6 15,4 0-5-15,3 0-2 16,-1 0-1-16,1 0 2 16,-1 0-5-16,-1 0-1 15,-1 0 5-15,1 0-4 0,-3 0 0 16,1 0 6 0,2 0-1-16,-3 0 3 15,3 0 7-15,-1 0-2 0,1 0-1 16,-1 0 0-1,0 0-1-15,-1 0-1 0,1 0-9 16,-2 0-2 0,0 0 0-16,-4 0 0 0,-1 0 0 15,-2 0 0-15,-4 0 0 16,0 0 0-16,0 0 0 16,0 0 0-16,0 0-11 15,0 0-54-15,-10 8-53 0,-5 0-182 16,-10 4-447-16</inkml:trace>
  <inkml:trace contextRef="#ctx0" brushRef="#br1" timeOffset="7">13825 7581 1604 0,'0'0'584'0,"0"0"-412"0,0 0-85 16,0 0-2-16,0 0 24 15,0 0-29-15,0 0-23 16,64-85-9-16,-49 80-7 15,4 3 13-15,-1 2 2 16,-1 0-19-16,-1 0-9 16,1 0 1-16,2 4 6 15,-4 7 14-15,-1 4-3 16,-1 2-9-16,-2 0-2 16,-2 2-5-16,-2 3-3 0,-3-1 1 15,0 3-11 1,1-1-4-16,-2 3-1 0,-3 2 1 15,0 0 0-15,0 0 0 16,0 1 2-16,0-1 6 16,-8 2 6-16,-5-2-5 15,-5 2-5-15,-4 2-4 16,-2-2-4-16,-5 0-4 16,-3-3-4-16,-1 1 3 15,2-4-3-15,2-9 0 16,2-8-1-16,5-7-3 0,0 0-12 15,6-18-7-15,7-7-14 16,5-6-12-16,4 2-2 16,0 1 20-16,6 4 20 15,12 7 9-15,2 11-3 16,0 6 4-16,2 0 7 16,-4 4 19-16,1 11 6 15,-4 2-10-15,1 0-2 16,-1 0-1-16,-1-2-7 0,-1-2-5 15,0-2-6-15,-2-3-1 16,2 1 0-16,1-5-46 16,1-2-57-1,10-2-79-15,-5 0-104 0,0-2-605 0</inkml:trace>
  <inkml:trace contextRef="#ctx0" brushRef="#br1" timeOffset="8">14369 7645 1587 0,'0'0'533'15,"0"0"-294"-15,0 0-54 16,0 0-5-16,0 0-72 16,0 0-16-16,0 0 2 15,0 15-51-15,0 7-1 16,0 6 13-16,0 6-3 0,0 4 9 16,0 7-13-1,0 2 2-15,0 2-4 0,13-4-13 16,5-4-3-1,6-7-1-15,3-8-2 16,6-9-4-16,6-13 7 16,0-4 18-16,-1-8-6 15,-5-22 3-15,-8-13-12 0,-7-7-11 16,-9-5-6-16,-9-1-10 16,0 3 1-16,-18 4-3 15,-11 10-4-15,-11 7-6 16,-4 13-20-1,-1 8-26-15,0 11-45 0,2 3-46 16,14 13-94-16,8 6-430 16</inkml:trace>
  <inkml:trace contextRef="#ctx0" brushRef="#br1" timeOffset="9">15048 5029 2406 0,'0'0'511'0,"0"0"-355"16,0 0-9-16,0 0-38 0,0 0-38 15,0 0-4-15,0 0-8 16,40 0-13-16,-25 0-7 15,1 0 0-15,-1 0-6 0,4 0-6 16,-3 0-1-16,1 0 3 16,1 0 7-16,-1 0-7 15,2 0 3 1,-2 0-4-16,1 0-5 0,3 0-5 16,-2 0-4-16,1 0-1 15,1 0-6-15,-2 0 1 31,2 0 1-31,-1 0 0 0,-3 0 2 16,1 0-2-16,-2 0 3 16,2 0-1-16,1 0 0 15,-1 0-3-15,5 0-3 16,-4 0 5-16,4 0 0 0,0 0-3 16,-1 0 4-16,-3 0-11 15,2 0 0 1,1 0 0-16,-2 0 0 15,-2 0 0-15,-1 0 0 16,2 0 0-16,-1 0 0 16,-1 0 0-16,1 0 0 0,0 0 0 15,0 0 0-15,-3 0 0 16,3 0 0-16,0 0 0 16,2 0 0-16,0 0 0 15,1 0 0-15,2 0 0 16,2 0 0-16,0 0 0 15,-3 0 0-15,0 0 0 16,-6 2 0-16,-3 3 0 16,-1-3 0-16,-6 0 0 15,-4 0 0-15,-2-2 0 16,0 2 0-16,0-2 0 0,-4 0 0 16,-37 0-77-16,3 0-327 15,-6-6-377-15</inkml:trace>
  <inkml:trace contextRef="#ctx0" brushRef="#br1" timeOffset="10">13789 4712 1648 0,'0'0'495'0,"0"0"-285"0,0 0-47 16,0 0-55-1,0 0-18-15,0 0 16 16,0 0-25-16,42-46-9 16,-24 35 4-16,2 2-24 15,2 1-6-15,3 1 1 16,0 3-8-16,-4 4 1 15,2 0-8-15,-3 0-6 16,-2 4 8-16,-2 9-2 0,-3 6-3 16,-4 3 0-16,-4 5-6 15,-5 4-9-15,0 3-6 16,-8 0-4-16,-13 0-3 16,-8 0-1-16,-7-2 0 15,-3-4-17-15,2-7-6 16,1-5-5-16,7-8 3 15,9-5 17-15,5-3 6 16,8 0-2-16,7 0-3 16,0-14-1-16,9 1 3 0,16-1 5 15,6 3 4-15,0 1 17 16,2 5-1-16,1 5 1 16,-3 0-6-16,-4 0 10 15,-5 11 5-15,-7 4-6 16,-6 2 1-16,-7 2 8 15,-2 2-5-15,-2 3-8 16,-17 2-11-16,-8-3-4 16,-4 1-4-16,-1-5-1 15,1-6 0-15,2-2-29 16,4-5-34-16,5-6-16 16,9 0-36-16,11 0-62 0,0-11-104 15,0-2-309-15</inkml:trace>
  <inkml:trace contextRef="#ctx0" brushRef="#br1" timeOffset="11">14334 4670 2228 0,'0'0'387'0,"0"0"-200"0,0 0-56 15,-33 109-34-15,29-60-26 16,4 7-12-16,0-1 14 15,9-1-5-15,13-7-2 0,5-9-16 16,6-10-9-16,3-15 12 16,4-11 30-16,-2-2-16 15,-2-19-25-15,-7-17-11 0,-7-7-13 16,-7-4-9 0,-10-3-2-16,-5 6-3 15,0 3-4-15,-18 7-14 16,-9 6-26-16,-4 9-25 0,-14 8-58 15,8 5-81-15,7 6-351 0</inkml:trace>
  <inkml:trace contextRef="#ctx0" brushRef="#br1" timeOffset="12">11128 13570 1727 0,'0'0'567'16,"0"0"-341"-16,0 0-76 0,0 0-31 15,0 0-39-15,0 152-18 16,0-95-5-16,0 4 4 0,0-4 2 16,-8-3-10-16,1-12 4 15,3-11-28 1,2-14-18-1,0-9-10-15,2-6 5 0,-4-2 1 16,4-6 7-16,0-22-5 0,0-12-8 16,0-12 0-1,0-8 0-15,0-6 0 16,0-3 0-16,0 3 0 16,0 7-1-16,0 7 1 15,4 14 25-15,-4 12 16 16,0 15 17-16,0 11 8 0,0 11-13 15,0 34-17-15,0 17-26 16,0 12-7 0,0 8-1-16,0-5-3 15,0-13 5-15,0-13 5 16,0-21-6-16,0-17-4 0,2-13-8 16,6-10 1-16,1-31 7 15,1-13 0-15,-4-8 0 16,-2-2-6-16,-4 4 5 15,0 13 1-15,0 13 0 16,0 15 0-16,0 16 9 16,0 8 43-16,0 38 3 15,0 19-35-15,-2 14 0 16,0 4-9-16,2-8-7 16,0-11-3-16,0-17-1 15,0-12-49-15,0-8-97 0,4-13-216 16,-4-3-999-16</inkml:trace>
  <inkml:trace contextRef="#ctx0" brushRef="#br1" timeOffset="13">26329 13465 2129 0,'0'0'309'16,"0"0"-162"-16,0 0 7 16,0 0-38-16,-14 150-47 15,7-97-21-15,1-1 1 16,2-5 3-16,-1-7 3 15,1-6-17-15,2-10-16 16,2-7-12-16,0-8-3 16,0-9-5-16,0 0 3 15,0-17 21-15,0-17-5 0,0-18-14 16,0-6-1-16,-3-5-2 16,3-6-4-16,0 1 4 15,-3 1-4-15,1 7 0 16,0 13 0-16,0 11 1 15,0 12 9-15,2 14 28 16,0 10 15-16,-2 2 4 16,2 34-19-16,-3 18-27 0,1 14-3 15,2 13-1 1,0 3-1-16,0-5-6 16,0-9 4-16,0-16 4 15,0-15 14-15,0-16-3 0,0-17-12 16,0-6-7-16,0-13 0 0,0-27 16 15,0-18-8 1,0-15-7-16,0-6 0 0,0 0 0 16,0 6 4-1,0 13-5-15,0 16 1 16,0 18 5-16,0 22 56 16,0 6 13-16,-4 38-23 15,-2 25-34-15,0 16-7 16,2 6-4-16,4-1-3 0,0-13-4 15,0-13 1-15,0-18 0 16,0-11-1 0,0-16 0-16,0-11 0 0,0-4-44 15,0-4-54-15,0-18-31 16,0-14-91 0,-2 4-174-16,0 8-699 0</inkml:trace>
  <inkml:trace contextRef="#ctx0" brushRef="#br1" timeOffset="14">25950 14560 1996 0,'0'0'648'0,"0"0"-441"16,0 0-75-16,0 0-29 15,0 0-37-15,0 0-34 16,0 0-12-16,-7 0-9 16,25 0 20-16,7 0-4 15,6-2-4-15,2-2 0 16,7-2-3-16,0-1-9 15,1 3-5-15,-4 2-6 16,-1 2 0-16,-5 0 1 16,-6 0 4-16,-5 0-4 0,-5 2 3 15,-4 6 3 1,1 3 4-16,-6 6 15 0,-2 2 5 16,-1 5-7-16,-3 6 1 15,0 4-8-15,0 2-6 16,0 3-1-16,0 2-5 15,-3-1-4-15,-1 1 11 16,-2-1 0-16,1 6 6 16,1 3-1-16,-1 0 6 15,0 0-3-15,1 0 1 0,0-10-4 16,4-3-9-16,0-6-5 16,0-5-2-16,0-3 6 15,0-3-7-15,0-8 0 16,0-2 0-16,0-5 0 15,0-2 0-15,0-2-31 16,0 0-54-16,0 0-37 16,0-17-9-16,0-6-90 15,0-1-332-15</inkml:trace>
  <inkml:trace contextRef="#ctx0" brushRef="#br1" timeOffset="15">26246 15027 2567 0,'0'0'358'15,"0"0"-150"-15,0 0-88 16,0 0-38-16,0 0-34 0,129 23-26 16,-104-19-16-1,-7-4 0-15,-1 0-3 16,-1 0-3-16,-5 0-10 15,1 0-101-15,-6 0-150 16,-4 0-1099-16</inkml:trace>
  <inkml:trace contextRef="#ctx0" brushRef="#br1" timeOffset="16">9979 15268 2478 0,'0'0'383'0,"0"0"-208"0,0 0-79 16,0 0-28-16,0 0-23 16,0 0 19-16,0 0-30 15,110-19-17-15,-73 15 7 16,1 4-6-16,-5-6-5 16,-4 3-5-16,-6 1-2 0,-4 2 2 15,-3 0-8-15,-5 0 6 16,1 0-6-16,-3 0-9 15,3 0-72-15,0 0-110 16,-3 0-363-16</inkml:trace>
  <inkml:trace contextRef="#ctx0" brushRef="#br1" timeOffset="17">10901 14777 1591 0,'0'0'509'0,"0"0"-276"15,0 0-39-15,0 0-11 16,0 0-55-16,0 0-40 16,0 0-12-16,136-95-18 0,-109 91-15 15,0 0-12-15,-3 4 0 16,-1 0 2-16,-6 15 11 15,-3 4-3-15,-5 7-5 16,-5 5-8-16,-4 10-1 16,0 2-2-16,-15 2-11 15,-10 4-4 1,-6 0-10-16,0-10 5 0,-2-5-5 0,4-10-5 16,2-10 1-1,6-7 2-15,6-5 2 0,9-2 7 16,6 0 3-1,0 0-9-15,13-10 0 0,20-5 12 16,9 2 6 0,7 4-6-16,3 9-7 15,-6 0-5-15,-1 17 6 16,-11 17 0-16,-11 9 1 16,-9 4 8-16,-12 5 2 0,-2 3-2 15,-12 1 2-15,-17-3-4 16,-8-8 3-1,-1-10 5-15,-1-12-6 0,-1-8-11 16,-1-11-5-16,1-4-9 16,5 0-30-16,4 0-22 15,6-4-2-15,7-7-24 16,7-2-50-16,6 0-91 0,3 3-271 16</inkml:trace>
  <inkml:trace contextRef="#ctx0" brushRef="#br2" timeOffset="18">15654 7491 1702 0,'0'0'396'16,"0"0"-178"-16,0 0-74 16,0 0 4-16,0 0-51 15,0 0-24-15,0 0-2 16,-49-23 0-16,40 20-8 16,-2 3-4-16,-2 0-6 15,1 0-4-15,3 0-4 16,1 7-12-16,0 8-2 15,6 4-4-15,2 2-9 0,0 3-5 16,0-3-1-16,14-6 9 16,3-2-5-16,4-8 5 15,1-5 0-15,0 0 16 16,-2-11 2-16,-1-9 2 16,-9-3-9-16,-3-1-8 15,-7 1-3-15,0 2 4 16,-9 1 4-16,-13 10-5 15,-3 3 1-15,-3 7-3 16,1 0-11-16,4 2-3 16,7 18-3-16,6 1-5 15,10 5 1-15,0-1 0 16,2-3 0-16,18-5 3 0,7-9-3 16,2-5 7-16,0-3 2 15,-3 0-6-15,-4-13 7 16,-3-5 1-16,-11-1-4 15,-5 0 6-15,-3 2 4 16,0 2 7-16,-16 2 4 16,-6 7-16-16,-5 6-6 0,2 0-2 15,1 6 1-15,6 18-6 16,7 6 1 0,8 2-1-16,3-2 0 15,8-5 0-15,21-6 0 0,6-6-3 16,3-10 3-16,2-3 1 15,-7 0-1-15,-4-13 1 16,-11-6 3-16,-7-1-3 16,-11-3 4-16,0 1 1 15,-17 1 3-15,-14 4 9 16,-8 6 1-16,-5 5-9 0,2 6-4 16,1 0 0-1,8 8-5-15,8 11 0 0,12 3 6 16,11-1-6-16,2 3 7 15,9-3-8 1,18-4 1-16,8-8-1 0,3-9 1 16,0 0 3-16,-2-7-1 15,-9-14 4-15,-8-6-1 16,-7-4 3-16,-12-1 5 0,0 0 4 16,-8 4-10-1,-13 5-8-15,-8 8 0 16,-2 6 0-16,0 9 0 15,4 0 0-15,6 26 0 16,8 13 0-16,11 5 0 16,2 3 0-16,13-4 0 15,18-10 0-15,7-12 0 0,5-11 0 16,-1-10 0-16,-2 0 0 16,-8-15 0-1,-11-13 0-15,-7-3 0 0,-12-6 0 16,-2-4 0-16,-9 5 0 15,-22 4 0-15,-7 8 0 16,-4 11 0-16,-5 13 0 16,5 0 0-16,6 31 0 15,9 9 0-15,11 10 0 16,14-1 0-16,2-5 0 16,18-5 0-16,20-9 0 0,7-13 0 15,4-10 0-15,-2-7 0 16,-7 0 0-1,-9-24 0-15,-9-4 0 16,-13-6 0-16,-9-4 0 0,-2-1 0 16,-27 3 0-1,-9 3 0-15,-7 10 0 0,-3 8 0 16,-2 9 0 0,8 6 0-16,9 6 0 15,8 22 0-15,11 6 0 16,14 7 0-16,0-1 0 0,25-3 0 15,11-7 0-15,7-9 0 16,1-10 0-16,-1-11 0 16,-8 0 0-16,-4-11 0 15,-11-15 0-15,-11-6 0 16,-9-6 0-16,0 2 0 16,-11-1 0-16,-19 5 0 15,-5 11 0-15,-5 10 0 16,0 11 0-16,4 2 0 0,8 28 0 15,7 11 0-15,13 6 0 16,8-4 0-16,2-7 0 16,29-10 0-16,9-18 0 15,9-8 0-15,2-8 0 16,-4-26 0-16,-9-12 0 16,-13-3 0-16,-17 0 0 15,-8 4 0-15,-6 8 0 16,-23 12 0-16,-9 14 0 15,-5 11 0-15,3 7 0 0,3 27 0 16,10 7 0-16,6 1 0 16,13-3 0-16,8-11 0 15,0-9 0-15,0-6 0 16,8-7 0-16,6-6 0 16,1 0 0-16,-1 0 0 15,-5 0 0-15,-3-4 0 16,-3-5-30-1,-3 1-10-15,0-3-11 0,0 0-42 16,0-8-79-16,0 0-182 16,0 4-324-16</inkml:trace>
  <inkml:trace contextRef="#ctx0" brushRef="#br2" timeOffset="19">15651 7395 2263 0,'0'0'419'15,"0"0"-189"-15,0 0-84 0,0 0-30 16,0 0-33-16,0 0-22 15,-35 115-12 1,35-100-1-16,11-6-3 16,7-5 1-16,0-4 12 0,2 0 5 15,-2 0-17-15,-5-13-13 16,-7-4-8 0,-3-4 4-16,-3 2 7 0,0-1-7 15,-18 6-14-15,-2 2 6 16,-2 11-8-16,0 1-1 15,1 4-6-15,6 15-5 16,3 5-1-16,8-3-16 16,4-2-53-16,0-8-76 15,12-7-180-15,1-4-343 0</inkml:trace>
  <inkml:trace contextRef="#ctx0" brushRef="#br2" timeOffset="20">14930 7209 1078 0,'0'0'921'16,"0"0"-741"-16,0 0-48 0,0 0-57 15,0 0-12-15,0 0-7 16,0 0 21-16,0-32-21 16,0 25-7-16,0 1 1 15,6 0 25-15,3-1 7 16,1 3-21-16,-2 0-15 16,1-1-6-16,0 3-2 15,2 0-14-15,-2 0-6 16,2 2-3-16,1 0 11 0,-2 0 10 15,2 0 4-15,-3 2-7 16,-3 9-2-16,1-1 2 16,-1 5-16-16,-3 2-3 15,2 3-4-15,-5-1-6 16,2 4-4-16,-2 3 5 16,0 0-4-16,0-3 0 15,0 3 0-15,-7-3 4 16,-7-1-4-16,-1-3 0 0,-5-4 0 15,-1-2-1 1,-2-7 0-16,-2-4-8 16,2-2-29-16,3 0-18 15,5-15 6-15,3-1-8 0,8 3-1 16,2 2 12-16,2 2 23 16,0 5 6-16,6 4 10 15,10 0 7-15,-1 0 0 16,4 6 22-16,1 7 12 15,2 0-1-15,-2 0 5 0,0-5-17 16,-2 1-12 0,0-3-4-16,-3-1-3 15,1-5-2-15,4 0-72 16,-4 0-143-16,-4 0-482 0</inkml:trace>
  <inkml:trace contextRef="#ctx0" brushRef="#br2" timeOffset="21">15275 7226 2074 0,'0'0'354'15,"0"0"-198"-15,0 0-55 0,0 0-30 16,0 0-28-16,0 0-3 16,0 0-3-16,9-92 10 15,-9 83-6-15,2 5 1 0,-2 0 7 16,0 4 9 0,0 0 9-16,2 0-9 0,3 2-10 15,2 15-23 1,-1 6-13-16,1 8-3 0,1 0 4 15,2 4 11-15,-3-1-4 32,-3 0-2-32,2-6 7 15,-4-2-6-15,2-9 0 16,-2-4-9-16,-2-2-3 0,0-8 0 16,0 2 7-16,0-1 2 15,0-1-9-15,-8 1-4 16,2-2-3-16,2 2 0 15,4 5-43-15,0-3-135 16,0 3-426-16</inkml:trace>
  <inkml:trace contextRef="#ctx0" brushRef="#br2" timeOffset="22">11178 13675 1779 0,'0'0'1008'16,"0"0"-805"-16,0 0-81 0,0 0-43 16,-31 109-42-16,31-73-12 15,6 1-15-15,14-10-3 16,0-9 3-16,5-14 14 0,-3-4 33 15,-1-11 13-15,-4-17 29 16,-5-8-19-16,-8-4-23 16,-4-1-11-16,0 0-7 0,-14 7-8 31,-11 4 7-31,-1 6-9 16,-5 11-2-16,-2 10-11 0,2 3-10 15,4 1-2-15,6 23-3 0,5 4 3 16,12 4-4-16,4-2 4 15,0 0-3-15,18-5-1 16,7-3 1 0,4-7-1-16,2-7 9 0,-2-6-5 15,-3-2 5-15,-8 0-4 16,-5-12 2 0,-7-12 2-16,-6-2 2 0,-3-4 3 15,-21 3 2 1,-8 3 0-16,-5 9-4 0,-4 6-7 15,3 9 2-15,3 0-7 16,8 9 3 0,9 13-1-16,9 3-2 15,9 7 0-15,0 0 0 16,21 3 0-16,12-5 0 16,5-7 5-16,1-8-5 0,2-9 1 15,-3-6 6-15,-7-4-6 16,-6-19 9-16,-15-7 4 15,-7-11-5-15,-3-2-3 16,-15-4-6-16,-17 6 0 16,-8 7 0-16,-7 11 0 15,0 12 0-15,1 11 0 16,8 0 0-16,9 24 0 0,13 14 0 16,14 11 0-16,2 5 0 15,20-5 0-15,20-4 0 16,12-13 0-16,2-10 0 15,5-16 0-15,-6-6 0 16,-5-3 0-16,-11-20 0 16,-10-9 0-16,-14-6 0 15,-13-5 0-15,0-4 0 16,-17 4 0-16,-18 5 0 16,-7 10 0-16,-4 13 0 15,-1 15 0-15,7 0 0 16,7 23 0-16,10 18 0 15,12 10 0-15,11 3 0 16,0-1 0-16,20-6 0 16,9-9 0-16,6-12 0 15,1-11 0-15,3-15 0 0,-8 0 0 16,-4-25 0-16,-10-12 0 16,-9-10 0-16,-8-6 0 15,-2 0 0 1,-27-1 0-16,-8 9 0 0,-8 11 0 15,-4 12 0-15,3 13 0 16,3 9 0-16,9 16 0 16,10 20 0-16,11 14 0 0,13 7 0 15,0 1 0-15,18 0 0 16,18-9 0-16,8-9 0 16,5-10 0-16,0-11 0 15,-2-12 0-15,-7-7 0 16,-9-2 0-16,-9-22 0 15,-9-12 0-15,-13-11 0 16,0-9 0-16,-23-1 0 0,-20-1 0 16,-9 8 0-1,-7 12 0-15,-5 10 0 16,5 13 0-16,8 13 0 16,13 2 0-16,11 24 0 15,15 19 0-15,12 8 0 0,0 4 0 16,29 1 0-1,8-7 0-15,7-10 0 16,2-12 0-16,2-14 0 0,-4-11 0 16,-6-2 0-16,-6-19 0 15,-11-15 0 1,-7-4 0-16,-14-10 0 0,0-1 0 16,-14 4 0-16,-15 5 0 15,-11 6 0-15,-4 10 0 16,-3 13 0-1,5 11 0-15,6 0 0 0,12 24 0 0,13 14 0 16,11 9 0 0,0 0 0-16,17-1 0 0,16-12 0 15,10-13 0 1,4-10 0-16,-2-11 0 0,-5-4 0 16,-7-24 0-16,-8-11 0 15,-15-4 0-15,-7-4 0 0,-3 5 0 31,-15 1 0-31,-17 11 0 16,-8 12 0-16,-5 15 0 0,-2 3 0 16,5 12 0-1,7 20 0-15,12 5 0 0,10-1 0 16,11-2 0-16,2-8 0 16,4-5 0-16,23-6 0 15,7-6 0-15,26-2-135 16,-7-3-206-16,-6 0-255 0</inkml:trace>
  <inkml:trace contextRef="#ctx0" brushRef="#br2" timeOffset="23">26244 13472 2360 0,'0'0'405'16,"0"0"-189"-16,0 0-52 15,0 0-65-15,0 0-53 16,-67 136-17-16,67-95-13 15,2-4 3-15,16-10-1 16,2-10 4-16,2-10 24 0,1-7 24 16,-1 0 16-16,-4-26 2 15,-7-6-4-15,-6-11-27 16,-5-1-15-16,-5-2 9 16,-19 3-12-16,-9 9-11 15,-6 9-4-15,1 12-13 16,1 11-1-16,3 2-5 15,7 24-1-15,9 18-4 16,12 7 1-16,6 5-1 16,2-3-1-16,25-6 0 15,6-13 1-15,7-10 6 0,5-14-2 16,-1-8 0 0,-3-2 9-16,-6-23-6 0,-8-12 11 15,-10-4-12 1,-10-5-6-16,-7 0 0 0,-4 3 0 15,-23 9 0 1,-9 9 0-16,-4 9 0 0,3 16 0 16,1 0 0-16,7 26 0 15,11 19 0-15,12 8 0 0,6 6 0 32,8-4 0-32,23-8 0 0,9-10 0 15,7-16 0-15,3-10 0 16,-6-11 0-16,-4-4 0 15,-7-27 0-15,-8-7 0 16,-11-11 0-16,-12-3 0 0,-2 3 0 16,-18 4 0-1,-18 13 0-15,-6 15 0 0,-5 15 0 16,3 2 0-16,3 34 0 16,12 18 0-16,14 7 0 15,13 6 0 1,2-6 0-16,19-7 0 0,18-18 0 15,9-12 0-15,3-16 0 16,2-6 0-16,-6-15 0 16,-14-17 0-16,-11-13 0 0,-15-5 0 15,-5-3 0 1,-25 4 0-16,-22 8 0 16,-13 11 0-16,-11 17 0 0,0 13 0 15,6 7 0-15,12 29 0 16,13 14 0-16,17 3 0 15,15 0 0-15,8-8 0 16,6-8 0 0,21-14 0-16,4-10 0 0,2-11 0 15,1-2 0-15,-7-2 0 16,0-26-27-16,-12 3-274 16,-7 3-362-16</inkml:trace>
  <inkml:trace contextRef="#ctx0" brushRef="#br3" timeOffset="24">18747 12922 1676 0,'0'0'418'15,"0"0"-190"-15,0 0-41 0,0 0-26 16,0 0-75-16,0 0-20 16,0 0-3-16,2 0-1 15,-2 0-4-15,0 0-13 16,0-11-8-16,0-2-4 15,0-6-15-15,2-2-9 0,0-1-2 16,0 3-6 0,-2 2-1-16,3 2 0 0,-3 2 0 15,2 3-18 1,-2 3-60-16,0 1-111 16,0 3-300-16</inkml:trace>
  <inkml:trace contextRef="#ctx0" brushRef="#br3" timeOffset="25">18776 12362 2186 0,'0'0'408'0,"0"0"-225"16,0 0-50-16,0 0-40 16,0 0-41-16,0 0-16 0,0 0-4 15,0-71-13-15,0 62-11 16,0 1-7-16,0 2 5 15,0 1-6-15,0 1 0 16,0 0-21-16,0-1-31 16,0-4-51-16,0 1-85 15,0 0-177-15</inkml:trace>
  <inkml:trace contextRef="#ctx0" brushRef="#br3" timeOffset="26">18791 11943 2090 0,'0'0'453'0,"0"0"-183"16,0 0-94-16,0 0-65 0,0 0-52 15,0 0-31 1,0 0-13-16,0-52-7 0,0 43-6 16,0 3-2-1,0-1 0-15,0 3-9 0,0-2-39 16,-2 0-51-16,2-3-123 15,-2 3-402-15</inkml:trace>
  <inkml:trace contextRef="#ctx0" brushRef="#br3" timeOffset="27">18787 11469 2274 0,'0'0'439'0,"0"0"-223"15,0 0-89-15,0 0-40 0,0 0-43 16,0 0-33 0,0 0 0-16,0-72-10 0,0 63 0 15,0 0-1-15,0 3-33 16,2 0-39-16,-2-5-52 0,0 3-125 15,0-1-326 1</inkml:trace>
  <inkml:trace contextRef="#ctx0" brushRef="#br3" timeOffset="28">18787 10986 2395 0,'0'0'360'0,"0"0"-198"0,0 0-65 16,0 0-56-16,0 0-25 16,0 0-10-1,0 0-6-15,0-66-1 0,0 60-18 16,0-3-75-16,0 0-133 16,0 1-475-16</inkml:trace>
  <inkml:trace contextRef="#ctx0" brushRef="#br3" timeOffset="29">18780 10477 2254 0,'0'0'526'0,"0"0"-321"0,0 0-47 15,0 0-61-15,0 0-52 16,0 0-21-16,0 0-14 16,-12-90-6-16,12 80-3 15,0 1-1-15,0 3-3 16,0 2-73-16,0-3-78 15,0 0-157-15,0 3-658 16</inkml:trace>
  <inkml:trace contextRef="#ctx0" brushRef="#br3" timeOffset="30">18789 10073 2161 0,'0'0'411'0,"0"0"-188"16,0 0-64-16,0 0-61 0,0 0-47 15,0 0-26-15,10-114-8 16,-6 98-4 0,-4 0-8-16,0 6 0 15,0 3-5-15,0 3-54 16,0 2-110-16,0 2-389 0</inkml:trace>
  <inkml:trace contextRef="#ctx0" brushRef="#br3" timeOffset="31">18816 9478 2234 0,'0'0'403'0,"0"0"-195"15,0 0-59-15,0 0-65 16,0 0-56-16,0 0-19 16,0 0-9-16,6-109-65 15,-6 109-151-15,0 0-1742 0</inkml:trace>
  <inkml:trace contextRef="#ctx0" brushRef="#br3" timeOffset="32">18778 9108 2423 0,'0'0'330'0,"0"0"-202"0,0 0-63 15,0 0-33-15,0 0-21 16,0 0-11-16,0 0-32 16,4-120-151-16,-4 99-381 0</inkml:trace>
  <inkml:trace contextRef="#ctx0" brushRef="#br3" timeOffset="33">18787 8424 1423 0,'0'0'1082'16,"0"0"-830"-16,0 0-83 0,0 0-48 16,0 0-44-16,0 0-38 15,0-118-21-15,0 99-10 0,0 0-8 16,0 1 0-1,0 3-10-15,0 2-52 16,0-1-77-16,0 3-146 0,0 2-338 16</inkml:trace>
  <inkml:trace contextRef="#ctx0" brushRef="#br3" timeOffset="34">18764 7793 2251 0,'0'0'391'16,"0"0"-202"-16,0 0-68 15,0 0-54-15,0 0-41 16,0 0-15-16,0 0-11 0,-2-96-6 16,2 87-70-1,0 3-76-15,0-1-191 0</inkml:trace>
  <inkml:trace contextRef="#ctx0" brushRef="#br3" timeOffset="35">18762 7360 2009 0,'0'0'366'0,"0"0"-191"16,0 0-74-16,0 0-67 15,0 0-34-15,0 0-115 16,0 0-320-16</inkml:trace>
  <inkml:trace contextRef="#ctx0" brushRef="#br3" timeOffset="36">18747 7081 2429 0,'0'0'217'0,"0"0"-217"0,0 0-81 15,0 0-2213-15</inkml:trace>
  <inkml:trace contextRef="#ctx0" brushRef="#br3" timeOffset="37">16370 6484 1741 0,'0'0'779'0,"0"0"-616"16,0 0-15-16,0 0-52 15,0 0-48-15,0 0-13 16,0 0-16-16,33 0-10 15,-20 0-2-15,0 0-7 16,5 0 0-16,5 0-40 16,-6 0-157-16,-1 0-389 0</inkml:trace>
  <inkml:trace contextRef="#ctx0" brushRef="#br3" timeOffset="38">16797 6436 1948 0,'0'0'367'15,"0"0"-145"-15,0 0-49 0,0 0-72 16,0 0-35-16,0 0-7 0,0 0-22 16,67 0-18-1,-56-1-11-15,0-1-8 16,5 2-7-16,-1 0-162 0,-3 0-560 0</inkml:trace>
  <inkml:trace contextRef="#ctx0" brushRef="#br3" timeOffset="39">17251 6443 1766 0,'0'0'578'16,"0"0"-290"-1,0 0-106-15,0 0-87 0,0 0-53 0,0 0-28 16,0 0-13 0,65-4-1-16,-41 4-99 15,-3 0-135-15,-4 0-376 16</inkml:trace>
  <inkml:trace contextRef="#ctx0" brushRef="#br3" timeOffset="40">17594 6443 2108 0,'0'0'400'0,"0"0"-193"15,0 0-118-15,0 0-58 16,0 0-29-16,0 0-2 16,0 0-148-16,94 0-156 0,-82 0-1892 0</inkml:trace>
  <inkml:trace contextRef="#ctx0" brushRef="#br3" timeOffset="41">17877 6441 1957 0,'0'0'277'0,"0"0"-140"0,0 0-60 15,0 0-77-15,0 0-38 16,0 0-373-16</inkml:trace>
  <inkml:trace contextRef="#ctx0" brushRef="#br3" timeOffset="42">18140 6387 2549 0,'0'0'261'0,"0"0"-172"0,0 0-58 15,0 0-31-15,0 0-88 16,0 0-239-16</inkml:trace>
  <inkml:trace contextRef="#ctx0" brushRef="#br3" timeOffset="43">18421 6373 1981 0,'0'0'307'16,"0"0"-198"-16,0 0-99 0,0 0-10 15,0 0-741-15</inkml:trace>
  <inkml:trace contextRef="#ctx0" brushRef="#br3" timeOffset="44">18602 6373 189 0,'0'0'1952'0,"0"0"-1774"15,0 0-178-15,0 0-38 16,0 0-1492-16</inkml:trace>
  <inkml:trace contextRef="#ctx0" brushRef="#br3" timeOffset="45">18602 6373 2210 0,'73'13'412'16,"-73"-13"-288"-16,2 0-55 16,3 0-34-16,0 0-22 0,-3 0-13 15,2-5-29-15,-2 1-65 0,0 1-103 16,0 3-169 0,1 0-1492-16</inkml:trace>
  <inkml:trace contextRef="#ctx0" brushRef="#br3" timeOffset="46">18711 6417 1865 0,'0'0'469'0,"0"0"-199"15,0 0-118-15,0 0-78 0,0 0-49 0,0 0-16 32,0 0-9-32,-7 127-22 15,7-104-65-15,0 5-118 16,0-4-242-16,7-5-1506 0</inkml:trace>
  <inkml:trace contextRef="#ctx0" brushRef="#br3" timeOffset="47">18726 6828 1648 0,'0'0'544'0,"0"0"-226"16,0 0-105-16,0 113-98 16,0-78-50-16,0 1-27 0,3 2-9 15,3 1-12-15,1-1-16 16,0-3 0-16,-3-5-1 15,-2-1-12-15,-2-9-77 16,0-5-232-16</inkml:trace>
  <inkml:trace contextRef="#ctx0" brushRef="#br3" timeOffset="48">18660 6283 2251 0,'0'0'580'0,"0"0"-384"16,0 0-45-16,0 0-78 15,0 0-30-15,0 0-14 0,-31 124 4 16,31-86 10-16,10-6 4 16,9-4-10-16,3-11-10 15,4-8 1-15,1-9 9 0,0 0 15 16,-5-11 2-1,-5-17-5-15,-5-10-6 0,-7-7-16 16,-5-5-8 0,0 3-10-16,-17 5 2 15,-12 7 2-15,-2 10 0 16,0 12-6-16,0 13 0 16,7 0 4-16,4 24-1 15,9 14-4-15,9 7-6 16,2 2 1-16,2 0 0 15,20-6 3-15,7-9 4 0,2-11-2 16,2-8 0 0,-4-13-1-16,-2 0-1 15,-9-8 4-15,-5-16 2 16,-8-6 2-16,-5-2-4 16,0 2-2-16,-18 4 4 15,-9 7 2-15,-4 11-5 0,0 8-3 16,2 0-3-16,9 25 0 15,7 8 0 1,11-2 3-16,2 0-4 16,4-15 0-16,18-9 1 0,7-7 0 15,3-13 4-15,-1-19 4 16,-10-8-1-16,-9-1-7 16,-10 0 3-16,-2 9 3 15,-14 8-3-15,-9 14 1 0,-9 10 0 16,1 0-5-1,2 12 0-15,5 16 0 0,7 2-13 16,7 0-28-16,3-2-40 16,5-4-84-16,0-7-161 15,2-9-282-15</inkml:trace>
  <inkml:trace contextRef="#ctx0" brushRef="#br1" timeOffset="49">14014 6242 1454 0,'0'0'362'15,"0"0"-70"-15,0 0-135 0,0 0-24 16,0 0-52-16,0 0-37 16,0 0 10-16,-4-21 20 15,4 14-9-15,0 3-13 16,6-5 9-16,3 1-16 16,3-3-14-16,-2 1-6 15,4 1 10-15,-1-2-2 16,2 3-12-16,-1 3-7 0,1 3-5 15,-1 2 7-15,-1 0 9 16,1 0 5-16,-1 0-8 16,3 9-4-16,-1 2 1 15,1-1-7-15,-3 3-1 16,1 0 0 0,-5 2 6-16,-1 0 0 0,-1 2 1 15,-2 2 6-15,-3 0-2 16,-2 0-8-16,0 1-6 15,0 1-2-15,0-1-2 16,0 1 0-16,-2 0-3 0,-7 3 3 16,-2 1 0-16,-3 1-3 15,-3 0 3-15,-4-3-3 16,-3 3-1-16,-2-3 1 16,-6-1 3-16,3-3-4 15,0-4 0-15,3-4 0 16,1-5 0-16,4-6-1 0,6 0-11 15,1 0-11 1,4 0-4-16,5-6-19 16,3-7-12-16,2-4 15 15,0 2 21-15,4 0 13 0,9 4 8 16,4 5 0 0,0 6 1-16,1 0 2 0,2 6 40 15,2 13 0 1,1 5-3-16,-3-2-8 0,-1-6-15 15,0-1-8-15,-3-4-7 0,-3-4-1 16,0-5 0 0,3-2-38-16,4 0-78 0,-3-4-111 15,-1-9-558 1</inkml:trace>
  <inkml:trace contextRef="#ctx0" brushRef="#br1" timeOffset="50">14460 6180 1097 0,'0'0'1034'0,"0"0"-877"0,0 0-64 16,0 0 23-16,0 0 37 15,0 0-17-15,0 0-59 16,0 23-9-16,0-3-12 15,0-1-15-15,0 1-3 0,0-4-16 16,0-1-4 0,0-2-9-16,7-4-4 15,-1-3-5-15,5-3 0 0,3-3 0 16,1 0 0-16,5 0 0 16,3-3 1-16,-2-1 3 15,0-1-3-15,1 5 0 16,-2 0 0-16,-4 0-1 15,-1 9 6-15,-3 6 12 16,-4 0 17-16,-1 2 2 16,-5 1-6-16,-2-2-4 0,0 6 2 15,0-1-4-15,-11 1 2 16,-5 1-11-16,-1-2-12 16,-1-1 4-16,-2-3-8 15,0-5 1 1,2 0 0-16,0-6 6 0,2-2-7 15,3-2 0-15,3-2 0 16,-2 0-9-16,3 0-22 16,3-4-35-16,-2-11-66 15,6-13-83-15,2 5-255 16,0 1-1498-16</inkml:trace>
  <inkml:trace contextRef="#ctx0" brushRef="#br1" timeOffset="51">14486 6135 2137 0,'0'0'455'0,"0"0"-235"16,0 0-73-16,0 0-36 0,0 0-42 15,0 0-14-15,0 0-2 16,116 0-18-16,-93 0-10 16,-3 0-15-16,-3 0-6 0,-3 0-2 15,-5 0-2-15,-5 6-44 16,0 5-148-1,-4 2-736-15</inkml:trace>
  <inkml:trace contextRef="#ctx0" brushRef="#br1" timeOffset="52">18352 14727 1757 0,'0'0'404'16,"0"0"-264"-16,0 0-69 0,0 0-23 15,0 0 38-15,0 0-7 16,0 0-25-16,42-62-12 15,-28 56 10-15,-1-5-1 16,3 3 9-16,1 3-7 16,4-1 9-16,-1 4-4 15,2 2-16-15,0 0-13 16,1 0 2-16,-2 2 18 16,0 15-5-16,1 2-1 15,-4 5-8-15,-2 3-5 0,-3 3-2 16,-6 7-3-1,-3-1 2-15,-4 9-5 16,0 2-2-16,-2 5-3 16,-16 1-6-16,-7 5-6 0,-2-11-2 15,-6 0 1-15,0-9-3 16,-5-5-1-16,0-12 0 16,3-8-13-1,2-11-12-15,6-2 0 0,4-2 2 0,12-18 3 16,4-1 10-1,7-5 3-15,0 5 7 16,7 0 0-16,11 8 0 16,2 6-1-16,3 7 1 0,0 0 0 15,6 9 0-15,0 8 0 16,5-2 4-16,1-2 3 16,4 0 3-16,1-3-4 15,-1-5-5-15,2-1 3 16,-3-4-4-16,-3 0-13 0,-3 0-60 15,-8 0-105 1,-6-3-119-16,-11 2-654 0</inkml:trace>
  <inkml:trace contextRef="#ctx0" brushRef="#br1" timeOffset="53">15177 14092 1644 0,'0'0'434'0,"0"0"-254"15,0 0-26-15,0 0-10 16,0 0-31-16,0 0-10 16,0 0-21-16,-8-6-27 15,0 6-15-15,4 0-10 16,-3 0-1-16,1 0 5 15,-2 6-7-15,2 3-9 0,-3 1-3 16,3 5 0 0,-4 0 0-16,4 4-6 0,-1 0-4 15,3 1 1-15,0-1 9 16,2 3-4-16,-1 1 5 16,3 1 0-16,0 4-7 15,0 1-2-15,0-1 2 16,3 2 5-16,10 0 3 0,0-2 3 15,7 0-1 1,0-3 2-16,5-3 0 0,4-3-1 16,2-10 7-16,3-7 1 15,1-2 8-15,3-5-9 16,-5-16-7-16,-2-7-3 16,-6-13-1-16,-7-3-2 15,-9-12-4-15,-7-2-5 16,-2 0 0-1,-4 5 0-15,-19 6 0 0,-6 6-4 16,-6 11 6-16,-1 14-7 16,-31 7-25-1,45 9-16-15,6 23-21 16,14 31-48-16,2-5-72 16,0-4-255-16</inkml:trace>
  <inkml:trace contextRef="#ctx0" brushRef="#br1" timeOffset="54">15663 13668 1957 0,'0'0'377'0,"0"0"-144"16,0 0-20-16,0 0-43 15,0 0-47-15,0 0-81 16,0 0-24-16,-14 62 0 16,14-40-6-16,0-5-1 15,0-8 2-15,0-5 1 16,-2-4-7-16,-4-3 3 0,-1-20 15 15,-5-11-19-15,2-7-5 16,-4-1 3-16,1-1-4 16,0 2 8-16,3 9 12 15,2 9 21-15,5 10 7 16,1 13 7-16,2 0 4 16,0 32-10-16,2 17-32 15,11 13-10-15,1 4-7 16,-3 1 4-16,1-10-4 0,-6-8 0 15,-1-15 3 1,-1-8-2-16,0-11-1 0,-4-13-7 16,0-2 1-16,0-8-8 15,0-27 2-15,-2-9 11 16,-9-10 1-16,-3-6-3 16,4 3 3-1,1 3 0-15,2 7 1 16,2 11 3-16,3 12 2 0,2 16-5 15,0 8 7-15,0 24 21 16,0 22-18-16,12 14-4 16,1 2-7-16,-2-4 1 15,3-9-1-15,-4-14 0 16,-1-12 0-16,1-15-6 16,-2-8 2-16,-4-8 4 0,-1-27-1 15,-3-9-2 1,0-8-1-16,0-1-1 0,0 4 5 15,-9 8 0-15,3 13 1 16,-1 16 3-16,0 12 10 0,2 3 9 31,1 30-18-31,2 10-5 0,2 4 0 16,0 0-42-16,0 0-61 16,0-11-118-16,6-13-489 0</inkml:trace>
  <inkml:trace contextRef="#ctx0" brushRef="#br1" timeOffset="55">21581 14635 1513 0,'0'0'571'0,"0"0"-304"16,0 0-127-16,0 0 45 16,0 0-45-16,0 0-34 15,0-8-34-15,0 8-21 0,0 0-20 16,0 0-4-16,0 2 3 15,4 6-12-15,3 3-7 16,-3 0-1-16,0-3 0 16,-4 3 29-16,0-2 2 15,0 6-15-15,0-5-12 16,0 3-4-16,0 4-10 16,0 0 4-16,0 2-4 15,0 5-1-15,0-7 1 16,0 3 0-16,0-1 0 15,0-4 0-15,0 0 0 16,0-5 0-16,6 3 4 0,2-4-3 16,1 1 7-16,-1-5-4 15,4-1-1-15,-1 0-2 16,3-2 4-16,1-2 9 16,1 0 13-16,1 0 1 15,2 0-3-15,0 0-5 16,1 0-11-16,-1 0-5 15,-4-2-3-15,1 2 0 16,-3 0-1-16,-2-2-31 0,-2 2-75 16,2-4-99-16,-2-1-257 15,-4 3-1468 1</inkml:trace>
  <inkml:trace contextRef="#ctx0" brushRef="#br1" timeOffset="56">21966 14672 1921 0,'0'0'480'16,"0"0"-215"-16,0 0-87 16,0 0-21-16,0 0-36 15,0 0-33-15,0 0-24 16,-17 40-12-16,9-6-14 0,4 7 2 15,-1 6-14 1,3 2 1-16,0 3 6 16,2-1-5-16,0-2-8 0,0-6-11 0,0 0 0 31,0-13-8-31,2-3 0 16,3-9 0-16,-3-6-1 15,0-5-20-15,-2-7-92 16,0-2-140-16,0-13-348 0</inkml:trace>
  <inkml:trace contextRef="#ctx0" brushRef="#br1" timeOffset="57">21770 13046 11 0,'0'0'2208'16,"0"0"-1924"-16,0 0-186 0,0 0-59 15,0 0-24-15,0 0-9 16,0-8-5-16,0-5-1 15,0 0-24-15,0-7-70 16,0 6-52-16,-4-1-208 16</inkml:trace>
  <inkml:trace contextRef="#ctx0" brushRef="#br1" timeOffset="58">21721 12620 2283 0,'0'0'326'15,"0"0"-203"-15,0 0-74 16,0 0-32-16,0 0-16 16,0 0-1-16,0 0-66 15,-3-77-51-15,3 64-38 0,0-1 43 16,0-10-27-16,0 2-104 15,0 3-1269-15</inkml:trace>
  <inkml:trace contextRef="#ctx0" brushRef="#br1" timeOffset="59">21692 12148 2423 0,'0'0'355'0,"0"0"-206"15,0 0-64 1,0 0-51-16,0 0-31 0,0 0-3 0,0 0-60 16,-20-69-48-16,20 58-111 15,0 3-138-15,0-3-1840 0</inkml:trace>
  <inkml:trace contextRef="#ctx0" brushRef="#br1" timeOffset="60">21656 11835 2238 0,'0'0'458'15,"0"0"-279"-15,0 0-103 0,0 0-49 0,0 0-27 32,0 0-21-32,0 0-84 15,-4-79-151-15</inkml:trace>
  <inkml:trace contextRef="#ctx0" brushRef="#br1" timeOffset="61">21685 11469 2528 0,'0'0'341'16,"0"0"-222"-16,0 0-82 15,0 0-37-15,0 0-52 16,0 0-158-16,0 0-475 0</inkml:trace>
  <inkml:trace contextRef="#ctx0" brushRef="#br1" timeOffset="62">21725 11115 2453 0,'0'0'356'0,"0"0"-221"0,0 0-78 16,0 0-54-16,0 0-3 15,0 0-69-15,0 0-176 16,-17-101-711-16</inkml:trace>
  <inkml:trace contextRef="#ctx0" brushRef="#br1" timeOffset="63">21712 10766 2297 0,'0'0'442'0,"0"0"-235"15,0 0-101-15,0 0-60 0,0 0-46 16,0 0-36-16,0 0-114 16,-27-54-207-16</inkml:trace>
  <inkml:trace contextRef="#ctx0" brushRef="#br1" timeOffset="64">21683 10439 1702 0,'0'0'1016'0,"0"0"-785"15,0 0-102 1,0 0-35-16,0 0-61 0,0 0-33 16,0 0-66-16,-27-43-109 15,27 39-400-15</inkml:trace>
  <inkml:trace contextRef="#ctx0" brushRef="#br1" timeOffset="65">21648 10188 2549 0,'0'0'316'0,"0"0"-220"16,0 0-86-1,0 0-10-15,0 0-195 0,0 0-600 16</inkml:trace>
  <inkml:trace contextRef="#ctx0" brushRef="#br1" timeOffset="66">21637 9884 2588 0,'0'0'333'0,"0"0"-186"0,0 0-72 15,0 0-75-15,0 0-38 16,0 0-164-16,0 0-344 0</inkml:trace>
  <inkml:trace contextRef="#ctx0" brushRef="#br1" timeOffset="67">21618 9558 1842 0,'0'0'800'16,"0"0"-571"-1,0 0-124-15,0 0-60 0,0 0-45 0,0 0-26 16,0 0-166 0,-26-65-522-16</inkml:trace>
  <inkml:trace contextRef="#ctx0" brushRef="#br1" timeOffset="68">21596 9249 2113 0,'0'0'632'0,"0"0"-475"16,0 0-107-16,0 0-35 16,0 0-15-16,0 0-115 15,0 0-249-15</inkml:trace>
  <inkml:trace contextRef="#ctx0" brushRef="#br1" timeOffset="69">21612 8984 2074 0,'0'0'301'0,"0"0"-233"15,0 0-68-15,0 0-33 0,0 0-410 16</inkml:trace>
  <inkml:trace contextRef="#ctx0" brushRef="#br1" timeOffset="70">21637 8676 2345 0,'0'0'395'0,"0"0"-227"0,0 0-93 15,0 0-54-15,0 0-21 16,0 0-87-16,0 0-207 15,-8-57-1844-15</inkml:trace>
  <inkml:trace contextRef="#ctx0" brushRef="#br1" timeOffset="71">21648 8364 2533 0,'0'0'372'0,"0"0"-220"16,0 0-89-16,0 0-63 0,0 0-121 15,0 0-852-15</inkml:trace>
  <inkml:trace contextRef="#ctx0" brushRef="#br1" timeOffset="72">16376 7583 2277 0,'0'0'349'0,"0"0"-225"15,0 0-72-15,0 0-30 16,0 0-12-16,0 0-5 16,0 0-5-16,84 9-86 0,-64-9-232 15</inkml:trace>
  <inkml:trace contextRef="#ctx0" brushRef="#br1" timeOffset="73">16719 7534 904 0,'0'0'1216'0,"0"0"-926"16,0 0-149-16,0 0-65 16,0 0-76-16,0 0-26 15,0 0-160-15,100 9-1489 16</inkml:trace>
  <inkml:trace contextRef="#ctx0" brushRef="#br1" timeOffset="74">17080 7504 1965 0,'0'0'364'16,"0"0"-216"-16,0 0-88 0,0 0-48 15,0 0-12-15,0 0-74 0,118 15-379 16</inkml:trace>
  <inkml:trace contextRef="#ctx0" brushRef="#br1" timeOffset="75">17401 7483 2459 0,'0'0'460'16,"0"0"-359"-1,0 0-65-15,0 0-27 0,0 0-9 16,0 0-119-16,0 0-218 16,131 32-808-16</inkml:trace>
  <inkml:trace contextRef="#ctx0" brushRef="#br1" timeOffset="76">17862 7508 1509 0,'0'0'144'0,"0"0"-144"16,0 0-1072-16</inkml:trace>
  <inkml:trace contextRef="#ctx0" brushRef="#br1" timeOffset="77">18130 7434 1960 0,'0'0'433'16,"0"0"-338"-16,0 0-78 0,0 0-17 16,0 0-1434-16</inkml:trace>
  <inkml:trace contextRef="#ctx0" brushRef="#br1" timeOffset="78">18488 7448 1472 0,'0'0'633'0,"0"0"-444"16,0 0-189-16,0 0-301 0</inkml:trace>
  <inkml:trace contextRef="#ctx0" brushRef="#br1" timeOffset="79">18770 7431 2251 0,'0'0'332'0,"0"0"-235"16,0 0-71-16,0 0-26 15,0 0-133-15,0 0-560 16</inkml:trace>
  <inkml:trace contextRef="#ctx0" brushRef="#br1" timeOffset="80">19555 7397 2041 0,'0'0'261'0,"0"0"-192"16,0 0-48-16,0 0-21 15,0 0-113-15,0 0-1275 0</inkml:trace>
  <inkml:trace contextRef="#ctx0" brushRef="#br1" timeOffset="81">19807 7399 2152 0,'0'0'364'16,"0"0"-194"-16,0 0-95 15,0 0-50-15,0 0-25 16,0 0-72-16,129 22-119 0,-107-21-1683 0</inkml:trace>
  <inkml:trace contextRef="#ctx0" brushRef="#br1" timeOffset="82">20162 7468 1972 0,'0'0'321'0,"0"0"-213"0,0 0-74 0,0 0-34 16,0 0-60-16,0 0-1551 0</inkml:trace>
  <inkml:trace contextRef="#ctx0" brushRef="#br1" timeOffset="83">20451 7497 2076 0,'0'0'334'16,"0"0"-228"-16,0 0-45 15,0 0-41-15,0 0-20 16,0 0-26-16,0 0-73 0,125 37-85 15,-109-35-97-15</inkml:trace>
  <inkml:trace contextRef="#ctx0" brushRef="#br1" timeOffset="84">20785 7496 1537 0,'0'0'470'0,"0"0"-159"0,0 0-99 15,0 0-91 1,0 0-68-16,0 0-32 0,0 0-21 15,52 6-2-15,-44-2-97 16,8 2-60-16,-3-1-241 16,0-3-1610-16</inkml:trace>
  <inkml:trace contextRef="#ctx0" brushRef="#br1" timeOffset="85">21041 7504 1933 0,'0'0'404'15,"0"0"-256"-15,0 0-92 16,0 0-32-16,0 0-24 0,0 0-10 16,0 0-200-16,81 8-1937 15</inkml:trace>
  <inkml:trace contextRef="#ctx0" brushRef="#br1" timeOffset="86">21342 7483 2171 0,'0'0'288'15,"0"0"-214"-15,0 0-74 0,0 0-7 16,0 0-201-16,0 0-1409 16</inkml:trace>
  <inkml:trace contextRef="#ctx0" brushRef="#br1" timeOffset="87">21342 7483 1683 0,'104'-5'555'0,"-98"5"-413"0,-2 0-102 16,7 0-40-16,-5 0-21 16,1 0-347-1</inkml:trace>
  <inkml:trace contextRef="#ctx0" brushRef="#br1" timeOffset="88">21645 7491 505 0,'0'0'1621'0,"0"0"-1247"15,0 0-211-15,0 0-96 16,0 0-14-16,0 0-24 16,0 0-18-16,-2 47-10 15,0-38-1-15,2 2-36 16,-2 1-51-16,0-1-116 16,-1-2-1186-16</inkml:trace>
  <inkml:trace contextRef="#ctx0" brushRef="#br1" timeOffset="89">21634 7760 2026 0,'0'0'255'15,"0"0"-246"-15,0 0-9 16,0 0-1648-16</inkml:trace>
  <inkml:trace contextRef="#ctx0" brushRef="#br1" timeOffset="90">21610 8152 1926 0,'0'0'241'16,"0"0"-175"-16,0 0-44 16,0 0 20-16,0 148-21 15,0-105-19-15,0 3 73 16,0 4 4-16,0-6-27 0,0 6-52 15,2-11-61-15,0-12-1287 16</inkml:trace>
  <inkml:trace contextRef="#ctx0" brushRef="#br1" timeOffset="91">21569 7335 2463 0,'0'0'326'0,"0"0"-190"0,0 0-44 16,0 0-25-16,-27 143-30 15,27-100 20-15,0-2 26 16,8-5-9-16,7-8 9 0,5-13-22 16,3-8-14-1,6-7-2-15,-1-12 23 0,1-19 0 16,-5-8-12-16,-7-4-7 15,-11-4-22 1,-6 0-9-16,-6 4 2 16,-21 5 14-16,-9 4-9 15,-7 8-11-15,1 13-7 16,5 11-1-16,8 2 10 16,6 17-1-16,8 19-3 15,10 7-12-15,5 7 1 16,0-4 5-16,24-3-6 15,5-11 4-15,7-13-4 16,-1-10 0-16,2-9 0 16,-8-6 4-16,-8-22 3 0,-4-6 10 15,-11-9 2-15,-6-2-4 16,0 2-9-16,-13 5 2 16,-14 8-5-16,-4 8-3 15,-2 14 0-15,2 8 0 16,4 12 0-16,8 25 0 15,11 12 0-15,6 4 0 16,2 1 0-16,8-7 0 16,19-15 0-16,4-15 0 15,7-17 0-15,2-2 0 16,1-32 0-16,-10-9 0 16,-9-6 0-16,-13-2 0 0,-9 2 0 15,-4 3 0-15,-23 8 0 16,-7 13 0-16,-4 11 0 15,2 14 0-15,5 15 0 16,7 31 0-16,6 11 0 16,12 7 0-16,6-4 0 15,0-13 0-15,8-17 0 16,15-19 0-16,4-11 0 16,2-6 0-16,-3-22 0 0,-6-11 0 15,-9 1 0 1,-11-1 0-16,0 3 0 0,-7 8 0 15,-12 11 0-15,-6 11 0 16,3 6 0-16,3 8 0 16,4 20-25-16,2 28-174 15,4-9-234-15,2-3-859 0</inkml:trace>
  <inkml:trace contextRef="#ctx0" brushRef="#br2" timeOffset="92">18797 6428 4 0,'0'0'1759'0,"0"0"-1373"16,0 0-259-16,0 0 57 15,0 0 32-15,0 0-33 16,0 0-28-16,-108-47-16 15,96 47-43-15,5 17-42 16,1 9-28-16,6 4 12 16,0 4-7-16,0-2-3 15,4-4-8-15,10-7-2 16,1-10 3-16,1-9-3 16,0-2 1-16,2-13 8 15,-5-17 4-15,-3-12-9 0,-4-6-9 16,-6-1 2-16,0 0 5 15,-14 9 4-15,-9 7-4 16,-5 10 2-16,-1 12-1 16,-2 9-9-16,4 2-1 15,5 8-1-15,9 18-5 16,5 6-1-16,8 7 1 16,2 0 3-16,21-3 4 15,4-6 2-15,2-11-2 16,0-8-2-16,-2-11 7 15,-6 0 4-15,0-18 3 0,-11-13-1 16,-6-10-2-16,-4-2-4 16,0 0-1-16,-23 5 0 15,-4 10 0-15,-2 11-5 16,-2 13-2-16,4 4-2 16,8 21-7-16,7 24 1 0,12 13 0 15,0 6-1-15,23-4 0 16,10-7 0-1,7-13 6-15,3-12-3 16,-1-13-2-16,-5-12 2 16,-8-3 1-16,-6-11-3 0,-10-19 9 15,-11-9 3 1,-2-5-2-16,-7-5-7 16,-15 3-4-16,-9 8 0 15,-3 8 0-15,1 13 0 0,2 17 0 16,6 0 0-16,10 32 0 15,9 17 0-15,6 4 0 0,6-1 0 16,21-9 0-16,11-17 0 16,3-20 0-16,5-6 0 15,-4-19 0-15,-7-22 0 16,-12-14 0-16,-13-6 0 16,-10-1 0-1,0 5 0-15,-23 12 0 0,-13 13 0 16,-7 14 0-1,-3 18 0-15,3 7 0 16,10 27 0-16,8 14 0 0,16 7 0 16,9 2 0-1,5-1-32-15,24-7-64 16,8-6-72-16,33-5-40 16,-7-10-147-16,-9-8-392 0</inkml:trace>
  <inkml:trace contextRef="#ctx0" brushRef="#br2" timeOffset="93">21574 7279 2210 0,'0'0'610'0,"0"0"-426"15,0 0-27-15,0 0-56 16,0 0-32-16,-72 152-35 16,72-96-2-16,0-5 1 15,0-10 0-15,16-13 3 16,4-15-10-16,7-13 9 16,2-7 32-16,0-27 23 15,-2-9-16-15,-12-10-31 16,-6-1-20-16,-9 1-11 15,0 6 4-15,-22 8-1 16,-9 11-1-16,-7 11-5 16,0 15-2-16,0 2 0 0,4 17-1 15,5 20-6-15,10 7 5 16,9 6-1 0,10-1 10-16,0-4-3 0,21-9 3 15,12-8-7-15,7-13 0 0,5-11 4 16,-3-4-6-1,-4-9 6-15,-9-16-2 16,-9-7 0-16,-11-5-2 16,-9-1 7-16,-3-1 6 0,-21 3-15 15,-7 8-5 1,-7 9 0-16,2 15 0 16,1 4 0-16,6 23 0 15,6 25 0-15,10 14 0 0,13 4 0 16,0-4 0-16,23-7 0 15,15-16 0-15,10-13 0 16,6-18 0 0,2-8 0-16,-7-8 0 15,-7-22 0-15,-13-7 0 16,-14-6 0-16,-13-2 0 0,-2 1 0 16,-17 3 0-16,-21 9 0 0,-7 13 0 15,-3 12 0 1,1 7 0-16,3 22 0 15,7 20 0-15,11 12 0 16,12 2 0-16,14-7 0 16,0-8 0-16,23-16 0 0,12-15 0 15,9-10 0 1,4-4 0-16,-4-26 0 0,-8-8 0 16,-14-5 0-1,-13-6 0-15,-9 4 0 0,-5 5 0 16,-23 9 0-1,-8 14 0-15,-4 15 0 16,2 2 0-16,3 26 0 16,6 14 0-16,13 10 0 0,9 3 0 15,7 1-104 1,18 16-125-16,11-12-232 0,3-9-589 0</inkml:trace>
  <inkml:trace contextRef="#ctx0" brushRef="#br4" timeOffset="94">11305 13531 1423 0,'0'0'305'16,"0"0"-191"-16,0 0-74 0,0 0-9 15,0 0 57-15,0 0 16 16,0 0-39-16,10-74-29 16,-4 55-18-16,-4-3 10 15,2 3-7-15,1 0-3 16,-1-1-1-16,2 1 0 15,2 0 3-15,-2-3 2 16,3-1-5-16,-1-1-4 0,4-1-13 16,-5 1 0-16,1 3 2 15,1-3 0-15,1-2 13 16,0 1 7 0,1-5 51-16,3 0-49 0,-3 0-14 15,1-2-9-15,-2 2 2 16,1-2-3-16,1 0 2 15,1 0-1-15,1 0 13 16,-1-2 12-16,3-1 5 16,-3 3-15-16,2-2-10 15,-3 2-5-15,1 2 0 0,-2 0 1 16,0 0 4-16,0 0-5 16,1 0 10-1,1 2 3-15,1 1-2 0,-1 1 13 16,-3 0 6-16,4 1 5 15,-1-1-5-15,1-4-9 16,1 0-12-16,1 0 3 16,-3-4-12-1,3-1 1-15,-1 1-1 0,-1-2 0 16,1 0 0-16,2-1-1 16,-2 3 1-16,1 2 0 15,-1 0 0-15,3 0 4 16,-1 0 7-16,2 0 13 15,-2-3-11-15,1 1 9 16,2 0-10-16,2-2 4 0,1-1-2 16,-1 1-6-16,3-2-8 15,-4 1 3-15,4 0-3 0,0 1-1 16,-1 2 0 0,1 0 6-16,-1 0 2 15,1 1 6 1,-3-1-1-16,3-2 0 0,-1 0-8 0,0-5 1 15,1 0-5 1,0 0 0-16,2 3 0 16,-4 2 3-16,0 1-4 15,-1 4 1-15,-1 0 0 16,-2 2-1-16,2-1 1 16,-1 0-1-16,2-2 2 0,-2-2 3 15,0 3-4-15,-2 1 8 16,0 3 11-16,-3 1-7 15,1 3-4 1,-3 1 3-16,1 1-2 16,-1 2-6-16,-4-1-3 15,0 1 4-15,0-3 4 16,-1 1-4-16,1 2 11 16,3-3-7-16,-4 3 8 15,3 0-11-15,3-2 4 0,-1-1 27 16,3 1-21-16,-1 2-8 15,-1 1-4-15,-3 4-3 16,-2 1-1-16,0 4 4 16,-4 1-3-16,1-3 9 15,0-2 23-15,2-2-7 16,1-4-1-16,-1-1-11 16,1-1-8-16,3 2-6 15,-2 2 3-15,-1 2-2 16,1 0 0-16,-2 2-1 15,1-2 2-15,-2 2 7 0,2 1 1 16,-3 3-10-16,1 0 4 16,-3 1-3-16,4 1-1 15,0-3 0-15,3-3 1 16,3-6-1-16,-1-5 0 16,3 0 0-16,-1 1 2 15,-1 4-2-15,-5 2 1 16,-1 6 0-16,-1 0-1 0,0 5 0 15,-3-1 0 1,1-1 1-16,-1-1-1 16,5-1 1-16,0-6-1 15,2 1 1-15,2-1-1 0,3-2 1 16,-1 2-1-16,-1-2 1 16,-1 3-1-16,-1 0 0 15,1-2 0-15,-2 2 0 16,0-2 1-16,0 2-1 15,1 2 1-15,-3 2-1 16,-1-1-4-16,1-1 4 16,3-2 0-16,3-2 0 0,1-4-1 15,-1-1 1-15,3 3 1 16,-5 1-1-16,-1 6-1 16,-4 3 1-1,-1 1 1-15,-3 3-1 0,-2 3 0 16,-2 2 0-1,3 0 0-15,-3 0-5 0,0 0-79 16,0 9-121-16,0 3-488 16</inkml:trace>
  <inkml:trace contextRef="#ctx0" brushRef="#br4" timeOffset="95">13513 9587 1634 0,'0'0'423'0,"0"0"-267"16,0 0-21-16,0 0-85 15,0 0-24-15,0 0-15 16,0 0 2-16,35-57 23 16,-22 46 20-16,1-2 5 15,-3 0 21-15,3-2-20 0,-3-2-22 16,-3 2-20-16,4-2-2 16,-3 2-6-16,-1 0-2 15,4 0 3-15,-3 0-3 16,2-4 7-16,3 0-1 15,-1-3 1-15,-1 1-5 16,2-3 12-16,-1 3-13 16,1-1 3-16,-1 1-9 15,-1 0 0-15,1 1-4 16,-2 1 6-16,0 2-7 16,0-2 8-16,3 2 4 0,-1-2-1 15,2 1-4-15,3 2 5 16,1-4-2-16,-2 3-5 15,1-2 1-15,-1-1-5 16,2 1-1 0,1-2 10-16,-3 1-10 0,2 4 9 15,-2-2 6-15,1 1-10 16,-1 2-4-16,4 0-1 0,1 0 0 16,3-2 1-1,-1-2 0-15,0-2 5 0,3-3 1 16,-4 3-6-1,-1 2 0-15,-2 1 0 16,-2 1 0-16,-3 5 0 0,-1-3-1 16,3-1 1-16,2-1 0 15,-2-4-1-15,5-3 1 16,1-1 1 0,-3-1-2-16,2 0 9 15,-4 3-7-15,-1 3-2 0,-3 4 1 16,-3 0 0-16,1 6 0 15,-6 1 0-15,3 1 0 0,0 1-1 16,2-1 0 0,4-3 1-16,2-4 4 15,0-2 0-15,3-3-4 16,1 1 0-16,-4 0 6 16,1 0 0-16,-3 4-7 0,1 2 1 15,-3 0-1-15,3 3 1 0,-1-1 0 16,1-2 6-1,2-2-2-15,2 0-4 16,3-2 5-16,-2 0-5 0,2-2 4 16,-1-2 0-1,1-1-5 1,-2 3 6-16,0-1-5 0,-3 5-1 16,-5 1 7-16,0 1-7 0,-1 4 0 15,-1 0 1 1,2-1 0-16,5-3-1 15,2-2 11-15,5-2-1 0,-1-2-1 16,0-3-4 0,-1 5-4-16,-5 0-1 15,-1 4 4-15,-3 5-4 16,-3-1 8-16,0 5-2 16,1 0 0-16,-2-3-2 15,1 3 0-15,3-5 0 0,-1 1-4 16,1-5 1-16,-1 2 0 15,3-1-1-15,5-4-35 16,-2 6-94-16,-2-1-575 16</inkml:trace>
  <inkml:trace contextRef="#ctx0" brushRef="#br4" timeOffset="96">15763 7667 2116 0,'0'0'316'0,"0"0"-195"16,0 0-30-16,0 0-50 15,0 0-21-15,0 0-10 0,0 0 0 16,34-52-9-16,-24 42 0 15,4-1 9-15,-1-2 21 16,3 2 21-16,-3-1-18 31,3-1-10-31,2 2-9 0,-2 0-7 16,1-2-3-16,-1 3-4 16,-1 1-1-16,-1-1 0 0,-1 1 8 15,-1 0 17-15,1 1-3 16,-3-3-2-16,7 1-1 15,-5-2-2-15,5 0-6 0,-2-3-9 16,1 2 3 0,-1 0 4-16,-1 3-4 15,-3 1 7 1,-3 0 0-16,4 1 1 0,-3 1 3 16,1-1 1-16,4 1 1 15,1-1-11-15,4 0-3 16,-2 1-3-16,3-2 4 15,1 1-4-15,-2-1 0 16,1 1 6-16,-1-1 11 16,-4 0-5-16,1 3-7 15,-1 0-2-15,-3 2-3 16,1-3 3-16,-5 3-3 16,4 0 7-16,-1-3-1 15,2-1 7-15,3-3 9 16,6-2 0-16,2-2 8 0,5 0-21 15,0 3-6 1,0-4-4-16,2 4 1 0,-4-1 3 16,0 2-3-16,0 0-1 15,-4 3 1-15,-2 1-1 16,2 1 1-16,-3 0 0 16,2-1-1-16,-2-1 1 15,3-1-1-15,-1 0 1 16,2-1 0-16,1-3 6 0,-1-2-1 15,1 0-1 1,0 2-1-16,-2 0 0 16,0 2 2-16,0 3-5 0,-2 0 0 15,2 1 3-15,1-2 1 16,-1 3 9-16,-1 2-4 16,2-3-2-16,1 1-1 15,0-2 1-15,-1 1-4 16,-2-1 4-16,0-1-8 15,3 2 1-15,-2-1 3 16,-2-1 0-16,2 3-4 16,-3-2 1-16,2 1 10 15,0 1-11-15,1-1 9 16,0 3-5-16,-2-3 5 16,4-1-2-16,-1 1-2 0,1-1-5 15,-1 0 1 1,3-1 5-16,0 0-6 0,0 0 4 15,-1 1-3 1,-1 2 0-16,0-3 3 0,-4 3 0 16,4-3 1-16,0 0 3 15,-3 1-2-15,0 1 0 16,0 1-1-16,1-1-5 16,-4-1 4-16,4 2-4 15,-3-1 5-15,2 1-5 16,-2-1 2-16,3 1 2 0,-1-3-3 15,0 1 2 1,1 0-2-16,-1-1-1 0,0 0 1 16,0 1 2-1,1-1 2-15,-1 3-4 0,0 1 6 16,0 1-1 0,-1 0 2-16,0 2-1 15,0-2 0-15,-3-1-1 16,-1 1-1-16,2 2 2 15,-2-2-1-15,-1 1 6 0,-1 1 1 16,1 2-1-16,-3-2-2 16,3 2-3-1,-3 0-2-15,-1 0-5 0,-1 0 1 0,-1 0-1 16,6 0-64 0,-5 0-104-16,1 0-279 15</inkml:trace>
  <inkml:trace contextRef="#ctx0" brushRef="#br4" timeOffset="97">18961 6464 2 0,'0'0'1153'0,"0"0"-662"0,0 0-310 0,0 0-77 15,0 0 60-15,0 0-15 16,0 0-43-16,102 26-40 16,-84-19-10-16,-3-3 5 0,3 2-4 15,2-2-1-15,0 1-1 16,3-1 1-16,1 0-14 16,2 1-12-16,1-1-1 15,0 0-7 1,0 0-6-16,2 1-9 0,0-3 0 15,0 2-2 1,0 1-4-16,0-2 4 16,0 4 0-16,0-1 0 15,-5 3 0-15,-2-3 7 16,-1 3-1-16,-2-3-6 16,2-1 7-16,-1-1 2 15,-1 0-2-15,2-1 0 16,1-1-4-16,-2 2 2 15,2 2 0-15,1 1-6 16,-2 1-3-16,2 1 4 16,0-1-5-16,-1 1 6 15,2 0 0-15,3-1 6 16,-3 3 7-16,1-1-7 0,0 1 1 16,0 0 5-16,-4-3-1 15,0-1-4-15,-1-3-2 16,-1 0 1-16,0 0-5 15,0 1-2-15,4-1 4 16,-1 1-2-16,3-1-1 16,2 2 4-16,-4 1-10 0,4 3 9 15,-2 1-1 1,2-1 0-16,-2 4-2 0,-4-4-2 16,0 1 2-16,-3-3 6 15,-1 1-4-15,-3 2 1 16,1-3 1-1,-1 1 6-15,1 1-6 0,1-1-3 16,-1 0-3-16,3-1-3 16,2 1 0-16,0-3 11 15,3 2-7-15,-2 1 0 16,2 0-4-16,-3-1-1 16,3 1 1-16,-4 2 0 0,2-1 0 15,-2 1-1-15,2 0 1 16,-1-3 17-16,-1 3-11 15,0-3-6-15,-1 3 6 16,1-2-6-16,-1-1 3 16,0 3 3-16,0-3-7 15,0 1 1 1,-1 0 0-16,4-1 0 0,0 1 0 16,0-1-1-16,-1 3 1 15,-3-5 0-15,4 3-1 16,-3-3 0-16,-1-1 4 15,2-1-3-15,-2 2-1 16,-1-1 0-16,-1-1 0 0,1 2 0 16,-1-2 0-16,3 3 3 15,1 0 1-15,0 1 1 16,-1 1-4-16,0 1 8 16,-2-1 5-1,-3-3-9-15,1 3 0 16,-2 0-5-16,2-1 5 0,2 3 15 15,0 1-5-15,-1-1-9 16,1 0-2-16,-1 0 7 0,-4-3 0 16,0 1-7-16,-2-3-3 15,-2 0 0-15,0 3 4 16,-3-3-4-16,3 3 0 16,-1 1-1-16,3 2-37 15,7 4-81 1,-3-1-127-16,1 1-424 0</inkml:trace>
  <inkml:trace contextRef="#ctx0" brushRef="#br4" timeOffset="98">21908 7643 1597 0,'0'0'285'16,"0"0"-30"-16,0 0-136 15,0 0-33-15,0 0-27 0,0 0-28 16,0 0-8-16,70 47 15 16,-62-42 32-16,1 1 9 15,3 0 6-15,3 3-19 16,1-1-22-16,3 3-13 16,4 2-12-16,1-2-9 15,5 3-4-15,3 1 4 16,-3 3 2-16,4 3-2 15,-4 0 9-15,2 3-8 16,-2 1 9-16,-3-1-6 16,-1 2-5-16,0-1 10 15,-1-1-1-15,3 1 10 16,-2 2-3-16,1-4-5 0,1 2-7 16,-1-1-2-16,-1 0-4 15,2-1-1-15,-2 1-2 16,-2 1 7-16,4 1 27 15,-2 0-3-15,2-1-12 16,0 3 1-16,0-2-8 16,-1-3-3-16,0 3-2 0,3-1-5 15,3-1-1-15,1 2-4 16,1-2 0-16,2-1 3 16,-5-2-4-16,-2 0 0 15,-2-1 1-15,-3 1 0 16,0 0 2-1,-1 1-3-15,-1-3 0 0,0 2 4 16,0-1 4-16,1-3 15 16,-4 2 2-16,2 0-11 15,1 1-6-15,0 3-3 0,3 5-1 16,2 2 0-16,-3 2 0 16,3 0 3-1,-2 1-2-15,-1-2-2 16,2 3 3-16,-1-1-1 0,-2 1-4 15,-2 0 6 1,2-2-6-16,-5-2 0 0,-1-4 0 16,-1-3-1-16,-1-1 0 15,2 1 2 1,-2 1-2-16,3 4 1 0,2 1-1 16,0 2 1-16,2 0-1 15,3 4 1-15,0-3 0 0,1 2 2 31,-2 1 1-31,3-4-3 0,0 4-1 16,2 1 0 0,0 0 1-16,0 5 3 0,0 0 0 0,0 0-4 15,0-3 1 1,-3-2-1-16,-1-8 0 16,-3-4 1-16,-1-5-1 15,-6-9-9-15,-9-10-120 16,0 0-194-16,-6 0-1639 0</inkml:trace>
  <inkml:trace contextRef="#ctx0" brushRef="#br4" timeOffset="99">24152 9893 1267 0,'0'0'401'16,"0"0"-285"-16,0 0-62 16,0 0-22-16,0 0 33 15,0 0 98-15,0 0-36 16,78 62-40-16,-65-53 9 15,-1 1-25-15,-2 1-22 16,1-3-22-16,1 4 0 16,-1 0-13-16,0 1 3 15,3 0 2-15,-2 2 5 16,5 2 10-16,0-2 21 16,1 2-10-16,2 0-6 15,-2-2-21-15,0 3 0 16,-1-4 17-16,1 3 9 15,0-2-7-15,0 2-10 16,0 1-4-16,2-1 2 0,2 2-12 16,-1 0 2-16,-2-2-4 15,1 3-4-15,3 1-1 16,-4-2-2-16,4 3-3 16,-1 1 6-16,0 1 1 15,-2-1 3-15,3 1-3 16,-4 1-8-16,2-1 9 15,1 1-4-15,-1 3-1 16,0-2-3-16,0 0-1 0,-4-1 5 16,3 1-1-16,-4-5 6 15,-1 1-6-15,2-3 5 16,-5 0-1-16,1-2 9 16,1 2-7-16,-1 1-3 15,3 1-2-15,-1 3 0 16,4-1-1-16,-1 3 3 15,-1 0-3-15,1-1-3 16,0-1 0-16,-2-1 0 16,-1-1-1-16,1-3 4 0,-1 2 1 15,1 1 15-15,-1 4-4 16,3-1-8-16,0 5-4 16,0 0-2-16,0 4 2 15,-1 0-4 1,2 3 0-16,-2-3 0 15,-1 0 1-15,-1-2 2 0,1 1-3 16,-3-4 0-16,3 4 1 16,-3-5-1-16,-1-1 1 15,1 1-1-15,1 0 0 16,-3 0-2-16,-1 4 2 16,2-2 0-16,-3-1 0 15,2-1 0-15,3-2 0 16,-4-3 0-16,3-3 0 15,-1-1-1-15,-1-2 1 16,1 5 0-16,-4-1 0 0,3 4 1 16,3 1-1-16,-3 2 0 15,2 0 0-15,1-1 0 16,1 4 0-16,1 0 0 16,-1 4 1-16,1-3-1 15,-1 0 0-15,1-2 0 16,-3 0 0-16,1-4 1 15,-3-1-1-15,3-1-2 0,-4-1 2 16,3-1 0-16,1-1 1 16,-1 1-1-1,3 1-1-15,-1-2 1 0,-1-1 0 0,-1 1-1 16,1 0 1-16,-1 1 3 31,-2-1 1-31,1 1-4 0,-4 1 0 16,1 1 0-16,1 0 1 15,-4-2-1 1,3-2 0-16,-1 0-1 0,2-4 1 16,-1 2 1-16,-1-3-1 15,2-1-1 1,-2 1 1-16,-1-2 0 16,2 0 0-16,-2 4 0 0,2 0 0 15,-3 3 0-15,1 3 0 16,2 3 1-16,-2-1-1 15,1-1-1-15,-1-3 1 16,2-1 0-16,-2-3 0 16,1 0-4-16,-1-4 4 15,-1 0 0-15,2-1 0 16,-4-1 0-16,0 4 0 0,3 4 1 16,-5 5-1-16,2 8 0 15,0 4 1-15,-2 3-1 16,2-3 0-16,0-6 0 15,1-5 0-15,-1-5-1 16,0-9-81-16,-2-9-108 16,-2-2-500-16</inkml:trace>
  <inkml:trace contextRef="#ctx0" brushRef="#br4" timeOffset="100">26433 13916 477 0,'0'0'1201'15,"0"0"-970"-15,0 0 24 16,0 0-115-16,0 0-7 16,0 0-31-16,0 0-21 15,33 56 0-15,-17-36-11 0,-3 1-22 16,1 2-16 0,-1 1-1-16,-1-1-11 0,-1 1 4 15,0-1-12-15,-2 1-5 16,2 1 2-16,0 1-3 0,1 0 2 15,-2 4 7-15,3 0 9 16,3 2-11-16,-1 2-3 16,2 2-4-16,1 1-6 15,-3 1 2-15,3-5-2 32,-3 1 0-32,1 0 4 0,-1 0-3 15,-1-2 0 1,1 0 4-16,-1 3-5 0,-3-6 8 15,2 4-6-15,1-4 2 16,1 4-4-16,-1-5 1 16,-1 6-1-16,1-9 0 15,-3 5 0-15,-1 0 0 16,2-4 13-16,-1 2 12 16,0-1 1-16,1 1-9 15,0 0-10-15,2 2-6 16,1-2 3-16,-1 6-3 0,2-6 4 15,-6 2-4-15,4-2-1 16,-3 0 4-16,1 1-4 16,-1 5 6-16,-3 5 9 15,4 4-6-15,-1-2-5 16,0-1-3-16,2 1 0 16,0-9-1-16,3 2 0 15,-3 0 0-15,4 0 1 16,-5 3-1-16,1 1 0 15,1 1 1-15,-3 4-1 16,3 4 4-16,-3-4-4 0,-3-1 0 16,2-1 0-16,-1-5 0 15,-1 3 0-15,4-5-1 16,-1 2 0-16,0 7-9 16,-2 0 6-16,0 0-5 15,-1 4 1-15,-1 2 0 16,0-2 7-16,0-4-5 15,-3 1 5-15,3-1-3 16,-3 2 4-16,3 0 0 16,2-2 0-16,0 0 0 15,1-5 0-15,4 1-7 16,2-3 7-16,0-6 0 0,2 2-5 16,-5-4-16-16,0-4-30 15,-4 1-210-15,-4-6 29 16,-5-10-405-16</inkml:trace>
  <inkml:trace contextRef="#ctx0" brushRef="#br4" timeOffset="101">11207 13944 1636 0,'0'0'218'0,"0"0"-141"0,0 0-49 16,0 0-25-16,0 0 5 16,0 0-8-16,0 0 0 15,13-4 0-15,-13 4 153 0,0 0-3 16,0 0-34-1,0 0-7-15,0 0-43 16,0 0-46-16,0 0-19 0,-5 4-1 31,-1 1-20-31,-1 1 8 0,1 3 12 0,-4 4 1 16,2 2 19 0,-1 6-3-16,-3 5 4 15,2 3-8-15,-3 6-11 0,-1-3-1 31,-5 0 0-31,2-2 15 0,-3-2 24 0,-2 1 16 16,0 1-11-16,-1 2-6 16,3-2-7-16,3 1-15 15,0-2-2-15,7 1-7 16,-1-2-8-16,1 2 1 16,2-4-1-1,-1-3 0-15,-1-6-1 0,4-4-7 0,-1-11-29 16,1-2-119-16,2 0-256 15</inkml:trace>
  <inkml:trace contextRef="#ctx0" brushRef="#br4" timeOffset="102">10594 15247 1291 0,'0'0'664'16,"0"0"-434"-16,0 0-143 0,0 0-22 16,0 0-5-1,0 0-19-15,0 0-32 16,2 0 40-16,-2 0-12 0,0 0 28 16,0 0 19-1,0 0-5-15,0 0 6 0,-2 0-37 16,-2 0-5-16,-3 8-26 15,2 10-15-15,-2 1-1 16,1 2 0-16,-1 3 0 16,-1-1 0-16,0 1 5 15,0-1 3-15,-1 5-1 16,0 0-1-16,-2 6 11 16,-2-2 3-16,-1 7-8 0,1-1-5 15,-3 1 1-15,-1-1-2 16,-2-4-7-1,-1 0 6-15,1 3-5 0,-4-5 0 16,3 2 12-16,2-1-9 16,-2 1-3-16,3 4-1 15,-4-6 2-15,3 4 2 16,-1 1-4-16,0 1 1 16,0 5-1-16,-1-4 1 15,-3 3-1-15,4 6 0 0,-4-6 0 16,1 6 1-16,1-6-1 15,4 1 1 1,1-3 0-16,1 1-1 0,-1-7 0 16,5-1 0-16,0 1 0 15,-1-4 0-15,4 6 0 16,-1-2 1 0,2 5-1-16,-2-1 0 15,0-1 0-15,3-3 1 16,-4-6-1-16,4-3 0 0,-3-3 1 15,3-7-1-15,0 0 0 16,0-5 0-16,2 3 0 16,-1-4 0-16,1 1 0 0,0 1 0 15,-1 2-5-15,2-4-4 16,1 1 4 0,0-1 1-16,2-7-11 15,0 6-21-15,-2-8-2 0,2 5-30 16,0-1-80-16,0-4-131 15,-2 0-1530-15</inkml:trace>
  <inkml:trace contextRef="#ctx0" brushRef="#br5" timeOffset="103">18876 6214 1527 0,'0'0'1099'16,"0"0"-893"-16,0 0-70 0,0 0-13 15,0 0-23-15,0 0-29 16,-123 69-18-16,117-37-4 15,4 2-10 1,2-2-1-16,0-4 4 0,15-9 6 0,7-11-4 16,5-5-10-16,2-3-1 15,-2-11 3-15,-3-15 4 16,-8-6-14 0,-8-2-7-16,-8-2-4 15,0 4 4-15,-12 2 9 16,-20 11 5-16,-8 8-10 15,-2 11-9 1,2 0-3-16,6 15 0 0,10 12-6 16,10 10-2-16,14 1-2 15,0-1-2-15,18-5 2 16,15-11-1-16,7-8 1 16,10-11 9-16,-4-2-3 15,1-13 6-15,-11-17-1 16,-10-6-3-16,-9-3 0 15,-17-1-2-15,0 2 6 0,-17 7 12 16,-16 12-2-16,-4 15-1 16,-6 4-8-16,3 21-9 15,6 20-5-15,10 10 0 16,13 3 0-16,9-9 0 16,2-13 0-16,6-13 0 15,19-13 0-15,2-6-3 16,2-6 3-16,-5-22 0 15,-6-6 0-15,-12-2 1 16,-6 2-1-16,0 1 2 0,-6 5-2 16,-12 9 0-16,0 7 0 15,4 5 0-15,4 5 0 16,3 2 0-16,5 0-17 16,2 0-34-16,0 0-34 15,0 2-26-15,0 5-5 16,0-3 0-16,0-2 34 15,0 2 52-15,0-2 30 16,0 7 2-16,0 1 5 16,-4 8 18-16,-4 1 12 15,6 0-7-15,0 3-7 16,2-5-12-16,0 0-4 16,0-5-6-16,0 0 4 0,0-4-5 15,0-2 1 1,0 1 0-16,0-5-1 0,0-2 1 15,0 0-1-15,0 0 4 16,0 0 1-16,0-9 10 0,0-5-5 16,0-4-5-1,-2 3 3-15,-3 7 30 16,1 6 12-16,-2 2-9 16,0 10-12-16,0 18-22 15,2 6-6-15,4 3 3 16,0-3-4-16,0-10 0 15,0-8-3-15,12-9 2 0,7-7 1 16,-1 0 0 0,1-26 11-16,-3-8 5 0,-5-6-5 15,-6-3 2-15,-5 0-3 16,0 8 1-16,-11 8 10 0,-12 10 6 16,-2 11-3-1,-4 6-12-15,6 1-8 16,0 27 2-16,5 9-6 15,11 8 0-15,7-1-1 16,0 1 1-16,9-6-1 16,14-11-4-16,8-9 5 15,4-10-1-15,6-9 1 0,-5-5 4 16,-5-21 1-16,-9-8 4 16,-9-4 0-16,-11-7-2 15,-2 0 3 1,-6 5 1-16,-21 3 5 15,-4 13-1-15,-7 14-15 0,-3 10 0 16,4 2 0 0,6 28 0-16,6 13 0 15,12 6 0-15,9 4 0 16,4-4 0-16,6-8 0 16,21-11 0-16,9-13 0 0,5-11 0 15,5-6 0-15,-7-1 0 16,-3-23 0-16,-9-2 0 15,-13-4 0-15,-10 0 0 16,-4 1 0-16,-4 1 0 16,-21 4 0-16,-6 5 0 15,-5 8 0-15,-2 5 0 16,2 4 0-16,7 2 0 16,8 0 0-16,5 0-50 15,7 2-36-15,5 15-73 16,1 19-61-16,1-1-135 0,-3-1-297 0</inkml:trace>
  <inkml:trace contextRef="#ctx0" brushRef="#br3" timeOffset="104">18566 933 1505 0,'0'0'299'0,"0"0"-214"15,0 0-65-15,0 0-18 16,0 0-2-16,0 0-24 15,0 0 24-15,-2-2 0 0,2 0 0 16,0-1 0 0,0 2 2-16,0-2 20 15,0-1 7-15,0 2 53 0,0 2 61 16,0 0 50 0,0 0 22-16,0 0-74 15,0 0-34-15,0 2-65 0,0 11-18 16,0 4-4-16,0-2 13 15,0 2-14 1,0 0 15-16,0 1-4 0,0-2-2 0,0 2 13 16,0-1-9-1,0 2 7-15,0-2-18 16,2 0 5 0,2 0-3-16,-1 2-11 0,-1 1-4 0,0-1 2 15,0 2-4-15,-2-1-1 16,0-3-5-16,2 0 2 15,-2-2-2-15,2-2 1 16,2 0-1-16,-4-1 1 0,2-3-1 31,-2-2 0-31,2-1 1 0,-2-4 0 16,0 2-1-16,0 3 0 16,0 1 0-16,2 3 1 15,-2 0-1-15,0-1 1 0,0 5-1 16,0 0 0-16,2 0 0 15,-2 2 0 1,0 1 0-16,0-2 0 0,0 2 0 0,0-5 1 31,0-1-1-31,0-1 1 16,0 0-1-16,0-3 0 16,0 1 0-16,0 4 2 15,0 0 2-15,0 1 4 0,0 4-1 0,0-1 0 16,0 2-3-16,0 2 0 31,0 1-3-31,0-1 3 16,0 3-4-16,0 1 1 15,0-1-1-15,0-3 1 16,0-1-1-16,0-3 0 0,0-3 1 16,0-1 0-16,0-2-1 15,0 0 0-15,0-3 0 16,0 3 1-16,0 2-1 15,2-3 0-15,0 3 0 16,1-2 0-16,-1 2 0 16,-2-4 1-16,2-1-1 15,-2-2 0-15,0-1 0 16,0-1 5-16,0-4-5 16,0 0 0-16,0 0-10 0,0 0-69 15,0 0-66-15,0 0-156 16,0 0-687-16</inkml:trace>
  <inkml:trace contextRef="#ctx0" brushRef="#br3" timeOffset="105">18610 2324 44 0,'0'0'1737'15,"0"0"-1314"-15,0 0-220 0,0 0-46 16,0 0-63-16,0 0-51 16,0 0 22-16,0 6-4 15,0 3 8-15,0-1 0 16,0 3-16-16,0-1-13 15,0 3-3-15,0 4-4 16,0 0-8-16,0 1-3 16,0 1-7-16,0-2 5 15,0-2 5-15,0-2 4 16,0-5-13-16,0-3-5 16,0-3-7-16,0-2-3 0,0 0-1 15,0 0-16-15,0 0-98 16,0 0-106-16,0-5-369 15</inkml:trace>
  <inkml:trace contextRef="#ctx0" brushRef="#br3" timeOffset="106">18581 2982 1370 0,'0'0'672'15,"0"0"-388"-15,0 0-94 16,0 0-26-16,0 0-77 16,0 0-7-16,0 0 15 15,2 0-41-15,-2 9-16 16,0 4-6-16,0 2 5 15,0 4-1-15,0 2-3 16,0 3-6-16,0-1-4 16,4 3-2-16,0 2-4 15,2-1-3-15,3 1-8 16,-3 2-6-16,4-4 6 0,-3 2-6 16,-3-2 5-16,0-1 11 15,-2 5 18-15,-2 0-14 16,0 4-12-16,0 5 1 15,0 2 8-15,0 1-4 16,0 3-2-16,0 0-3 16,0-3-4-16,-2-1-3 15,0-4 5-15,2-5-5 16,0-4 9-16,0-5-3 0,0-1 0 16,0-3-2-1,0 0 3-15,0-4 2 0,0 0-3 16,0 0-1-16,0-5-6 15,2 2 4-15,0-2 0 16,0-1-2-16,-2 0 3 16,3-1-1-16,-1-4 0 15,-2 3-3-15,3-4-1 16,-3 2 0-16,0-1 1 16,0-1 0-16,0-2-1 15,0-1-55-15,0 0-95 0,-3-4-295 16</inkml:trace>
  <inkml:trace contextRef="#ctx0" brushRef="#br3" timeOffset="107">18631 4518 1977 0,'0'0'372'16,"0"0"-158"-16,0 0-81 15,0 0-31-15,0 0-8 16,0 0 7-16,0 0-6 16,4 111-8-16,-4-74-11 0,0 1-25 15,0 3-10 1,0-3-13-16,0-1-12 0,0-5-9 15,0-8-7 1,0-8 1-16,0-5-2 0,0-7-2 16,0-1-75-1,0-2-104-15,2 2-369 0</inkml:trace>
  <inkml:trace contextRef="#ctx0" brushRef="#br3" timeOffset="108">18697 5307 1702 0,'0'0'438'0,"0"0"-210"16,0 0-54-16,0 0-53 15,0 0-40-15,0 0-15 16,0 0-16-16,2 86-13 16,1-65 23-16,-1 0 8 15,0 1-14-15,0 2-5 16,-2 1-5-16,3 3-5 15,-1 6-3-15,1 0-10 16,1 5-6-16,0 2 0 16,1-3-3-16,-1-1 2 15,2-3-5-15,0-6 1 16,-2-3 5-16,0 1 3 16,3-3-7-16,-3 3 3 15,0 0-2-15,-2-3 2 0,2 1 1 16,-2-3-6-16,-2-4-5 15,2-6-8-15,-2-3 6 16,0-3-1-16,0-3 5 16,0-2-4-16,0 0-1 15,0 0-1-15,0 0-5 16,0 0-7-16,0 0-42 16,0-15-82-16,0 0-198 15,0 4-814-15</inkml:trace>
  <inkml:trace contextRef="#ctx0" brushRef="#br3" timeOffset="109">18764 6864 1913 0,'0'0'423'0,"0"0"-235"16,0 0-44-16,0 0-40 15,0 0 4-15,0 0 5 16,0 0 8-16,0 5-37 0,0 12-40 16,0 4 9-1,0 7-19-15,0 0 2 0,0 6-8 16,0-2-2-16,2 4-1 15,6 1 5-15,-6-1 0 16,2 3 3 0,-2-1-7-16,-2-1-3 15,2 1 0-15,-2-4-5 0,3 1-5 16,-3-3 0-16,2-1-5 16,0 4 3-16,-2-1 3 0,0 0 3 15,0-1-3-15,0-1 0 16,0 2-2-1,0-2 1-15,0 2-5 0,0 0-3 16,0 2 3-16,0 1-1 16,0 0-7-1,0-6 11-15,0 1 10 16,0-4-6-16,0-4-9 0,0-3-6 16,4-1 1-16,-2-1 4 0,-2 2 4 15,0 3 11-15,0-1 5 16,0 3-1-1,0 0-11-15,0-3-5 16,0-2-2-16,0 1-5 16,0-3 2-16,0 1-3 15,0 1 2-15,0 0-2 16,0-1 4-16,0 1-4 16,0-2 0-16,2 0 1 15,2 3 3-15,0 1 0 0,-2 3 8 16,0 2 6-16,0-3-11 0,-2 1-7 15,0 0 8 1,3-3-7-16,-3 1 0 0,0-1 2 16,2 1-2-1,0-1 6-15,0 1-4 0,0-7-2 16,0-2 10 0,-2-2-7-16,0-7-4 15,0-2 1-15,0-1-1 16,0-3 1-16,0 0 0 0,0 0-1 15,0 0-1 1,0-3-26-16,0-9-58 16,0 12-78-16,14-37-157 15,-5 27-137-15</inkml:trace>
  <inkml:trace contextRef="#ctx0" brushRef="#br3" timeOffset="110">18764 9329 1897 0,'0'0'405'16,"0"0"-227"-16,0 0-40 0,0 0-48 0,0 0-54 15,0 0-22-15,0 0 19 16,0-7 29-16,0 7 28 16,0 0-1-1,0 0 8-15,0 9-4 16,0 8-30-16,0 4-9 0,0 7-9 15,0 2-4 1,0 2-5-16,0 5-6 16,0-2 12-16,0 4-3 15,0 2-4 1,0-5-11-16,0-4-11 0,0-6 1 0,0-7-3 16,0-6-5-16,0-6 0 15,0-6-2-15,0 2-4 0,0-3 0 31,0 0 0-31,0 0 0 16,0 0-49-16,4 0-62 16,4-4-92-16,-4-3-259 0</inkml:trace>
  <inkml:trace contextRef="#ctx0" brushRef="#br3" timeOffset="111">18770 10165 1962 0,'0'0'453'16,"0"0"-232"-16,0 0-78 0,0 0-40 15,0 0-19-15,0 0 16 16,0 0-1-16,0 0-4 15,0 0 4-15,0 15-36 16,0 6-4-16,0 5-8 16,0 4-20-16,0 0-4 15,0 2-2-15,0 2-7 0,0 0 3 16,0 3 4-16,0 1 1 16,4 3 5-1,0 1-6-15,2 1-5 0,1 0-5 16,-1 0-1-16,4 0-1 0,-1-1-1 15,-3-1-1-15,3 2 2 16,-2-3 3-16,-3 3 2 16,1-2-5-16,-1-1-1 15,-2 1-1-15,0 0-2 16,1-5-1 0,-1 1-2-16,0-1 3 15,-2-4-4-15,3-2 2 16,-3-2 0-16,0 1-2 0,0-1 2 15,0 0 3 1,0-2 2-16,0-6-7 0,0-4 0 16,0-1-4-16,0-2 3 0,0 0-4 15,0 0 1 1,0-2 3-16,0 1 1 16,0 3 4-16,-3-2 9 15,-1 2 2-15,-1 2-12 16,1 0-6-16,0 2-2 15,-3 3 0 1,5-7 0-16,-3-2 0 0,5-4 0 16,-2-3 0-16,2-4 0 0,0-2 0 0,0 2 0 15,0-2 0-15,-3 0 0 16,3 0 0 0,0 0-9-16,0-2-61 15,0-11-62-15,0-2-165 16,0 0-111-1,5 9-1077-15</inkml:trace>
  <inkml:trace contextRef="#ctx0" brushRef="#br3" timeOffset="112">18762 12300 1591 0,'0'0'328'0,"0"0"-64"0,0 0-80 16,0 0-10-16,0 0-54 15,0 0-3-15,0 0-30 16,-2-35-4-16,2 35 14 0,8 11-8 15,2 8-8-15,-4 7-18 16,3 8-10-16,-5 4-6 16,2 3 9-16,-6 0-5 15,0-5-2-15,0-2-15 16,0-8-15-16,0-6-8 16,0-8-7-1,0-3-4-15,0-7 0 16,0-2-22-16,0 0-83 0,2 0-123 15,2 0-144-15</inkml:trace>
  <inkml:trace contextRef="#ctx0" brushRef="#br3" timeOffset="113">18818 14470 1918 0,'0'0'428'16,"0"0"-208"-16,0 0-63 16,0 0-48-16,0 0-61 15,0 0 7-15,0 0 4 16,0 41-10-16,0-28-8 15,0 6 6-15,0 1-10 0,0 3-2 16,0 1 5 0,0 3-17-16,4-1-3 15,0 2-10-15,1 2 7 0,0 0 4 16,-3 2 1-16,2-4-2 0,-1 1 1 16,1 1-2-16,0-2-9 15,-2 0 4 1,3 0 12-1,-5 0-2-15,0 2 0 16,0-1-7-16,0 4-2 0,0-5-2 16,0-1-3-16,0 8-2 15,0-3-3-15,0 6-4 16,0 7 5-16,0 2 1 16,0 5-1-16,0-3 3 15,0 2 0-15,0-6 9 16,0-3-6-16,2-5-2 15,1-9-6-15,-1-3-2 16,2-7 5-16,-1-3-7 16,-1-9 0-16,0-2 1 15,-2 0-1-15,2-4 1 16,-2 0-1-16,0 0 2 16,0 0-2-16,0 0-39 0,0 0-60 15,0 0-56 1,0 0-84-16,0 0-181 0,0 0-318 15</inkml:trace>
  <inkml:trace contextRef="#ctx0" brushRef="#br3" timeOffset="114">18824 16053 2068 0,'0'0'401'16,"0"0"-143"-16,0 0-67 15,0 0-68-15,0 0-34 16,0 0-35-16,0 0 7 16,5 54-10-16,-3-31-12 15,1 7-14-15,-3 2-11 16,0-4-6 0,0 2-8-16,0-6 4 0,0-10-3 15,0-5-1-15,0-3-26 16,0-6-51-1,0 0-114-15,0 0-324 0</inkml:trace>
  <inkml:trace contextRef="#ctx0" brushRef="#br3" timeOffset="115">18840 16603 1362 0,'0'0'1339'0,"0"0"-1200"16,0 0-74-16,0 0-1 0,0 0 0 15,0 113-25 1,5-83-7-16,-3 9 6 16,-2 8 3-16,0 4 11 15,0-2-7-15,0 3 45 0,0-10-43 0,0 10-30 16,-2 1-4-16,-1 5 10 31,1 4-8-31,2-4-7 16,0-7-3-16,0-8-5 15,0-11 1-15,0-2-1 0,0-7 0 16,0 1-1-16,5 4 1 16,-3-3-1-16,0 8-8 15,-2 1 0-15,0 13-1 16,0 0 0-16,0 11 3 16,-4-5-17-16,-5-10 19 15,2-11 1-15,0-8-46 16,3-14 22-16,-1-1 9 0,-3-9-113 15,0 0-86-15,2 0-408 16</inkml:trace>
  <inkml:trace contextRef="#ctx0" brushRef="#br0" timeOffset="116">2662 1823 2152 0,'0'0'299'16,"0"0"-193"-16,0 0-19 16,0 0 52-16,0 0-70 15,0 0-36-15,76 111-5 16,-49-64 5-16,0 9-1 16,4 12-6-16,0 11-2 15,0 9-8-15,2 11 3 16,1-1-15-16,-1-2-4 0,-4-8 1 15,0-11 0 1,-4-17 0-16,-4-17 0 16,0-18-1-16,-6-19 1 0,-1-6 5 15,-3-31 16 1,-2-25-8-16,2-19-5 0,-2-27-3 16,5-27-5-16,1-21 0 15,-1 13-1-15,-6 26-4 16,-1 36-40-16,-3 24-7 15,-2 0-29-15,8-1-17 16,-4 9-85-16,-1 20-275 0</inkml:trace>
  <inkml:trace contextRef="#ctx0" brushRef="#br0" timeOffset="117">3592 2925 1865 0,'0'0'312'15,"0"0"-170"-15,0 0-79 0,0 0 16 16,0 0-46-16,0-123-4 15,-3 83-9-15,3-7 8 16,0-5-9-16,0-3-8 16,0-3-9-16,0-2-1 15,7-2 0-15,1 0 1 16,5 2 6-16,6 4 4 16,-1 10 1-16,6 5 25 15,0 16 7-15,3 7-25 16,0 16 12-16,2 2 4 15,0 8 6-15,-2 20 4 16,-2 9 0-16,-6 6-13 0,1 4-5 16,-2 6 16-16,-2 3 3 15,1 4 1-15,-3 0-9 16,1 2-1-16,1-5-15 16,-1 1-10-16,1-5-6 15,-1-3-6-15,-1-7 2 16,-3-9-3-16,-4-11-38 15,-2-10-72-15,-5-9-65 16,0-4-147-16</inkml:trace>
  <inkml:trace contextRef="#ctx0" brushRef="#br0" timeOffset="118">3758 2595 2526 0,'0'0'302'0,"0"0"-233"16,0 0-52-16,116-19-17 15,-74 2-84-15,-8-4-438 0</inkml:trace>
  <inkml:trace contextRef="#ctx0" brushRef="#br0" timeOffset="119">4199 1690 1450 0,'0'0'1047'15,"0"0"-830"-15,16 137-81 16,-5-68-25-16,1 6-28 15,1 4-23-15,-3 2 3 16,0 3 2-16,1-1-10 0,-5 2-18 16,4-1-8-16,-1-5-15 15,-3-6-8-15,0-11 0 16,1-13-6-16,0-15-1 16,-2-8-16-16,-1-15-51 15,0-11-78-15,1-3-116 16,-1-16-284-16</inkml:trace>
  <inkml:trace contextRef="#ctx0" brushRef="#br0" timeOffset="120">4525 2401 2415 0,'0'0'348'0,"0"0"-157"16,31 156-51-16,-2-92-10 0,11-7-33 16,9-10 3-1,9-12-14-15,2-16-40 16,1-17-24-16,-6-2-1 16,-8-26 5-16,-12-17-2 15,-8-12-6-15,-12-7-7 16,-15-4-4-16,0 0-7 0,-19 4-1 15,-19 10-18 1,-9 9-27-16,-24 14-49 0,11 9-65 16,6 12-240-16</inkml:trace>
  <inkml:trace contextRef="#ctx0" brushRef="#br0" timeOffset="121">5378 2084 2042 0,'0'0'239'0,"0"0"-172"0,0 0-5 15,0 0 33 1,0 0-30-16,0 139-12 0,0-100 60 16,0 1-39-16,0 3-16 15,0 2-8 1,0 2-10-16,5-2-14 0,-1 2-12 15,-2-4-4-15,0-3-5 16,1-8-4-16,-1-8-1 16,0-9 2-16,-2-9-1 15,0-6 0-15,0 0 10 0,0-6 0 16,0-18-10 0,0-6 0-16,0-11-1 0,0-6-10 15,-2-8-21 1,2-3-15-16,0-4 7 15,0 2 13-15,14 4 22 16,5 7 4-16,6 9 27 16,2 10 31-16,4 13 3 15,-2 10-3-15,0 7-1 16,-4 11 11-16,-8 19-13 0,-5 10-16 16,-10 8-19-16,-2 5-8 15,-2 1-8-15,-21-3-4 16,-2-4-4-16,1-11 0 15,-1-6 4-15,10-6 0 0,6-3 0 16,9 5 0 0,0 6 0-16,20 7 6 0,11 3 7 15,7 1-2 1,0-6-3-16,0-10-7 16,-3-11-1-16,-4-15-26 15,-2-5-82-15,-6-21-95 16,-10-3-391-16</inkml:trace>
  <inkml:trace contextRef="#ctx0" brushRef="#br0" timeOffset="122">6432 2017 2366 0,'0'0'214'0,"0"0"-94"0,0 0-15 16,0 0-30 0,13 148-38-16,-7-105-2 0,2 4-3 15,-2 4 4 1,-1 3 4-16,-1 1 0 0,0 3-12 15,2-2-11-15,-2-5-9 16,0-4-8-16,3-8 0 16,-5-9 5-16,2-11-5 15,-2-10-1-15,3-9 1 16,0 0 1-16,-1-15 5 16,3-20 0-16,-1-8-6 0,1-8-6 15,-2-7-21-15,-3-4-15 16,0 0 9-1,-2 4 18-15,0 5 14 0,0 10 1 16,0 11 1 0,0 13 9-16,0 13 6 15,0 6 0-15,5 0 31 0,8 17 32 16,5 4-32-16,1-2-25 16,8-6-8-16,2-11-6 15,4-2-2 1,4-25-5-16,1-18 5 15,-5-9 0-15,-2-1-6 0,-6 4-4 16,-8 13-6 0,-5 12 5-16,-8 20 4 0,0 4 2 15,1 23 28-15,-1 22-12 16,0 13 4-16,4 4 3 16,3 4 0-16,-1-2-3 15,2-3 3-15,1-6 9 16,0-6 7-16,1-2-22 15,-3-6-10-15,-2-3-5 16,0-8-3-16,-3-4-25 16,-1-9-33-16,4-10-36 15,0-6-226-15,-2-1-159 0</inkml:trace>
  <inkml:trace contextRef="#ctx0" brushRef="#br0" timeOffset="123">7232 2647 2238 0,'0'0'404'16,"0"0"-260"0,0 0-62-16,0-135-28 15,13 79-34-15,1-6-13 16,3-2-7-16,3 2 1 0,3 4 0 15,1 9 40-15,-2 14-17 16,1 14-3-16,-3 13 12 16,0 8 14-16,0 8 24 15,-3 22-2-15,-1 9-27 16,-5 8-20-16,-1 2-6 16,-4 0-4-16,-4 0-1 0,-2 0 1 15,0-2-2-15,0-1-4 16,0-6-6-16,-6-8-22 15,-10-8-95-15,3-11-140 16,-1-9-635-16</inkml:trace>
  <inkml:trace contextRef="#ctx0" brushRef="#br0" timeOffset="124">7359 2433 1865 0,'0'0'1200'16,"0"0"-1049"-16,0 0-105 15,0 0-12-15,0 0-28 16,0 0-6-16,114-3-113 16,-87-12-170-16</inkml:trace>
  <inkml:trace contextRef="#ctx0" brushRef="#br0" timeOffset="125">7546 1821 2846 0,'0'0'380'0,"0"0"-283"16,0 0 1-16,69-116-32 0,-34 78-44 0,6 1-22 16,-1 9-15-16,-9 9-151 15,-11 11-399 1</inkml:trace>
  <inkml:trace contextRef="#ctx0" brushRef="#br0" timeOffset="126">7735 2125 2339 0,'0'0'383'16,"0"0"-245"-1,0 0 45-15,0 0-60 0,0 0-58 16,114 87-30-16,-83-52-7 15,-2 3 1-15,-2 1-5 16,0 3 2-16,-5 1-4 16,0-2-5-16,-4-1-10 0,0-1-7 15,-4-5-4-15,1-6-99 16,-5-11-136 0,-2-11-354-16</inkml:trace>
  <inkml:trace contextRef="#ctx0" brushRef="#br0" timeOffset="127">8088 2090 2857 0,'0'0'266'15,"0"0"-137"-15,0 0-28 0,-63 157-43 0,43-104-32 16,0 0-2-1,0-4 12-15,0-1-14 0,-1-10-8 16,4-4-11 0,3-10-3-16,6-11-38 0,8-13-79 15,0 0-146 1,0-2-519-16</inkml:trace>
  <inkml:trace contextRef="#ctx0" brushRef="#br0" timeOffset="128">8362 2184 2696 0,'0'0'322'15,"0"0"-143"-15,0 112-50 16,0-63-53-16,2-2-46 0,0-4-23 15,-2-7-7 1,2-10-6-16,-2-20-78 16,0-6-148-16,0 0-420 0</inkml:trace>
  <inkml:trace contextRef="#ctx0" brushRef="#br0" timeOffset="129">8296 1862 1824 0,'0'0'0'0</inkml:trace>
  <inkml:trace contextRef="#ctx0" brushRef="#br0" timeOffset="130">8749 2110 1894 0,'0'0'234'16,"0"0"-75"-16,0 0-2 0,18 119-46 16,-7-74-34-16,2 5 29 15,-1-1-42-15,-4-5-36 16,-1-3 9-16,-3-2 9 15,-1-10-21-15,-1-3-15 16,-2-9-9 0,0-8 4-16,0-7-5 0,0-2 7 15,0 0-7-15,0-8-4 0,-5-10-1 16,3-5 4-16,2-7-28 16,0-4 2-16,0-7-13 15,0-2 19-15,14-1 20 31,1-2-7-31,5 3 8 0,1 5 1 0,3 6 7 16,-2 6 5-16,1 11-2 16,1 11 3-1,-2 4 19-15,-2 15 32 16,1 22-10-16,-4 5-9 16,-1 10-19-16,-5 6 2 0,-5-3-3 15,0 1-11 1,-6-3-4-16,0-8-3 15,0-11-4-15,0-8-4 16,0-15 5-16,-4-11-5 0,2-9-52 16,2-29 1-1,0-16 27-15,6-8 4 0,13-6-33 16,8 1 18-16,6 5 24 16,3 9 11-16,1 10 9 15,0 18 5-15,-2 13 0 16,-6 12 8-16,-7 18 53 15,-6 18-23-15,-7 11-28 16,-5 3 4-16,-4 3 5 16,0-4 1-16,0-2-8 15,0-6-7-15,0-7-8 0,0-10-6 16,0-8-5-16,0-7-38 16,0-9-98-16,0 0-262 15,0-12-1498-15</inkml:trace>
  <inkml:trace contextRef="#ctx0" brushRef="#br0" timeOffset="131">9562 2289 2598 0,'0'0'266'15,"0"0"-93"-15,22 131 0 16,12-84-60-16,13-11-21 15,7-14 0-15,6-18-24 16,-1-4-16 0,-5-30-15-16,-11-19-4 0,-17-11-8 15,-12-6-10-15,-14-5-5 16,-7 5-4-16,-24 8-2 16,-16 11-4-16,-7 15-10 15,-1 15-44-15,1 12-37 16,9 5-48-16,12 22-64 0,14 5-60 15,11 1-612-15</inkml:trace>
  <inkml:trace contextRef="#ctx0" brushRef="#br0" timeOffset="132">10442 2101 1902 0,'0'0'1300'0,"0"0"-1167"0,0 0-92 16,0 0-4-16,0 0-37 0,0 0-36 15,0 0-163 1,-2 53-315-16</inkml:trace>
  <inkml:trace contextRef="#ctx0" brushRef="#br0" timeOffset="133">10413 2377 3144 0,'0'0'219'15,"0"0"-152"-15,0 0-52 0,0 0-15 16,0 0-121-16,0 0-286 15</inkml:trace>
  <inkml:trace contextRef="#ctx0" brushRef="#br0" timeOffset="134">11313 1793 1764 0,'0'0'436'16,"0"0"-292"-16,0 0-33 16,0 0-25-16,0 0-29 15,116-90 22-15,-87 77-24 0,-2 5-16 16,-2 5-1-1,0 3 27-15,-4 0 11 0,2 11-1 16,-3 9-27-16,-3 5-12 16,2 3-6-16,-4 4 6 15,-3 7-3-15,-2 4 3 16,-5 4 3-16,-3 4-5 16,-2 2-8-16,0 5-7 0,-9 0-3 15,-11 4-5-15,-2-2-1 16,-2-5-4-16,-6-1-5 15,-1-9 4 1,0-9-5-16,0-8 0 0,0-13-3 16,4-13-44-1,0-2-39-15,7-9-33 0,5-19-2 16,10-3 12 0,5 0 40-16,0 4 54 0,9 7 15 15,13 14 32 1,5 6 48-16,2 9 64 0,-1 23-49 15,5 6-41-15,0 7-8 16,-4-2-8-16,2-7-10 16,0-8-16-16,-3-11-6 15,-1-10-6-15,0-7-41 16,-2-11-62-16,6-43-56 16,-6 3-91-16,-6 0-373 0</inkml:trace>
  <inkml:trace contextRef="#ctx0" brushRef="#br0" timeOffset="135">11991 1921 1636 0,'0'0'908'0,"0"0"-668"15,0 0-86-15,0 0-36 16,-5 116-54-16,5-90-27 15,0-3 0-15,5-8-19 16,15-6-8-16,7-9 5 16,6 0 28-16,9 0 1 0,8 0-2 0,-1 0-2 31,2 0 11-31,-6 8-8 16,-3 20-16-16,-9 4-1 15,-8 5 2-15,-10-5-2 16,-6-1-3-16,-9 0 0 15,0-1-3-15,-4 2-6 16,-21-2-4-16,-6 2-3 16,-6-2-3-16,-6-7-4 15,-1-8-30-15,-2-6-32 0,7-9-55 16,-9-28-73-16,13-13-155 16,8-6-517-16</inkml:trace>
  <inkml:trace contextRef="#ctx0" brushRef="#br0" timeOffset="136">12105 1962 1702 0,'0'0'1330'15,"0"0"-1184"-15,0 0-5 16,0 0-30-16,135-19-49 16,-88 10-39-16,1 3-15 15,-11-1-8-15,-8 3-2 16,-11 4-78-16,-9 0-99 15,-9 0-373-15</inkml:trace>
  <inkml:trace contextRef="#ctx0" brushRef="#br0" timeOffset="137">3037 4076 1564 0,'0'0'240'0,"0"0"58"0,0 0-179 0,-77 158-18 31,67-96 30-31,8 6-32 16,2 7-13-16,4 2 23 15,18-5-28-15,10-10-46 16,3-12-12-16,3-14-9 0,-1-17 10 15,-1-12 16-15,-3-7 10 16,-2-17-7-16,-2-26 6 16,-2-15-23-16,-2-14-14 15,-7-5-8 1,-3-3-4-16,-6 5-8 0,-6 9-23 16,-3 15-2-16,0 16 20 15,0 16 13-15,-7 17 1 16,-2 2 13-16,0 34-13 15,2 20 4-15,3 16 5 16,4 14 12-16,0 10 0 16,0 4 3-16,0 5-6 0,2 2 4 15,3-3 1-15,-1 1 7 16,-1-6-1-16,-3-8-12 16,2-5-9-16,-2-11-5 15,0-14-4-15,0-13-15 16,0-17-75-16,0-14-116 15,0-10-239-15</inkml:trace>
  <inkml:trace contextRef="#ctx0" brushRef="#br0" timeOffset="138">3245 5062 2171 0,'0'0'385'15,"0"0"-213"-15,0 0-85 16,0 0-60-16,133-90-27 16,-98 53-246-16</inkml:trace>
  <inkml:trace contextRef="#ctx0" brushRef="#br0" timeOffset="139">3567 4407 1918 0,'0'0'414'16,"0"0"-230"-16,0 173-37 0,6-96-16 15,13-4-67-15,2-9-15 16,8-10-6-16,2-14-9 0,5-18-7 15,2-16 14 1,2-6 18-16,-2-24 6 0,-3-23-10 16,-1-15-29-16,-5-10-9 15,-5-8-7-15,-5 3-6 16,-6 5-3 0,-7 10-1-16,-6 10-55 0,0 9-62 15,0 16-109-15,-11 12-494 16</inkml:trace>
  <inkml:trace contextRef="#ctx0" brushRef="#br0" timeOffset="140">4130 4871 2012 0,'0'0'276'16,"0"0"-202"-16,0 0 3 15,0 0-16-15,0 0-6 16,0-120-30-16,0 77 8 15,5-8-13-15,1-5-8 16,6-4-4-16,1 1-2 16,5 3 11-16,-1 7 45 15,4 10 50-15,-1 13-78 16,-1 16-24-16,2 10 21 16,-1 0 0-16,0 19 18 15,-2 15 39-15,2 11-29 0,-3 4-1 16,0 7-1-1,-4 0-15-15,-3-1 10 0,0-3-24 16,-4-3-6 0,-1-6-8-16,-1-9-10 0,-2-8-4 15,0-10-50 1,-2-16-110-16,0 0-236 0,-2-1-1931 0</inkml:trace>
  <inkml:trace contextRef="#ctx0" brushRef="#br0" timeOffset="141">4242 4649 2635 0,'0'0'273'16,"0"0"-222"-16,0 0-35 16,0 0-11-16,0 0-5 15,0 0-17-15,118-35-132 16,-101 16-171-16</inkml:trace>
  <inkml:trace contextRef="#ctx0" brushRef="#br0" timeOffset="142">4581 4332 1894 0,'0'0'466'0,"0"0"-274"0,0 0-46 16,0 0-29-16,0 0-51 0,56 116-13 15,-48-74 17 1,3 6-7-16,-5 1-9 16,0-2 5-16,-4-3-15 15,-2-7-17-15,2-7-15 16,-2-11-8-16,0-6-4 0,0-11 1 15,0-2-2 1,0-11-11-16,0-21-10 0,4-13-10 0,9-8 5 16,6-5 14-1,5-2 13 1,7 4-1-16,3 3 0 0,-1 10 0 16,3 13-5-16,-5 16 6 15,-2 14 9-15,-4 6 21 16,-4 32 24-16,-3 11-9 15,-5 11-8-15,-1 1 1 16,-3 1-7-16,-1-3-7 16,-2-7-3-16,-2-5-4 15,-4-9-9-15,0-8-8 16,0-8 0-16,0-10-16 16,0-3-79-16,-8-5-161 15,0-4-520-15</inkml:trace>
  <inkml:trace contextRef="#ctx0" brushRef="#br0" timeOffset="143">3270 4112 1950 0,'0'0'394'16,"0"0"-164"-1,0 0-84-15,0 0-36 16,0 0-54-16,114 47-24 0,-99-41-2 15,-1-2-17 1,-5 1-11-16,-5 5-2 0,0-3-119 0,-4 2-591 0</inkml:trace>
  <inkml:trace contextRef="#ctx0" brushRef="#br0" timeOffset="144">5636 4169 22 0,'0'0'1565'0,"0"0"-1310"16,0 0-39-16,0 0-115 16,0 0-19-16,0 0 37 15,0 0 53-15,32 0-52 16,-32 0-37-16,0 0-16 16,0 0-36-1,-5 0-20-15,-9 0-3 0,-1 0-1 16,-5 0-7-16,-5 7 0 15,-1 4 0-15,-1 3 0 16,5 6 0-16,2 5-1 16,2 7-5-16,6 9 4 15,6 8-4 1,4 9 6-16,2 4 0 0,2 2 8 0,18 0 12 16,9-8-4-16,7-9-8 15,2-13-1-15,-3-14-7 16,-2-12 15-1,-1-8 35-15,-6-4 18 16,-1-30 1-16,-4-18-16 16,-2-14-15-16,-3-13 2 0,-5-9-16 15,-4-8-7-15,-2-3-4 16,-5-1-5-16,0 0-7 16,-5 3-1-16,-13 7-31 15,0 14-68-15,3 15-40 16,6 27-2-16,4 15-142 15,5 19-670-15</inkml:trace>
  <inkml:trace contextRef="#ctx0" brushRef="#br0" timeOffset="145">6006 4208 2049 0,'0'0'355'0,"0"0"-140"16,0 160-39-16,0-80-76 15,13-2-14-15,10-4-5 16,4-17-4-16,4-14 0 15,2-18 2-15,5-18 2 16,1-7-18-16,-2-32-14 16,-4-22-11-16,-8-12-16 0,-8-9-11 15,-12-2-6 1,-5 4-1-16,-5 9-4 16,-21 11-7-16,-10 10-52 0,-20 11-53 15,10 13-117-15,4 13-331 16</inkml:trace>
  <inkml:trace contextRef="#ctx0" brushRef="#br0" timeOffset="146">2357 3731 2411 0,'0'0'231'16,"0"0"-161"-16,0 0-47 16,0 0-23-16,-91 128-5 15,88-111-240-15,3-8-1875 0</inkml:trace>
  <inkml:trace contextRef="#ctx0" brushRef="#br0" timeOffset="147">2451 3834 2528 0,'0'0'274'0,"0"0"-193"16,0 0-47-16,-74 124-34 15,63-99-101-15,7-8-763 0</inkml:trace>
  <inkml:trace contextRef="#ctx0" brushRef="#br0" timeOffset="148">6486 3421 2366 0,'0'0'488'15,"0"0"-374"-15,0 0-19 16,48 156-17-16,-23-98-31 16,2-3-30-16,0-1-12 15,-4-10-4-15,0-9-1 16,-5-12-57-16,-7-16-99 15,-2-7-297-15,-6 0-1927 16</inkml:trace>
  <inkml:trace contextRef="#ctx0" brushRef="#br0" timeOffset="149">6721 3463 2680 0,'0'0'294'0,"0"0"-164"15,0 0-30-15,10 124-51 16,-1-89-32-16,3-7-17 0,9 4-2 16,-4-7-129-16,-1-6-138 15</inkml:trace>
  <inkml:trace contextRef="#ctx0" brushRef="#br0" timeOffset="150">7624 4120 2227 0,'0'0'334'16,"0"0"-212"-16,0 0-51 16,0 0 2-16,0 0 2 15,0 0-32-15,0 0 13 16,61 52-1-16,-36-14-13 15,7 15 16-15,4 8 1 16,2 5-1-16,2 2-10 16,2 3-10-16,0-3-10 15,-2-2-13-15,-4-4-6 16,-3-10-9-16,-6-9 1 0,-4-11-1 16,-8-8-50-16,-1-14-81 15,-8-4-99-15,-4-6-501 0</inkml:trace>
  <inkml:trace contextRef="#ctx0" brushRef="#br0" timeOffset="151">8109 4214 2484 0,'0'0'278'16,"0"0"-169"-16,0 0-16 16,0 0-7-16,-87 122-16 0,64-81-1 0,-4 2-2 15,0-1-11-15,-2-1-16 16,2 0-19-16,-2-3-10 15,4 1-6-15,1-3-4 16,2-2-1-16,2 0-19 16,2-4-58-16,4 5-93 15,6-12-92-15,6-6-526 0</inkml:trace>
  <inkml:trace contextRef="#ctx0" brushRef="#br0" timeOffset="152">8348 4490 2351 0,'0'0'316'0,"0"0"-144"15,0 0-39-15,45 154-27 0,-28-98-44 16,2-1-15 0,-2-3-1-16,-1-10-22 15,-1-7-11-15,-1-14-3 16,-3-12-6-16,-3-9-4 15,4 0 8-15,1-26 17 0,-1-8-3 16,1-11-2-16,-2-4-12 16,3-3-4-16,-4 1-1 0,1 2-3 15,-1 2 0 1,0 6-14-16,1 7-65 0,1 2-87 16,-3 11-241-1,-3 8-2072-15</inkml:trace>
  <inkml:trace contextRef="#ctx0" brushRef="#br0" timeOffset="153">9096 4409 1804 0,'0'0'564'16,"0"0"-267"-16,0 0-122 15,0 0-45-15,0 0-54 16,141-26-30-16,-108 26 27 16,-1 0-44-16,-5 0-15 15,-5 0-5-15,-3 0-8 16,-5 4 0-16,-5 1-1 0,-9 1-90 16,0-2-149-16,0 1-601 15</inkml:trace>
  <inkml:trace contextRef="#ctx0" brushRef="#br0" timeOffset="154">9157 4653 2567 0,'0'0'260'0,"0"0"-120"15,0 0-15-15,0 0-32 16,0 0-52-16,113 0-27 16,-86 0-14-16,7 0-7 15,-7 0-133-15,-5 0-451 0</inkml:trace>
  <inkml:trace contextRef="#ctx0" brushRef="#br0" timeOffset="155">10050 4101 1554 0,'0'0'484'15,"0"0"-287"-15,0 0-109 16,0 0-7-16,0 0 45 15,0 0-33-15,0 0 9 16,123-90-13-16,-97 84-24 16,1 3 1-16,2 3-10 15,2 0 3-15,-1 7 9 16,-4 17 9-16,1 6-12 16,-5 8-15-16,-4 5-10 15,-5 6 1-15,-6 7-4 16,-4 6-3-16,-3 6-6 0,0 2-9 15,-14 1-9-15,-8-3-3 16,-3-3-7-16,-1-12 4 16,-6-8-3-16,-1-10-1 15,0-12-5-15,-3-10-18 16,5-13-15-16,2 0-10 16,6-17-5-16,7-9 18 15,10-2 14-15,6 2 14 0,0 9 6 16,8 11 1-1,13 6 1-15,6 2 31 0,2 24 12 16,2 6-7-16,2 2-16 16,-2 0-5-16,1-6-10 15,-1-7-5 1,0-5 2-16,-4-8-3 0,-2-6-16 16,4-2-77-1,-10-8-99-15,-1-10-234 0</inkml:trace>
  <inkml:trace contextRef="#ctx0" brushRef="#br0" timeOffset="156">10661 5187 2424 0,'0'0'375'15,"0"0"-217"-15,82-111-45 16,-33 45-38-1,7-11-36-15,2-4-25 0,-2-3-5 16,-7 7-8 0,-9 15 4-16,-11 15-5 15,-12 22-67-15,-17 25-56 0,0 0-88 16,0 19-573-16</inkml:trace>
  <inkml:trace contextRef="#ctx0" brushRef="#br0" timeOffset="157">10908 5298 2708 0,'0'0'391'15,"0"0"-275"-15,0 0-21 16,41-145-16-16,-13 96-38 0,3 2-22 15,0 4-12-15,-4 7-2 0,-2 6-5 32,-3 8-30-32,1 6-70 0,-6 4-101 15,-5 6-352-15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23:14:57.66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22893 1833 1977 0,'0'0'215'16,"0"0"-98"-16,0 0 49 15,0 0-12-15,0 0-28 16,0 0-37-16,0 0 29 15,18-93-28-15,-16 93-22 16,2 12-30-16,3 20 24 16,2 15-9-16,0 11-16 15,0 12-22 1,-1 5-7-16,2 9-2 0,-3-4-6 16,-3-2 7-16,-4-8-6 0,0-10 5 15,0-14-6 1,0-10 5-16,-2-11-4 15,-14-10 5-15,-6-6 0 16,-7-5-1-16,-6-4-4 16,-8 0 0-16,-4 0 7 0,2 0 4 15,5 0 1 1,5 0-13-16,10 0 17 0,7 0 8 0,9 1-5 31,7 1 1-31,2 2-21 0,0-1-9 0,11 1-2 16,16 0 11-16,6 0 6 0,8-1 14 15,5 4-1 1,6-4 6-16,2 4 4 0,3-3-8 16,-2-1 4-1,1 2-8 1,-6-5-3-16,-6 0-11 16,-3 0 8-16,-8 0-11 15,-9-3 0-15,-6-2-22 0,-7 1-13 16,-4-1-41-16,-7 1-42 15,0 3-57 1,-7-1-329-16</inkml:trace>
  <inkml:trace contextRef="#ctx0" brushRef="#br0" timeOffset="371.33">22849 1634 2399 0,'0'0'605'0,"0"0"-500"15,0 0-32-15,0 0 44 0,0 0-32 16,0 0-12-16,156-7-31 16,-110 4-19-1,-1 1-19-15,-5 0 1 0,-3 2-5 16,-5 0-55-16,-3 12-96 15,-9 6-292-15,-9 0-2089 16</inkml:trace>
  <inkml:trace contextRef="#ctx0" brushRef="#br0" timeOffset="1138.21">23470 1991 2221 0,'0'0'207'0,"0"0"-92"0,25 110-6 16,-12-52-34-16,1 9-21 15,-4-4-11-15,0 2 48 16,-3-10-21-16,-5-4-7 0,0-10-24 16,-2-8-17-1,0-7-5-15,0-8-12 16,0-4 1-16,0-5-1 16,0-5 2-16,0-4-7 15,0 0 9-15,0-6-4 0,0-19-5 16,0-7 0-1,0-14-4-15,0-6 3 16,6-8-10-16,5-7 1 16,3 4 3-16,1 0 6 15,6 5 2-15,1 10 0 16,1 12-1-16,-2 10 4 0,4 10 4 16,-3 14 2-16,1 2 5 15,1 9 3-15,0 20 34 16,-3 8-4-16,-4 4 8 15,-1 5-23-15,-5 2 2 16,-4 1-17-16,-4-8-7 16,-3-2-1-16,0-6-9 15,0-6 7-15,0-7-7 16,0-9 4-16,-6-6-5 16,2-5 0-16,4-5-36 15,0-21-1-15,0-13 11 0,7-9 8 16,13-6 13-16,7 1-6 15,2 4 11-15,2 9 0 16,0 11-1-16,0 13 2 16,-4 16 4-16,-2 4 19 15,-8 32 43-15,-5 14-11 16,-3 10-19-16,-7 5-3 16,-2-3-12-16,0-4-7 0,0-7-14 15,0-8 6 1,0-11-7-16,0-8-40 0,0-17-75 15,0-6-117-15,0-1-570 16</inkml:trace>
  <inkml:trace contextRef="#ctx0" brushRef="#br0" timeOffset="1439.25">24485 2107 2225 0,'0'0'463'0,"0"0"-227"16,0 0-63-16,0 0-50 15,133 2-54-15,-89-2-31 0,-1-3-30 16,-7-2-1 0,-9 3-6-16,-10 2-1 15,-17 0-49-15,0 7-142 16,0 5-366-16</inkml:trace>
  <inkml:trace contextRef="#ctx0" brushRef="#br0" timeOffset="1601.49">24540 2296 2475 0,'0'0'653'15,"0"0"-511"1,0 0-69-16,0 0-19 0,139 0-15 16,-110 6-26-16,-3 2-13 15,6-1-56-15,-8 2-163 16,-4-5-2000-16</inkml:trace>
  <inkml:trace contextRef="#ctx0" brushRef="#br0" timeOffset="5067.67">25735 2055 2384 0,'0'0'619'31,"0"0"-556"-31,0 0-40 0,0 0 13 0,0 0 65 15,0 0-42-15,0 0 2 16,138-21-19-16,-107 21-6 16,-2 0-27-16,0 0-2 15,-2 0-7-15,-2 0 0 16,-3 7-25-16,10 12-90 16,-8-2-119-16,-2-2-417 0</inkml:trace>
  <inkml:trace contextRef="#ctx0" brushRef="#br0" timeOffset="5976.55">27002 1751 2042 0,'0'0'256'0,"0"0"-60"16,0 0-13-16,0 0-61 16,0 0 2-16,0 0-65 15,4 120 1-15,-14-84 24 16,-5 1-5-16,-5 4-18 15,-5-1-15-15,-2 0-24 16,-6-1-8-16,-2-5 0 16,-3-3-10-16,-2-4 6 15,-3-8-9-15,3-8-2 16,1-10-3-16,0-1-31 16,8-3-3-16,4-18 28 15,10-2 6-15,8-5-3 16,9-1 6-16,0-2-4 0,6 2 4 15,19-3 2-15,1 0-2 16,8 2 1-16,-2 8-1 16,1 5-3-16,-2 10 1 15,-2 7 2-15,-5 0 2 16,1 9 0-16,-5 12 0 16,-2 5 12-16,-1 6-5 15,-3 6 12-15,-1 0-5 0,0 5 3 16,1-2-3-16,-1 0-4 15,5 1 2-15,1-4-9 16,0 0 10-16,4-5-13 16,1-2 10-16,1-4-11 0,3-10 5 31,1-5-5-31,2-7 4 16,4-5 20-16,0-9-16 0,-2-16 5 0,-1-10-12 15,-3-7 3 1,-5-4-4-16,-6-6 0 0,-2-3 0 15,-10-1-13-15,-6 2-8 0,0 2-5 16,-9 4-8-16,-15 2-6 16,-7 6 6-16,-7 8-1 31,-3 7-8-31,1 13-42 0,3 10-7 16,3 2-28-16,3 25-5 15,6 5-80 1,11 0-1617-16</inkml:trace>
  <inkml:trace contextRef="#ctx0" brushRef="#br0" timeOffset="6806.86">28011 1973 1719 0,'0'0'999'0,"0"0"-855"16,0 0-52-16,0 0-52 0,0 0-40 15,0 0 0-15,0 0-117 16,0 3-68-16,-2 0-615 0</inkml:trace>
  <inkml:trace contextRef="#ctx0" brushRef="#br0" timeOffset="7009.23">28018 2257 2708 0,'0'0'211'0,"0"0"-60"16,0 0-9-16,0 135-70 15,0-95-25 1,-7 2-30-16,-2-2 2 0,-2 2-15 15,-6 1 3-15,-2-1-7 16,-3 9-15-16,2-10-106 16,4-10-267-16</inkml:trace>
  <inkml:trace contextRef="#ctx0" brushRef="#br0" timeOffset="9012.39">28778 1601 2110 0,'0'0'294'16,"0"0"-190"-16,0 0 4 15,0 0-15-15,0 0-9 16,0 0-18-16,0 0-36 16,98-87 7-16,-80 82 5 0,-1 4 0 15,1 1 3-15,1 0-7 16,-2 0-4-16,-1 1 5 16,-1 13 5-16,1 2 0 15,-3 5 0-15,1 3-3 16,-1 8 2-16,-4 4-17 15,0 6 1-15,-4 0-11 16,-3 4 3-16,-2 3-1 16,0 1-6-16,-2-1-2 15,-14 4-10-15,-6-2 17 16,-3-2-8-16,-4-5 10 0,-4-5-10 16,-4-9 2-16,0-6-5 15,-1-10-1-15,0-9-5 16,3-5-21-16,4 0-9 15,4-13-34-15,9-14 3 16,11-5 6-16,7-2 34 16,5 2 12-16,19 4 9 15,7 10 6-15,7 9 8 16,0 9 21-16,2 3 8 16,-4 19 5-16,-1 11-20 0,-1-2 4 15,-3 1-20 1,-2-1-7-16,-2-9-4 0,-2-4-1 15,-3-7-11 1,-5-3-42-16,6-8-34 0,-8 0-87 16,-1-15-276-16</inkml:trace>
  <inkml:trace contextRef="#ctx0" brushRef="#br0" timeOffset="12349.98">29380 1526 1984 0,'0'0'339'0,"0"0"-196"16,0 0-15-16,0 0-45 16,0 0-9-16,0 0 68 15,0 0-49-15,17 40-47 0,-17-10-6 16,0 1 13-16,0 4-22 16,-4-3 11-16,0-4-28 15,-1-6-2-15,3-6-12 16,2-8 0-16,0-6-5 15,4-2 5-15,17 0 7 16,6-7 7 0,2-4 10-16,4 5-18 0,-2 6 6 15,0 0-6-15,1 18 2 16,-6 9 3-16,-4 1 1 16,-2 2 12-16,-4 4-4 0,-5 0 27 15,-4 0-11 1,-5-4-1-16,-2 0-10 15,0-2 7-15,-7-2-18 0,-13-2 2 16,-7-2-7-16,-4-2-1 16,-7-6 0-16,-1-4-8 15,-1-10 0-15,3 0-29 16,4-5-27-16,6-15-6 16,8-4-6-16,9-19-31 15,6 5-115-15,4 1-207 16</inkml:trace>
  <inkml:trace contextRef="#ctx0" brushRef="#br0" timeOffset="12546.42">29447 1480 2618 0,'0'0'242'0,"0"0"-100"0,0 0 8 16,0 0-45-1,0 0-52-15,147-20-33 0,-114 18-7 32,-2 0-13-32,-4 2 0 0,2 0-53 0,-8 6-150 15,-6 6-545-15</inkml:trace>
  <inkml:trace contextRef="#ctx0" brushRef="#br0" timeOffset="17122.3">30001 1226 1608 0,'0'0'889'0,"0"0"-730"0,0 0-53 16,0 0 18-1,0 0-66-15,0 0-14 0,0 0-6 16,48-21 17-16,-19 19-26 16,4 2-14-16,0-2-5 15,1 0-9-15,-3 2 10 16,-6 0-11-16,-5 0 9 16,-5 0-9-16,-3 10 25 15,-6 7-4-15,-4 6-1 16,-2 5-9-16,0 5-6 0,0 1-1 15,-6 3-4 1,-1 1 5 0,-2 1-4-16,2 0 4 0,1 2-4 15,1 1-2-15,0 0-1 0,1 0 2 16,4 2 2 0,0 3-2-16,0 0 0 0,-2 3 0 15,2 1-1 1,-2-1 2-16,2-1-2 0,0 4 2 15,-2-1-2-15,2 3 2 16,0-4-1-16,-3 2 0 0,3-5 0 16,0-4-1-16,-2-4 2 15,0-3 1 1,2 0-2-16,-2-5 0 16,2-2 0-16,0-1-1 15,0-4 1 1,0 1 0-16,0 1-1 0,-2-4 2 0,2 2-2 15,0-5 2 1,0-4-2-16,0-3 2 16,0-4-2-16,0-1 1 0,0-4 0 15,0-2 1 1,0-2-1-16,0 0 26 16,-12 0 37-16,-3 0-28 0,-5 0-22 15,-5-6-6-15,3 0-7 16,-2 0-5-1,3 1-27-15,-1-8-43 16,6 3-87-16,5 0-357 0</inkml:trace>
  <inkml:trace contextRef="#ctx0" brushRef="#br0" timeOffset="18988.16">25098 1405 2158 0,'0'0'208'15,"0"0"-124"-15,0 0 42 0,0 0 23 16,0 0-60-16,135 0-10 0,-96 0-44 16,1-2-8-16,-5-1-18 31,-4 3-3-31,-4 0-2 0,-6 0-3 0,-4 0-1 15,-3 3 0 1,-3 10 5 0,-5 1 2-16,-2 4 4 0,-1 1-4 15,-3 3 9-15,0 0-15 0,0 2 12 16,0 3-13 0,0 1 0-1,-7 4 0-15,3 2 5 0,-1 2-5 0,5 1 6 16,0 2-7-16,0 3 2 15,0 3 7-15,0-2-1 16,0 6 9 0,0-1-9-16,0 0-7 15,0-2 13-15,0 0-9 16,0 0 8-16,0 3-11 16,0-3 9-16,0 0-10 0,-2-2 4 15,0-1-4-15,0 3 0 16,0-5 0-16,0 2 0 15,-4-1 4-15,4-2-3 16,0-1 11-16,2-2-12 16,0-1 5-16,0 0-5 15,0-4 7-15,0 2-6 16,0-1 12-16,0-3 12 16,0-1-2-16,0-5-9 15,0-1-13-15,0-8 7 0,0-2-6 16,2-6-1-16,-2-2-1 15,0-3 4-15,0 0 23 16,0-2 29-16,0 0 30 16,-11 2-53-16,-7-1-14 15,-3-1-19-15,-2 0 5 16,-4 0-5-16,0 0 0 16,0 0-7-16,1-3-24 15,-8-8-41-15,10 3-84 16,4 3-216-16</inkml:trace>
  <inkml:trace contextRef="#ctx0" brushRef="#br0" timeOffset="20453.47">23356 3906 2026 0,'0'0'272'16,"0"0"-172"-16,0 0-73 0,0 0 42 15,0 0-47-15,-4 110 2 16,4-66 35-16,0 9 43 0,0 2-35 16,0 8 24-16,0 5-5 15,0 7-30 1,0 0 7-16,0 1-20 0,0-3-12 16,4-7-3-1,4-13-22-15,0-9-6 16,1-13 1-16,-3-11 0 0,-2-8 4 15,-2-5-10-15,-2-7 5 0,0 0-13 16,0-12-8-16,0-16 20 16,0-13 1-16,0-6-7 15,0-11 7-15,-2-5-20 16,-4-8-19-16,2-3-45 16,0-2 42-16,1-1 34 15,3 4 8 1,0 3 12-16,0 7 21 15,11 8 16-15,10 11-3 16,5 7-12-16,3 13-12 16,7 12 2-16,4 12 7 15,3 0 1-15,1 24-5 16,-5 13 11-16,-4 10 14 16,-8 10-10-16,-10 9-1 15,-8 4-14-15,-9 7 7 16,0 2-6-16,-13 1-2 15,-12-3-20-15,-2-10 1 16,-2-8-7-16,0-17 0 16,0-13 0-16,-2-10-17 0,-2-13-14 15,-3-6-33-15,-2 0-2 16,5-16-48-16,6-7-41 16,17-12-57-16,2 7-64 15,8 4-1468-15</inkml:trace>
  <inkml:trace contextRef="#ctx0" brushRef="#br0" timeOffset="20761.2">24211 4417 1604 0,'0'0'907'16,"0"0"-683"-16,0 0-44 16,127-24-58-16,-79 14-47 0,-1 4-41 15,-9 3-26-15,-7 3 2 16,-17 3-10-16,-10 15-92 15,-4 0-351-15</inkml:trace>
  <inkml:trace contextRef="#ctx0" brushRef="#br0" timeOffset="20924.18">24228 4650 2793 0,'0'0'201'0,"0"0"-167"15,0 0 10-15,0 0 10 16,0 0-30-16,139-2-15 16,-106-4-9-16,11-2-21 15,-10 2-140-15,-8 2-399 0</inkml:trace>
  <inkml:trace contextRef="#ctx0" brushRef="#br0" timeOffset="21690.34">25051 4041 1989 0,'0'0'209'31,"0"0"-92"-31,0 0-30 0,0 0 26 0,0 0-38 16,13 126 33-16,-10-86-21 16,-1 3 12-16,-2 8-28 15,0 3 0-15,0 3-8 16,0 2-24-16,0-2-9 15,0-3-26 1,-2-6 6-16,-1-10-9 16,3-6-2-16,0-10 1 0,0-8 0 0,-2-7 0 15,2-4 0-15,-2-3 0 32,-1 0-24-32,-1-14 18 0,2-10-40 0,-3-8 37 15,3-10-2-15,2-6-1 16,0-10-7-16,0-7 5 31,2-7-4-31,14 0 3 16,6-2 14-16,3 9 2 0,4 3 19 15,2 18 5-15,2 12 13 16,-2 18-2-16,0 14 30 16,-2 0-23-16,-4 29-20 15,-7 13 20-15,-7 9-2 16,-6 10-3-16,-5 3-22 15,0 0 3-15,-18-3-18 16,-4-5 3-16,-1-15-4 16,1-10-14-16,2-16-22 15,4-8-7-15,3-7 4 16,7 0 33-16,3 0 6 0,3 0 0 16,0 0 2-16,14 14-2 15,6 6 27-15,1 9-2 16,2 3-8-16,-3 1-7 15,-2 1-9-15,0-3 2 16,-1-2 1-16,1-5-6 16,3-4 2-16,0-2 0 15,4-6 0-15,13-2-22 16,-6-3-108-16,-8-5-366 0</inkml:trace>
  <inkml:trace contextRef="#ctx0" brushRef="#br0" timeOffset="22360.45">25898 5117 2294 0,'0'0'185'16,"0"0"-118"-16,80-141-29 16,-40 81 23-16,0 7-60 15,-4 9-1-15,-2 13-71 16,-11 15-171-16,-9 12-500 0</inkml:trace>
  <inkml:trace contextRef="#ctx0" brushRef="#br0" timeOffset="22550.41">25920 5380 2614 0,'0'0'209'16,"0"0"-156"0,123-142-40-16,-69 89 1 0,-8 15-13 0,1 10-2 15,-14 13-124-15,-10 3-246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12T20:43:39.4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3131 1821 1097 0,'0'0'229'0,"0"0"-56"16,0 111-34-16,0-60 88 15,-6 0-91-15,2-4-50 0,-3-1-21 16,0 0 25 0,2-6-23-16,-1-1-35 0,1-6-15 15,1 1 20-15,2-2-8 16,-5 1 8-16,2-3 12 16,-1 2-24-16,1-2-4 15,1-2-2-15,2-4-12 16,0-1-7-16,2-8 0 15,0-3-1-15,0-5-9 16,0-4-13-16,0-3-35 16,0 0-22-16,0 0 59 15,0 0 13-15,2-3 7 16,4-11 1-16,1-2 0 0,-3-2 0 16,1-6 0-16,2-5 0 15,-5-5 1-15,2 0 2 16,-1-5 6-16,-3 2-7 15,0-1 18-15,0-3-5 16,0 0-2-16,0-2-6 16,0-1 10-16,0 3-5 15,0-2-3-15,0 1-7 16,2 2-1-16,0 0 0 16,0-1 9-16,0 2-9 15,-2-3 6-15,2 1 12 16,1 3 24-16,2 2 3 15,-1 2-23-15,3 2-11 16,1 2-11-16,1 2 5 16,1-3-5-16,2 4-1 15,2-1 0-15,4-3 0 0,0 5 0 16,-1 3 0-16,4 0 1 16,-1 5 0-16,2 1 12 15,-2 5 17-15,5 1-16 16,-1 5-6-16,3 3 0 15,2 3-7-15,0 0 9 16,2 0-9-16,-5 0 5 16,1 3-5-16,-2 9 0 15,-3 2 8-15,-1 5 17 16,-4 4 25-16,-1 5 2 16,-3 4 6-16,-2 7-19 0,-1 1-10 15,-4 6-7 1,-6 1 6-16,0-1 4 0,0 1 17 15,-16 2-5-15,-8-6-7 16,-7-3-4-16,-5 1-8 16,-6-7-1-16,0-3-6 15,1-6-13-15,1-6-6 16,0-5 0-16,-1-9-23 16,4-5-34-16,-1 0-59 15,0 0-65-15,9-2-125 16,9-4-410-16</inkml:trace>
  <inkml:trace contextRef="#ctx0" brushRef="#br0" timeOffset="23651.73">4329 1279 1419 0,'0'0'461'0,"0"0"-339"15,0 0-35-15,0 0 54 0,0 0 9 16,0 0-59-16,-18-8-19 16,13 4-22-16,-1 1 4 15,-4 0-16-15,-1-1 29 16,-1 2 4-16,-2 2-18 15,1-3-17-15,-1 3 1 16,-1 0-3-16,-1-3-10 16,-2 3-1-16,0 0 13 15,2 0-13-15,-1 0-12 16,-2 0 1-16,4 0 75 16,-3 0-41-16,1 0-32 15,1 0-9-15,3 0-4 0,1 3 7 16,1 2 14-1,1 5-11-15,-4 4-11 0,3 4 1 16,-1 4-1-16,3 4 4 16,1 3-4-16,1-2 1 15,0 1 0-15,3-1-1 16,-1-1-4-16,3-1 4 16,2 1 1-16,0-1-1 15,0 1 1-15,0 1 3 16,0-1-4-16,0 1-1 15,0-1 0-15,4-1 1 16,5-4 0-16,1 1 0 16,0-4-8-16,1-2 6 15,3-1-2-15,-1-3 4 16,1 0-1-16,-1-5 0 16,-3 0-4-16,-2-3 0 0,1-4-1 15,-1 0 1-15,4 0 0 16,1 0 5-16,1 0 5 15,3-13-1-15,2 1-3 16,-2 2 0-16,1-1-1 16,2-2 4-16,-2 1-3 15,0-5-1-15,-3-3 1 16,1-6 0-16,-3-6 3 16,-1 1 1-16,-6-1-5 15,1 2 4-15,-3-2-3 16,0 4 0-16,0 2 0 15,-4 1-1-15,0 4 1 0,0-4 4 16,0 4-5-16,0 0 1 16,-4 1 0-16,-2 5-1 15,2 2 4-15,-1 5 0 16,3 2-3-16,0 5 0 16,0-2 3-16,2 3-4 15,0 0 0-15,0 0 1 16,0 0-1-16,0 0 0 15,0 0 0-15,0 4-1 16,0 12 0-16,0 8 1 0,0 8 7 16,0 13-1-1,0 3 0-15,0 6 0 0,0 4-2 16,0 5-3-16,0-1 0 16,0-1-1-16,0 4 1 15,2-3 2-15,-2 2-2 16,0 4-1-16,0 0 8 15,0 0-7-15,-2 0 7 16,-8-3 4-16,-1-5 2 16,1-4-1-16,-9-4-1 15,1-5-5-15,-3-6-1 16,-6-2-2-16,0-8 1 16,-4-4 1-16,2-10-6 15,-5-4-7-15,3-12-16 16,-2-1-8-16,0-9-5 15,1-20 5-15,3-7-21 16,5-6 16-16,5-4 15 0,9 3 8 16,7 0 9-16,3 1 4 15,7 0 5-15,18-2 8 16,8-2-3-16,7-3-5 16,9-2-5-16,5-2 1 15,4-1-1-15,-3 0 0 16,-1 7-1-16,-9 1-49 15,-1 7-74-15,-13 11-109 16,-8 10-143-16</inkml:trace>
  <inkml:trace contextRef="#ctx0" brushRef="#br0" timeOffset="24930.34">5189 1127 1037 0,'0'0'283'15,"0"0"-47"-15,0 0-60 0,0 0-47 16,0 0-35 0,0 0-40-16,116-28-29 0,-96 26-12 15,2 2-3-15,-4 0 15 16,0 0 67-16,0 0 28 16,-3 0-30-16,1 4-8 15,-1 4-9-15,1 0-15 16,2-1-11-16,0 4-2 15,-2 0-11-15,1 3 24 16,-3 6 1-16,-1-3-16 16,-1 5 9-16,-6 2-16 15,1 2 0-15,-5 3-4 16,0 0-3-16,-2 2 6 16,0 0 13-16,0-1-3 15,0 2-14-15,-7 2-4 0,-3 2 0 16,-6 5 5-16,-3 1-10 15,-2 4-4-15,-4 0 3 16,-2 2 2-16,-2-1 3 16,-4-3-5-16,-5 2-6 15,0-4-1-15,-4 2-5 16,0-4-4-16,1-4 0 16,1-4-2-16,5-3-2 15,-1-10 0-15,7-3-1 16,2-10-5-16,2-6-1 15,3 0-9-15,0-10-18 16,4-16-12-16,2-6-5 0,7-4-1 16,5-3-3-1,4 2 12-15,0-1 15 0,9 2 16 16,11 1 4-16,7 3 3 16,2 0 3-16,-2 8 0 15,0 8 1-15,-6 10-8 16,-3 6 8-16,-2 10 13 15,-2 21 21-15,-4 8 2 16,2 7 4-16,-1 5-7 16,0 2-10-16,5-6-12 15,1-1-2-15,3-6 2 16,5-6 0-16,2-6 8 16,6-8 0-16,3-8-5 15,4-7-7-15,3-5-6 16,-4-5 0-16,-3-14-1 0,-5-10-23 15,-4 1-26-15,-7-2-30 16,-7 0-44-16,-6-3-73 16,-4 8-244-16,-3 4-1538 0</inkml:trace>
  <inkml:trace contextRef="#ctx0" brushRef="#br0" timeOffset="26280.7">6107 1177 789 0,'0'0'464'16,"0"0"-149"-16,0 0-97 16,0 0-45-16,0 0-61 15,0 0-36-15,114-58 35 16,-91 49-1-16,0 4-65 16,0-1-3-16,0 4-10 15,-3 0 25-15,-3-1 42 16,4 3-26-16,-4 0-45 15,3 0 3-15,-2 0 24 0,0 0-37 16,0 5 15 0,-1 0 2-16,-1 3-15 0,-1 3 41 15,1 1-31-15,-3 3 4 16,1 5 0-16,-3 3 2 16,-4 1-6-16,0 2-10 15,-3 0-5-15,-1 3 8 16,-1 0-11-16,-2 2 5 15,0 1 3-15,0 1-1 16,0 2 11-16,0 1-4 0,-5 0 1 16,-3 2-2-1,-2 0-7-15,-1 0-4 0,1 0 3 16,-2-1-3 0,1-3-2-16,-3-1-2 15,3-3-3-15,-2 1 1 0,-3-2 3 16,3 0-1-16,-5-2 4 15,0 4 6-15,-4-4-3 16,0 4-7-16,-3-1-6 16,-2 1 2-16,0-2 0 15,-2 0 0-15,0-5-6 16,0-5 2-16,3-2-2 16,-3-7 4-16,2-5-4 15,-2-5 0-15,0 0-6 16,3-10-3-16,1-12-15 15,2-6-10-15,8-2-7 16,7-1-1-16,8-1 10 0,0-3 8 16,0 1 3-16,17 2 9 15,5 3 6-15,3 4-5 16,0 4 1-16,-2 9 0 16,0 7 2-16,-3 5 0 15,0 0 2-15,-2 22 6 16,-2 19 22-16,-1 12 16 15,-2 10 4-15,1 6-11 16,1-4-2-16,6-10 0 16,3-8-12-16,8-12-7 15,7-12-1-15,6-9 6 16,8-12 5-16,7-2-10 16,-2-8-6-16,-6-14-3 15,-7-4-1-15,-9-4 0 16,-10-2-19-16,-6-3-43 0,-11 1-66 15,-4 8-109-15,-5 9-409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2T23:58:51.65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2646 11881 2074 0,'0'0'276'0,"0"0"-182"15,0 0-58-15,0 0-14 32,0 0-22-32,0 0 0 0,0 0-10 15,0-7 10-15,0 7 0 0,0 0 0 16,0 0 0-16,3 0 18 15,-3 0 13-15,2 2-10 16,0 11 2-16,-2 0-11 16,0 4-4-16,2 0 9 15,-2 4 8-15,0 3 9 16,0 0-5-16,0 1-10 16,2 0-4-16,-2 1 1 15,2 2-8-15,1 0-8 16,0 2 1-16,1 4 0 0,-2 0 0 15,3 0 1-15,-1 5 4 16,-2-1 8 0,0 1 6-16,0 0 6 15,0-1 7-15,3-2 8 0,0-1 4 16,-1-3-21-16,3-2-9 16,-1-3-8-16,3-1-6 0,-2-2 0 15,-2-3-1-15,-1-2 1 16,0-6 0-16,-4-4-1 15,3-3 4 1,-3-3-3-16,0-3 7 0,0 0 2 16,0 0-9-16,0 0-1 31,-7-7 0-31,1-8-6 16,-1-4 1-16,2-2 2 15,0-1 3-15,1-4 0 0,2-1 0 16,2-4 0-1,0-1 0-15,0-4-6 0,-2-3 5 16,0-3-7-16,0 1 7 16,-5-1-5-16,0 1 6 15,0 2 0-15,1 1 1 16,-1 1-1-16,3 1 0 16,-1 4-5-16,5 0 3 15,0 2-8-15,0 4-2 16,0 2 8-16,0 3-1 15,0 0 4-15,7-1 0 0,2-1-1 16,4 2-3-16,1-1 5 16,1 3-1-16,3 0 0 15,2 4-3-15,4 4 4 16,1 3 1-16,4-1-1 16,0 5 0-16,0 2 2 15,0 2-1-15,-2 0 4 16,0 4 10-16,-2 17 12 15,2 9 3-15,0 8-5 16,-2 9-3-16,-5 5-6 16,0 8-1-16,-2 4 0 15,-3 5-8-15,1 1 6 0,-7 5-8 16,-3-3-4-16,-3 2 7 16,-3-4-2-16,0-1 2 15,-11-3 3-15,-12-4-6 16,-3-9-5-16,-8-6 5 15,-6-11-5-15,-2-8 7 16,-5-9-7-16,0-10-17 16,0-9-29-16,5 0-56 15,-3-21-17-15,12-5-134 16,13 2-179-16</inkml:trace>
  <inkml:trace contextRef="#ctx0" brushRef="#br0" timeOffset="1">3866 11863 1631 0,'0'0'394'16,"0"0"-213"-16,0 0-71 16,0 0 4-16,0 0-52 15,0 0 7-15,0 0 10 16,-56-6 42-16,38 6-54 0,0 0-28 15,-2 4-18-15,-1 9 4 16,2 6-12-16,-1 3-4 16,-1 7-8-16,4 6 16 15,-1 3-10 1,3 9 1-16,1 6 2 0,3 8-1 16,5 1-2-1,0 4 3-15,4 0-3 0,2-2-2 16,0 1-4-16,12-3-1 15,5-3 0-15,6-3 0 16,1-3 1-16,5-7 14 0,0-6 4 16,0-8-4-1,0-4-13 1,-5-9-2-16,-1-4 0 0,1-10-61 0,-8-5-68 16,-3 0-202-16</inkml:trace>
  <inkml:trace contextRef="#ctx0" brushRef="#br0" timeOffset="2">4045 12165 1849 0,'0'0'410'0,"0"0"-237"0,0 0-128 16,0 0 8-16,0 0-7 15,0 0-21-15,19 119 7 16,-13-82 39-16,0 6-2 15,4 1-24-15,-3 6-11 16,-1 1-4-16,0 3-12 16,2 1-6-16,-2 1-7 15,1-3-4-15,-1-8 0 16,-1-6-1-16,-3-7 1 16,0-11-1-16,1-8 1 0,-3-4 4 15,0-9-4-15,0 0-1 16,0 0-2-16,0-22-26 15,-3-8 19-15,-6-11 0 16,1-9-25-16,1-9-38 16,-2-5-40-16,2-4 21 15,3-3 44-15,2 5 33 16,2 2 14-16,0 8 28 16,2 9 19-16,16 9 63 15,4 7 11-15,7 12-36 16,2 11-21-16,2 8-1 0,1 0-38 15,-5 8 2-15,-5 20 10 16,-5 4 19-16,-13 5-2 16,-6 3 16-16,0 1-16 15,-11 2-7-15,-13-3-23 16,-3 1-12-16,-2-5-7 16,2-5-4-16,4-10-1 15,6-4 0-15,3-9-29 16,5-5-17-16,7-3-24 15,2-3-71-15,0-31-11 16,11 0-62-16,5 4-140 0</inkml:trace>
  <inkml:trace contextRef="#ctx0" brushRef="#br0" timeOffset="3">4518 11756 2131 0,'0'0'366'16,"0"0"-163"-16,0 0-62 15,56 116-18-15,-39-67-26 16,0 7 3-16,-5 6-8 16,-3 6-25-1,-1 1-26-15,-6 1-13 0,-2 1-15 16,0-1-4-16,-10-2-2 0,-7 1-6 16,-4-1-1-16,1-1-20 15,1-3-45-15,-2 5-92 31,6-16-93-31,1-15-593 0</inkml:trace>
  <inkml:trace contextRef="#ctx0" brushRef="#br0" timeOffset="4">5059 12308 2475 0,'0'0'353'0,"0"0"-139"16,0 0-72-16,0 0-57 15,145-39-36-15,-105 29-23 16,-1-1-15-16,-4 3-5 16,-6-1 0-16,-7 5-6 15,-6 2-4-15,-14 2-62 0,-2 8-106 16,0 7-290-16</inkml:trace>
  <inkml:trace contextRef="#ctx0" brushRef="#br0" timeOffset="5">5167 12556 2658 0,'0'0'237'0,"0"0"-99"15,0 0-51-15,0 0-29 16,116-17-36-16,-83 8-22 16,7-5-44-16,-7 3-167 15,-8 4-850-15</inkml:trace>
  <inkml:trace contextRef="#ctx0" brushRef="#br1" timeOffset="6">29890 3887 2116 0,'0'0'265'0,"0"0"-203"0,0 0-44 16,0 0 32-16,0 0-2 15,0 0-4-15,0 0 41 16,0-19 17-16,0 13-22 15,0-1-8-15,0 1 0 16,0-3-15-16,0-2-19 16,0 3 1-16,0-3-3 0,0-2-7 15,-4 3-9 1,0-1-8-16,0-2-8 0,-1 0 2 16,-1 1 4-16,0-6-4 15,-6 1-2-15,1-2 6 16,-3-1 9-16,1 1-3 15,-3-2-2-15,1-1-4 16,-3 1 0-16,0 0 3 16,0-3 5-16,1 3-5 15,-1 2 1-15,-1-1 1 16,2 6 4-16,-1 2 4 0,-1 4 0 16,0 0-2-1,-1 3-4-15,0-1-8 0,0 2-2 16,1-3-1-16,-2 1 2 15,3 0 1-15,-1 1 8 16,-2 1-1-16,1 1 3 16,-2 2 1-16,-5-2 2 15,-2 3 1-15,-2 0 1 16,0 0 2-16,0 0-1 16,0 0-3-16,2 0-1 0,2 0 1 15,2 0-2 1,2 0 0-16,4 0-4 15,1 0-4-15,5 0-4 0,1 0-3 16,4 0 2-16,1 0-6 16,3 0-1-16,2 0 0 15,2 0 1-15,0 0-1 16,0 0-7-16,0 0-19 16,0 0-33-16,0 0-48 15,0 0-57-15,0-8-70 16,6-3-152-16,3 0-98 0</inkml:trace>
  <inkml:trace contextRef="#ctx0" brushRef="#br1" timeOffset="7">29015 3147 1802 0,'0'0'350'0,"0"0"-261"15,0 0-60-15,0 0-18 16,0 0 44-16,0 0 47 16,0 0 2-16,-2 43 7 15,2-28-12-15,0 2-37 0,0 6-32 16,0 3-23 0,0 4-1-16,9 0-4 0,-4 2-2 15,-3-4 11-15,1-3 12 31,-3-3 17-31,0-7 2 0,0-5-10 0,2-1-17 16,0 0-10-16,2-3 0 16,-2 0-5-1,3 1 0-15,-3-3 1 0,-2 1 0 16,0-3 6 0,0-2 2-16,0 0 16 0,0 0 12 0,0 0-22 31,0 0-8-31,0 0-7 15,0 0 0-15,0 0 0 16,0 0 1-16,-2-2-1 16,-3-3 1-16,3-1 3 15,0-3-2-15,2 1-2 16,0-1 0-16,0-1 0 16,0-2 0-16,0 0 0 0,0-1 0 15,0-2 2-15,0-2-1 16,0-4 3-16,0-3 5 15,0-2-4-15,-2 1-1 16,0 1-3-16,0 3 0 16,-1 2 0-16,1 3-1 15,-3 6 1-15,1-1 5 16,-1 2 9-16,-1 3 1 16,2-1 6-16,1 4-7 15,1-2-7-15,2 3-7 16,0 2 0-16,0 0-1 0,-2 0 0 15,2 0 0-15,0 0 5 16,0-2-4-16,-3 2 5 16,3 0 1-16,0 0 2 15,-2 0 7-15,0 0-4 16,-3 0 3-16,1 0-14 16,-2 4 5-16,-4 3-6 15,1-1 1-15,-1 1 3 16,-2-1-3-16,-3 3 7 15,-4 1-4-15,2 3-3 16,-3 2-1-16,0-2 1 0,2 2 0 16,0-5-1-16,5-1 0 15,-1-3 9-15,5-1 6 16,3-5 14-16,-1 0-12 16,3 0-1-16,-1 0 3 15,3 0-4-15,-1 2-6 16,1-2 7-16,-2 0-4 15,2 2 5-15,2 0-5 16,0 0-8-16,0 5-4 16,0 3 0-16,0 1 1 0,0 4-1 15,8-2 1-15,4 2 0 16,1 0 3-16,3 0 2 16,4 0 1-16,0 2-3 15,3-2 3-15,0 2 0 16,4 0 1-16,-2-2 13 15,-2 2-7-15,-4-4-1 16,-1 0-5-16,-4-5-4 16,-3-1-3-16,-5-5-1 15,-1 0 0-15,-5-2 0 16,2 0-1-16,-2 0-30 0,0 0-31 16,0-6-55-16,-2-7-114 15,-7 0-419-15</inkml:trace>
  <inkml:trace contextRef="#ctx0" brushRef="#br1" timeOffset="8">24780 3171 1289 0,'0'0'527'16,"0"0"-261"-16,0 0-94 0,0 0-54 0,0 0 0 16,13 141-43-1,-10-96-22-15,-1 4-5 16,2 4 27-16,0-1-15 0,2-3-11 15,0-2-15-15,1-6-14 16,-3-5 0-16,0-6-2 16,4-6-6-16,-6-8-7 15,0-5-5-15,0-4 0 16,-2-7 2-16,0 0 9 16,0 0 6-16,0-22-3 0,0-10-10 15,0-10-4-15,-2-10 0 16,-4-6-16-16,-2-6-19 15,2-4-12 1,1-1-15-16,3 7 30 0,2 4 32 16,0 9 3-1,0 8 34 1,15 11 15-16,6 9 0 0,1 10-15 0,7 11 6 16,-2 0 15-1,-1 19 3-15,-1 16-16 0,-9 8-3 16,-8 6-8-16,-6 2-1 0,-2 3-11 15,-4-3-9-15,-18-2-4 16,-3-6-5 0,1-5-4-16,2-5-4 0,1-8-15 15,6-7-30-15,6-10-38 32,4-6-37-32,5-2-40 0,0-19-155 15,14-5-164-15</inkml:trace>
  <inkml:trace contextRef="#ctx0" brushRef="#br1" timeOffset="9">25311 3263 1754 0,'0'0'336'16,"0"0"-145"-16,0 0-83 15,0 0 14-15,6 119-53 16,-4-82-9-16,0-1 16 15,0 2-33-15,1-1-11 16,-1-7-24-16,3-3-8 16,-3-7 0-16,3-3 6 15,-3-6-6-15,0-5-4 16,-2-2 4-16,2-4 5 16,-2 0-5-16,0 0-6 0,0-19 6 15,0-9-25 1,0-6-40-16,0-6 8 0,0-10 15 15,2-3 29-15,2-3 13 16,3-2 0-16,5 1 8 16,1 1 9-16,5 2 24 15,1 12 68-15,4 7 8 16,-1 16-62-16,-1 13-23 16,-6 6 3-16,1 12 18 15,-5 21-12-15,-7 12-20 16,-4 6-11-16,0 5-3 15,-4-1-1-15,-12-1-6 16,-4-7 0-16,2-11 0 0,3-10 2 16,3-9-2-16,4-9 0 15,1-8-11-15,7 0-21 16,0-2-19-16,0-15 25 16,2 2 26-16,11 5-1 15,1 3 1-15,-1 7 4 16,3 0 3-16,-5 13-5 15,0 10 9-15,-2 5 7 16,0 2 0-16,-3 2 6 16,1-2-5-16,0-2-6 0,-2-3-2 15,-1-3-6-15,0-3-5 16,1-6 0-16,-1-5-7 16,6-8-66-1,0 0-60-15,-1-6-165 0,3-10-1577 0</inkml:trace>
  <inkml:trace contextRef="#ctx0" brushRef="#br1" timeOffset="10">25801 3472 1993 0,'0'0'365'16,"0"0"-142"-16,0 0-10 16,0 0-96-16,0 0-58 15,125-62-31-15,-103 43-8 16,-7-3-5-16,-2-1 22 0,-3-1-17 16,-8 3-10-16,-2 2-9 15,0 1 4-15,-14 6 10 16,-5 3-2-16,-6 5-2 15,-2 4-11-15,0 0 5 0,-2 11 0 16,0 15-4-16,2 8 3 16,3 4 8-16,4 2 9 15,5-1 4-15,5 0-3 16,8-3-8-16,2-2 6 0,0-6-6 16,12-2-2-16,10-5-5 15,7-6 1 1,0-5-8-16,4-5 1 0,-2-3-1 15,0-2-63-15,5 0-86 16,-9 0-242-16,-5-4-1706 0</inkml:trace>
  <inkml:trace contextRef="#ctx0" brushRef="#br1" timeOffset="11">26558 3190 2234 0,'0'0'295'0,"0"0"-105"0,0 0-99 15,0 0-38-15,0 0-26 16,0 0 15-16,-123 8-7 16,94 16-8-16,3 8-2 15,2 6 21-15,1 1-6 16,8 4-14-16,5-3-15 15,10-4-4-15,0-1 2 16,10-5 1 0,14-5-2-16,9-3 1 15,6-5 8-15,-4-4-3 0,-2-7-9 16,-6-2-5-16,-5-4-46 16,-6 0-80-16,-7-12-133 0,-7-1-527 15</inkml:trace>
  <inkml:trace contextRef="#ctx0" brushRef="#br1" timeOffset="12">26516 3602 2635 0,'0'0'329'0,"0"0"-172"15,0 0-57-15,-25 137-52 16,21-104-33-16,2-5-15 0,2-9 0 15,0-4-64-15,0-13-82 16,0-2-106-16,0 0-447 0</inkml:trace>
  <inkml:trace contextRef="#ctx0" brushRef="#br1" timeOffset="13">26788 3318 1945 0,'0'0'292'0,"0"0"-163"0,0 0-14 16,0 0-23-16,0 0 29 16,0 0 7-16,-25 141-31 15,25-100-8-15,0-3-4 0,18-2-17 16,8-8-16-16,11-10-3 16,7-12-1-16,5-6-11 15,0 0-7-15,-9-19-11 16,-8-7-7-16,-15-8-1 15,-11-4 2-15,-6-1-12 16,-6-2 7-16,-19 5-7 16,-10 4-1-16,-5 6 0 15,-2 9-19-15,3 9-37 16,6 8 0-16,6 8-25 0,10 20-95 16,5 2-264-16</inkml:trace>
  <inkml:trace contextRef="#ctx0" brushRef="#br0" timeOffset="14">5897 12426 2472 0,'0'0'290'16,"0"0"-189"-16,0 0 57 15,0 0-31-15,0 0-44 16,0 0-30-16,0 0-12 16,128 0-10-16,-103 0-5 15,0 2-10-15,-4 0-10 16,-1 0-6-16,-5-2 0 15,-1 0-4-15,-3 0-31 0,4-2-85 16,-3-11-123-16,-4 2-423 16</inkml:trace>
  <inkml:trace contextRef="#ctx0" brushRef="#br0" timeOffset="15">6519 11940 1739 0,'0'0'367'15,"0"0"-197"-15,0 0-45 0,0 0-58 16,0 0-24-16,46-111-9 15,-29 88 7-15,2 1 17 16,1 3 56-16,5 2-63 16,0 4-16-16,1 2 15 15,0 3 3-15,1-1-2 16,2 5-24-16,0 2-12 16,0 2 6-16,0 0-9 0,0 0-5 15,0 2-1-15,-4 11 3 16,-1 1-1-1,-4 6 3-15,-1 1 12 0,-2 3 11 16,-3 3-4-16,-1 4 0 16,-3 0 6-1,0 8-3-15,-6 2 3 0,-4 6-15 16,0 6-5-16,0 3 4 16,-16 6 0-16,-7 2-10 15,-9 0 0-15,-6 0-6 16,-4-4-3-16,-2-11-1 0,-6-12-6 15,3-16-44 1,1-12-17-16,6-9-13 0,7-9 32 16,8-19 22-16,11-6-11 15,10-4 15-15,4 3 21 16,0 6 1-16,18 5 10 16,7 11 8-16,6 13 10 15,2 0 4-15,3 15-3 16,1 17-16-1,1 5 24-15,-5-1-21 0,1 0-4 16,-8-6-12-16,-1-6 0 16,-4-9-6-16,-4-7-10 15,-1-3-29-15,-1-5-33 16,8-9-84-16,-5-15-127 16,-1-4-156-16</inkml:trace>
  <inkml:trace contextRef="#ctx0" brushRef="#br0" timeOffset="16">7330 11908 2235 0,'0'0'456'15,"0"0"-250"1,0 0-89-16,0 0-74 0,0 0-22 15,-9 171 16-15,16-100 18 16,8 4-6-16,9-5-14 16,6-10 7-1,5-17-9-15,10-15 3 0,4-24 22 16,-2-4-5-16,-5-32 0 0,-9-23 1 16,-12-20-22-16,-11-14-13 15,-10-7-7-15,0 2-1 16,-19 7-10-16,-17 12-1 15,-11 15 2-15,-4 17-2 16,0 24-35-16,2 17-37 16,13 19-57-16,13 17-78 15,13 5-330-15</inkml:trace>
  <inkml:trace contextRef="#ctx0" brushRef="#br0" timeOffset="17">8001 11707 2290 0,'0'0'424'16,"0"0"-256"-16,0 0-85 15,0 0-9-15,0 0-23 16,-43 162-14-16,43-93-3 0,0 8-14 16,5 6 6-16,14 1 18 15,10-11-15-15,7-13 4 16,7-22 3-16,5-19 40 15,2-19 8-15,-6-6-27 16,-5-35-7-16,-11-15-19 16,-12-12-6-16,-12-11-13 15,-4 0-8-15,-9 2 2 16,-22 8-6-16,-9 14 0 16,-7 10-11-16,-4 15-60 15,-4 21-89-15,10 9-60 16,13 0-362-16</inkml:trace>
  <inkml:trace contextRef="#ctx0" brushRef="#br0" timeOffset="18">8724 12005 2049 0,'0'0'335'0,"0"0"-164"16,0 0-4-16,0 0-74 15,0 134-25-15,0-78-9 16,5 6-10-16,-2 8 2 16,1 8-30-16,-2 0-3 15,0 6-1-15,1-7-5 16,-1-4-3-16,0-13-8 0,-2-11 3 16,0-13-3-16,0-15 3 15,0-14-2-15,0-7-2 16,0-9 2-1,0-25 2-15,0-17-4 0,0-18-1 16,-2-12-8-16,2-13-26 16,0-4-22-16,0-5 4 15,0 7 34-15,13 6 19 16,5 15 17-16,4 15 27 0,5 17 41 16,1 15 0-1,7 20-15-15,0 8-4 0,-1 19-12 16,-3 22 13-16,-9 15-40 15,-11 3 9-15,-11 3 3 16,0-2 1-16,-29-4-15 16,-11-9-7-16,-7-6-7 15,-7-7-11-15,4-6 0 16,0-9 0-16,13-4-8 16,10-7-29-16,16-8-47 15,13-6-95-15,25-20-152 16,4-2-324-16</inkml:trace>
  <inkml:trace contextRef="#ctx0" brushRef="#br0" timeOffset="19">9462 12182 2637 0,'0'0'345'15,"0"0"-181"-15,0 0-14 0,0 0-25 16,118 2-57-16,-80-8-34 15,-3-7-23-15,-6 0-2 16,-4 2-8-16,-5 3-1 31,-5-1 0-31,-5 1-32 0,-10-5-111 0,0 2-205 16,0 0-639 0</inkml:trace>
  <inkml:trace contextRef="#ctx0" brushRef="#br0" timeOffset="20">9630 12006 2936 0,'0'0'279'16,"0"0"-141"-16,0 0-44 16,-10 127-44-16,10-91-35 15,0 1-15-15,2-5-20 16,10 4-76-16,-1-6-83 15,-5-7-318-15</inkml:trace>
  <inkml:trace contextRef="#ctx0" brushRef="#br0" timeOffset="21">10122 11904 1913 0,'0'0'282'0,"0"0"-145"0,15-109-21 16,-6 62-5 0,-2 6-15-16,2 7-37 0,-5 12 10 15,-2 14 50-15,0 8 21 16,-2 0-5-16,3 30-64 15,-3 17-21-15,2 12 8 16,0 15-3-16,3 7-9 16,-1 2-6-16,3 1-6 15,-1-7-3-15,-1-9-2 16,2-10-9-16,-3-16-9 16,3-7-8-16,-3-11-3 15,1-12 0-15,9-8-56 16,-4-4-85-16,1 0-217 0</inkml:trace>
  <inkml:trace contextRef="#ctx0" brushRef="#br0" timeOffset="22">10839 11773 2030 0,'0'0'340'0,"0"0"-85"15,0 0-87-15,0 0-34 16,0 0-67-16,0 0-12 16,0 0 10-16,102-81-22 15,-86 81-7-15,-1 17 7 16,-1 7 7-16,-3 6 9 0,-2 4-7 16,-4 7-6-1,-1 3-11-15,-4 5-7 0,0 3-10 16,0-1-11-16,-7 1 1 15,-8-1-3-15,-6-2 3 16,-2-2-5 0,-6-4-3-16,-6-9 0 0,0-8-4 15,-1-13-34-15,3-13-28 16,4 0-26-16,9-24 42 16,11-6-10-16,7-4-5 0,2 6 46 15,4 5 19-15,17 8 0 16,3 12 5-1,3 3 14-15,-3 7 6 0,3 16 3 16,-5 5-6 0,1-2-4-16,-2-2-4 0,0-9-14 15,-3-7-4-15,9-8-45 16,-6 0-91 0,-2-11-327-16</inkml:trace>
  <inkml:trace contextRef="#ctx0" brushRef="#br0" timeOffset="23">11321 11835 2497 0,'0'0'318'0,"0"0"-171"0,-12 127-33 0,12-61-45 16,0 9-36-16,10-2 3 0,15-8 1 16,9-9-4-1,11-15 15-15,6-20 38 0,2-18 4 16,1-3-36-16,-10-37-15 16,-7-16-6-16,-18-13-10 15,-9-11-13-15,-10-5-6 16,-3 7-3-1,-26 9-1-15,-14 13-1 0,-5 14-13 16,-6 18-60 0,-4 21-90-16,11 0-68 0,16 14-287 0</inkml:trace>
  <inkml:trace contextRef="#ctx0" brushRef="#br0" timeOffset="24">12065 11887 57 0,'0'0'1709'0,"0"0"-1407"0,0 0-142 15,0 0-34-15,0 0 26 16,0 0-23-16,0 0 12 15,-77-43-49-15,67 56-33 16,-1 19-22-16,1 15-19 16,4 13 12-16,1 6 12 15,5 7 5-15,0-2-6 16,11-9-6-16,14-9-7 16,6-17 6-16,7-14 8 0,5-18 16 15,3-4-6-15,3-21 20 16,-4-20-21-16,-8-15-24 15,-8-12-13-15,-13-7-5 16,-9-2-5-16,-7 2-3 16,-11 11 6-16,-22 13-7 15,-10 16-5-15,-6 21-48 16,0 14-46-16,5 8 17 16,15 43-85-16,10-1-98 15,15-6-791-15</inkml:trace>
  <inkml:trace contextRef="#ctx0" brushRef="#br0" timeOffset="25">12653 11857 2263 0,'0'0'432'0,"0"0"-220"0,0 0-53 16,0 0-38-16,-27 169-32 16,27-101-29-16,2 3-1 0,21-5-10 15,8-15-11 1,11-14-4-16,7-20 14 16,4-17 20-16,1-6-12 0,-5-33-11 15,-11-11-20-15,-13-9-7 16,-17-6-3-1,-8-1-8-15,-11 7-2 16,-22 5-4-16,-14 13 2 0,-9 13-3 16,-4 16-52-16,-1 12-58 15,-14 30-62 1,17 13-59-16,7 6-364 16</inkml:trace>
  <inkml:trace contextRef="#ctx0" brushRef="#br0" timeOffset="26">11151 12447 2463 0,'0'0'233'0,"0"0"-196"15,0 0-37 1,0 0-251-16</inkml:trace>
  <inkml:trace contextRef="#ctx0" brushRef="#br2" timeOffset="27">3373 13530 1856 0,'0'0'291'0,"0"0"-152"16,0 0 5-16,0 0-46 0,0 0-18 16,0 0 67-16,0 0-82 15,-3 38-18-15,1-10-1 16,0 6 5-16,2 4 6 16,0 5-12-16,2 4-3 15,14 0-16-15,7 1-2 16,6-6-12-16,8-8 5 15,7-10 13-15,8-9 23 16,0-13-12-16,0-2-15 16,-2-5-12-16,-6-22-4 0,-3-8-9 15,-10-9-1-15,-4-8-12 16,-10-1-3-16,-8 2 1 16,-7 2 0-16,-2 8 11 15,0 9 3-15,-2 10 4 16,-9 12 2-16,4 10 11 15,5 4 33-15,2 30-17 16,0 22-17-16,4 31 11 16,14 40 6-16,0 33 5 15,-7 15-6 1,-11-8-4-16,0-21 12 0,-18-41 4 16,-6-22-7-16,-1-23-7 0,-8-7-16 15,-9 5-5-15,-14 2-6 16,-6-5 3-16,-1-14-2 15,5-21-4-15,2-20-13 32,6-5-4-32,5-31 2 0,7-13-2 0,9-13-5 15,13-7 11-15,14 1 7 16,2 4 3-16,20 4-5 16,20 8-5-16,14 9-63 15,46-8-40-15,-13 10-82 16,-5 7-368-16</inkml:trace>
  <inkml:trace contextRef="#ctx0" brushRef="#br2" timeOffset="28">4527 13683 2388 0,'0'0'517'0,"0"0"-404"15,0 0 50-15,0 0-36 16,118 0-42-16,-78 0-19 15,-2 0-21-15,-2 0-19 16,-3 0-9-16,-4 0-9 16,-5 0-7-16,-1 0 0 15,-7 0-1-15,-3 0-35 0,-5 3-66 16,0 5-113 0,-8 1-170-16</inkml:trace>
  <inkml:trace contextRef="#ctx0" brushRef="#br2" timeOffset="29">4623 13900 2642 0,'0'0'490'0,"0"0"-398"0,0 0 39 15,0 0-30-15,0 0-41 16,149 3-30-16,-111-3-24 16,-5 0-3-16,0 0-3 15,-4 0-30-15,7 3-97 16,-9 1-223-16,-9 1-1969 0</inkml:trace>
  <inkml:trace contextRef="#ctx0" brushRef="#br2" timeOffset="30">6665 13275 1513 0,'0'0'316'15,"0"0"-47"-15,0 0-100 16,0 0-65-16,0 0-42 16,0 0 48-16,0 0-2 0,19 49-39 15,-11-13-9 1,2 5-3-16,-1 6-1 0,-1 7-14 16,1-1 0-16,0 5-1 15,0-1 0-15,-3-3-13 16,1-5-20-16,0-8-4 15,-2-11-4-15,-1-11-1 16,-2-8-9-16,0-7 9 0,-2-4 2 16,0 0 0-16,0 0 14 15,0-9-2-15,0-10-8 16,0-9-5-16,0-8 0 16,0-7 0-16,3-4-1 15,3-6 1-15,1-3-5 16,4-1 1-16,2-1 4 15,3 2 5-15,-1 9-5 16,4 11 0 0,1 8-5-16,-1 13 5 0,6 8 0 15,4 7 0-15,4 0 0 0,3 22 5 16,3 10 6 0,0 6 0-16,-1 7 8 0,-7 7-4 15,-4-1-5-15,-6 5 1 16,-11-5-2-1,-1 0-2-15,-7-6-6 16,-2-6 3-16,0-9-4 0,0-11 0 16,0-6-5-16,-4-11 5 15,-1-2 1-15,1-4-1 16,4-26-10-16,0-13-2 16,2-13-5-16,21-8 1 0,8-4 16 15,2 1-1-15,5 8 1 16,-2 12-1-16,1 12 1 15,0 20 1-15,-4 15 10 16,-2 7 18 0,-2 31 7-16,-7 16-3 0,-2 9-5 15,-9 6-2-15,-4-2-1 16,-4-3-4-16,-3-9-6 16,0-6 4-16,0-8-7 15,-3-5-12-15,-4-8 0 0,7-6-60 16,0-10-101-1,0-9-331-15</inkml:trace>
  <inkml:trace contextRef="#ctx0" brushRef="#br2" timeOffset="31">8034 13277 2336 0,'0'0'291'0,"0"0"-155"15,0 0-47-15,0 0-30 16,109 109-18-16,-69-64-11 15,0 4 7-15,-2 5 25 16,0 1-8-16,-4-1-25 16,-5-7-18-1,-5-5-11-15,-4-7 0 0,-2-5-69 16,-5-11-86-16,-8-8-322 16</inkml:trace>
  <inkml:trace contextRef="#ctx0" brushRef="#br2" timeOffset="32">8426 13375 2557 0,'0'0'288'16,"0"0"-151"-16,0 0-38 15,-93 161-40-15,59-104-37 16,-2-3-12-16,-2-3-6 16,5-4-3-16,2-8-1 15,2-1-20-15,11-7-116 0,5-12-423 0</inkml:trace>
  <inkml:trace contextRef="#ctx0" brushRef="#br2" timeOffset="33">9453 13450 2478 0,'0'0'265'0,"0"0"-163"15,0 0 17-15,0 0-9 0,121-4-35 16,-79-2-43-16,1-1-23 16,-6 1 1-16,-3-1-9 15,-10 1-1 1,-6 2-24-16,-9-1-88 0,-5 1-130 15,-4 2-535-15</inkml:trace>
  <inkml:trace contextRef="#ctx0" brushRef="#br2" timeOffset="34">9671 13335 2520 0,'0'0'253'16,"0"0"-149"-16,0 0-41 0,-15 128-16 15,15-85-36-15,0-5-11 16,0 7-67-16,0-10-210 16,0-12-643-16</inkml:trace>
  <inkml:trace contextRef="#ctx0" brushRef="#br2" timeOffset="35">10523 12832 2049 0,'0'0'418'31,"0"0"-269"-31,0 0-92 16,0 0 69-16,0 0-60 16,0 0-4-16,0 0 20 0,42 120-5 15,-36-71-8 1,1 7-19-16,-4-1-15 0,-1 5-11 16,-2-2-7-16,0-2-4 15,0-3-1-15,0-4-4 16,0-6-1-16,-2-5-3 15,-3-5-4-15,0-8 1 16,1-8 3-16,2-6-3 16,0-4 3-16,0-4 10 15,-1 0 7-15,3-1-6 16,0 2-5-16,0-1-5 16,0 1-5-16,0 0 0 15,0-2 0-15,0 3-1 0,13-5 1 16,6 0 0-1,5 0 1-15,5 0 3 0,9 0 0 16,2-3-3-16,5-14 5 16,-3-4 2-16,-4-9-2 15,-7-7 1-15,-7-1-6 16,-8-3-1-16,-7-1 4 16,-9 5-3-16,0 3 5 15,-9 6-6-15,-17 7-1 16,-11 10 1-16,-3 9-24 15,-4 2-35-15,-5 30-44 16,11 4-93-16,9 5-298 0</inkml:trace>
  <inkml:trace contextRef="#ctx0" brushRef="#br2" timeOffset="36">2375 11255 1885 0,'0'0'331'16,"0"0"-149"-16,0 0-80 16,0 0-45-16,0 0-20 15,0 0 9-15,-114 33 23 16,96-14-39-16,7 5-16 16,2 8 3-16,7 11 10 15,2 10 0-15,0 9 20 0,0 9 2 16,4 8-20-16,3 6-6 15,0-1-6 1,-7-1-1-16,0-8 7 0,0-9-16 16,-4-13-6-16,-15-12 0 15,-3-11-1-15,-5-15-51 16,1-11 19-16,1-4 9 16,3-4 14-16,6-15 9 15,7 0 0-15,9-1 27 0,0 5-3 16,7 5-7-1,15 3 9-15,5 7-2 16,4 0-5-16,-2 13-2 0,0 15-6 16,-2 10 1-16,-5 10-2 15,-6 5-2-15,-5 9-3 16,-6 7 4-16,-5 1 5 16,0 3-1-16,0 0 0 15,0-5-8-15,0-2 1 16,0 3-1-16,-8-1-1 15,2 3 8-15,2 4-8 0,-3-1 5 16,3 1-5 0,1-2-4-16,3-2 0 0,0-1-8 15,0-1 8-15,0 1 0 16,0 1-1-16,-2 4 1 16,-1 2 0-1,3 2 0-15,-2 4-1 0,2-3-3 16,0-1 4-16,0 0 1 15,0-2 0-15,0-9-1 16,10-2 0-16,3-4 0 0,5-6 0 16,1-11 0-16,6-4 0 15,2-9 1 1,-2-8 4-16,-2-8-5 0,-2-7-1 16,-3-7 0-16,-5-2 1 15,-4-2-6-15,-2-30-22 16,-3 2-84-1,-4 0-485-15</inkml:trace>
  <inkml:trace contextRef="#ctx0" brushRef="#br2" timeOffset="37">3293 15598 1965 0,'0'0'367'15,"0"0"-176"-15,0 0-79 16,0 0 16-16,0 0-79 16,0 0-20-16,-108 141-11 0,108-92-7 15,0 7 1-15,18 6 23 16,11 2-12-16,9-2 1 15,7-6-6-15,-1-18-12 16,4-13-4-16,-2-16-2 16,-3-9 2-16,-8-9-1 15,-1-20 3-15,-7-14-2 16,-10-6-2-16,-3-3-1 16,-10-1-11-16,-4 6 2 15,0 4-9-15,0 15 9 16,0 13 9-16,0 15 0 0,9 7 1 15,5 35 0-15,3 20 13 16,5 33 4-16,3 29 4 16,-6 23 2-1,-7 5 16-15,-12 0 15 0,-9-4 16 16,-29-14-9-16,-16-1-24 16,2-24-19-16,2-32-12 15,10-24-5-15,-1-16-1 16,-5-3 0-16,-8-15-19 15,-8-10-23-15,2-9 27 16,2-38 5-16,7-18-11 16,8-11 3-16,12 1 4 0,16 2 14 15,13 13-1-15,2 8 0 16,17 9 0-16,19 10 0 16,13 1 0-16,9 3-44 15,36-12-54-15,-14 7-57 16,-4-3-190-16</inkml:trace>
  <inkml:trace contextRef="#ctx0" brushRef="#br2" timeOffset="38">4438 15869 2263 0,'0'0'287'16,"0"0"-137"-1,0 0-45-15,120 9-38 0,-82-9-36 16,-3 0-22-16,-1 2-9 16,-10-2-29-16,-8 2-212 15,-9-2-1663-15</inkml:trace>
  <inkml:trace contextRef="#ctx0" brushRef="#br2" timeOffset="39">4429 16111 2054 0,'0'0'750'0,"0"0"-643"16,0 0-3-1,0 0-21-15,0 0-19 0,140 47-42 16,-109-45-15-16,-2-2-1 0,-2 0-6 16,-2 0-84-1,-5 0-104-15,-9 0-449 16</inkml:trace>
  <inkml:trace contextRef="#ctx0" brushRef="#br2" timeOffset="40">5389 16032 2144 0,'0'0'349'0,"0"0"-72"16,0 0-137-16,0 0-25 15,152 32-38-15,-108-28-40 0,-1-4-28 16,-5 2 1 0,-5 1-10-16,-6-3-1 15,2 0-101-15,-7 0-161 0,-7-9-553 0</inkml:trace>
  <inkml:trace contextRef="#ctx0" brushRef="#br2" timeOffset="41">6056 15435 1529 0,'0'0'343'16,"0"0"-72"-16,0 0-120 0,0 0-43 16,124-19 52-16,-94 19-64 15,1 0-16-15,-4 9-1 16,-4 10-2-16,0 4-12 15,-3 7 1-15,-3 2-1 16,0 7-12-16,-5 4 2 16,0 6-19-16,-3 4-10 15,-5 7-5-15,-2 7-6 16,-2-1-4-16,0 6-1 16,-8-5-10-16,-15-5 0 0,-6-5 6 15,-4-5-6 1,-5-12-5-16,-5-8-24 0,1-14-20 15,2-12-22-15,5-6-5 16,6 0 4-16,9-28-4 16,3-2 10-16,13-6 13 15,4-3 16-15,0 5 26 16,16 6 11-16,9 7 18 16,6 13 32-16,2 8 8 0,3 1 4 15,2 32 5-15,-1 3 9 16,0 7-26-16,-4 2-8 15,-4-11-27-15,-3-6-15 16,-3-13-70-16,-3-13-62 16,-3-11-78-16,-3-14-141 15,-7-11-1323-15</inkml:trace>
  <inkml:trace contextRef="#ctx0" brushRef="#br2" timeOffset="42">6621 15816 2251 0,'0'0'260'0,"0"0"-110"16,23 154-6-16,-6-79-67 0,8-7-37 31,6-4 12-31,7-6 3 0,5-15 30 16,3-13-17-1,3-17-15-15,0-13-6 0,-2-9-16 16,-12-25-6-16,-10-22-9 16,-12-15-5-16,-13-7 8 15,-2-4-3 1,-31 3-10-16,-11 4-1 0,-12 11-5 16,-7 8-33-16,1 14-54 15,2 16-112-15,15 13-193 16,19 13-56-16</inkml:trace>
  <inkml:trace contextRef="#ctx0" brushRef="#br2" timeOffset="43">7205 15602 1578 0,'0'0'896'0,"0"0"-752"16,-2 130-16-16,2-59-25 16,9 10-37-16,15 5 0 15,7-3-12-15,9-1 0 16,8-16-1-16,0-13 8 15,4-14-5-15,-3-20-7 16,-1-15-16-16,-10-4-14 16,-7-34-12-16,-15-22 8 15,-11-16 5-15,-5-14-14 16,-11-8-6-16,-25-2-6 16,-11 10-18-16,-36-4-35 0,10 28-91 15,4 20-294-15</inkml:trace>
  <inkml:trace contextRef="#ctx0" brushRef="#br2" timeOffset="44">7947 15702 2030 0,'0'0'494'0,"0"0"-318"0,0 0-38 15,0 0-7-15,0 0-44 0,104 133-23 16,-59-84-14-16,0 7-17 16,-3-3-10-16,-2 1-9 15,-6-7-7-15,-8-6-7 16,-3-12-17-16,-6-5-88 15,-3-11-126-15,-7-7-442 0</inkml:trace>
  <inkml:trace contextRef="#ctx0" brushRef="#br2" timeOffset="45">8296 15750 2634 0,'0'0'283'16,"0"0"-168"-16,0 0-17 15,-106 137-28 1,70-93-32-16,-4 3-25 16,-2 1-7-16,2-6-6 0,2 1 0 15,4-9-32-15,6 5-98 0,12-11-93 16,7-9-461-16</inkml:trace>
  <inkml:trace contextRef="#ctx0" brushRef="#br2" timeOffset="46">8894 15869 2517 0,'0'0'277'16,"0"0"-155"-16,-12 109-34 16,8-61-40-16,4-6-30 15,0 1-14-15,0-9-4 16,0-2-31-16,0-6-100 0,0-11-325 16</inkml:trace>
  <inkml:trace contextRef="#ctx0" brushRef="#br2" timeOffset="47">8718 16068 1380 0,'0'0'347'0,"0"0"-223"0,0 0-11 15,0 0 13-15,0 0-48 16,0 0-22-1,0 0-26-15,54-13-7 0,-48 11-10 16,-4-2 1-16,0 0-6 16,1-1-5-16,-3 5 11 15,0-4 33-15,0 2-2 16,0 0 19-16,2 0-19 16,5-1 36-16,2 2 28 15,6 1 3-15,3 0-32 16,7 0-27-16,2 0-7 0,2 1-15 15,2 4 0 1,0-1 10-16,0 5-8 0,-3-7-5 16,-3 2-1-16,-2-2-10 15,-5-2-10-15,-5 0-7 16,0 0 2 0,-4 0-1-16,0 0-1 15,2 0-57-15,-2-6-127 16,-4 4-458-16</inkml:trace>
  <inkml:trace contextRef="#ctx0" brushRef="#br2" timeOffset="48">9665 15825 2126 0,'0'0'278'0,"0"0"-122"16,0 0-31-16,0-137-62 0,4 83-40 31,-2-2-15-31,3-1-7 0,-5 3 0 0,0 12 7 16,0 5 19-16,0 13 38 15,0 10-8-15,0 5-13 16,0 9 8-16,0 0 11 16,0 13-33-16,0 12-21 31,0 12-5-31,6 1-4 16,6 7 0-16,-1 2 0 0,3 9 0 0,-3 2 0 31,-3 4 1-31,2 8 4 0,-2-1 5 15,-1-1 5-15,-1 1-2 16,-1-12-7-16,0-1-5 16,-1-17 6-16,1-5-6 15,-5-15 0-15,0-6 9 16,0-3 3-16,0-10-1 16,-14 0-5-16,-1 0-7 15,-2 0 1-15,2 0-1 16,7 0 0-16,0 0-38 15,8 0-51-15,0-14-138 0,10 1-247 16,5-2-1813-16</inkml:trace>
  <inkml:trace contextRef="#ctx0" brushRef="#br2" timeOffset="49">10012 15523 1126 0,'0'0'430'0,"0"0"-166"0,0 0-16 15,0 0-133-15,0 0-28 16,0 0 11-16,0 0 0 16,81-83 21-16,-68 78-15 15,1 5-42-15,1 0 24 16,3 0-6-16,-1 2-31 15,4 15-23-15,-4-2-11 16,3 3-6-16,-1 3 0 0,-2 7 9 16,-1 0 20-16,-1 6 0 15,-1 2-4-15,-3 9 2 16,0 2 0 0,-4 5-8-16,-5 1-5 0,-2 3-2 15,0-1-1-15,0 1-8 16,-18-5-6-16,-1-4-2 15,-6-6-3-15,-2-9 0 16,-2-13-1-16,0-10-28 16,0-9-34-16,4 0 7 15,4-22 13-15,2-3 11 0,13-12 9 16,6 3 7 0,0 0 14-16,4 6-3 15,17 9 4-15,0 12 0 0,6 7 0 16,0 0 11-16,2 22 6 15,-2 5 5-15,0 3-8 16,-4-2-10-16,2-9-4 16,4-14-63-16,-4-5-145 15,-7 0-352-15</inkml:trace>
  <inkml:trace contextRef="#ctx0" brushRef="#br2" timeOffset="50">10614 15591 1918 0,'0'0'380'0,"0"0"-173"15,0 0-55-15,9 135-29 16,0-69-35-16,5 11-3 15,5 3 7-15,6 1-19 16,6-4 3-16,6-15-20 0,6-19-4 16,4-18 4-16,0-21 9 15,-1-4-1-15,-5-34-25 16,-10-22-14-16,-9-16-12 16,-13-9-6-16,-9-5-6 15,0 5 2-15,-26 4-3 16,-12 11 0-16,-14 8-37 15,-4 13-42-15,-2 15-51 16,-6 28-74-16,14 2-75 16,17 11-378-16</inkml:trace>
  <inkml:trace contextRef="#ctx0" brushRef="#br2" timeOffset="51">11309 15527 1715 0,'0'0'458'0,"0"0"-211"16,0 0-56-16,0 0-75 16,0 0-28-16,0 0-34 15,0 0-15-15,-27 75 22 16,23-26 8-16,4 15-1 16,0 13-2-16,0 9-19 15,20 0-17-15,7-3-13 16,9-15-3-16,5-19 0 15,9-21 15-15,6-28 35 0,-1-8 12 16,-2-39-9 0,-3-30-33-16,-17-9 1 0,-12-6-19 15,-17-2-9-15,-4 13-2 16,-16 0-4-16,-20 14-1 16,-13 16-16-16,-11 21-51 15,-3 17-46-15,-5 22-55 16,14 23-54-16,16 8-267 0</inkml:trace>
  <inkml:trace contextRef="#ctx0" brushRef="#br2" timeOffset="52">11873 15707 2588 0,'0'0'302'0,"0"0"-172"16,20 175-27-16,2-92-24 15,7-3-34-15,5-14-16 0,3-19 0 16,3-21 19 0,5-26 23-16,-3-15 23 15,-3-41-5-15,-11-12-29 0,-14-13-10 16,-14-3 1-16,0 5-10 15,-29 4-15-15,-9 13-15 16,-9 6-6-16,-2 20-5 16,-4 17-21-16,1 19 2 15,10 15-46-15,-1 64-57 16,17 0-85-16,8-4-371 0</inkml:trace>
  <inkml:trace contextRef="#ctx0" brushRef="#br2" timeOffset="53">13517 11268 1666 0,'0'0'415'15,"0"0"-215"-15,0 0-86 16,0 0-29-16,0 0-11 16,0 0-46-16,0 0-6 0,19 18 12 15,-13 16 3-15,-2 9 60 16,-2 13-17-16,-2 9 8 15,0 10-47 1,0 2-27-16,0-4-14 0,0-9-13 16,3-15-62-16,3-2-84 15,1-16-177-15,-4-8-1641 16</inkml:trace>
  <inkml:trace contextRef="#ctx0" brushRef="#br2" timeOffset="54">13580 12353 1984 0,'0'0'324'0,"0"0"-234"16,0 0-72-16,0 0-18 16,0 0-350-16</inkml:trace>
  <inkml:trace contextRef="#ctx0" brushRef="#br2" timeOffset="55">13607 12665 2038 0,'0'0'364'0,"0"0"-201"15,0 0-36-15,0 0-73 0,0 140-38 16,0-106-16-16,0 8-65 16,0-7-128-16,0-8-293 0</inkml:trace>
  <inkml:trace contextRef="#ctx0" brushRef="#br2" timeOffset="56">13607 13174 2012 0,'0'0'345'0,"0"0"-167"15,0 0-75-15,0 0-56 16,-12 139-47-16,12-89-16 16,0-10-107-16,0-3-289 0</inkml:trace>
  <inkml:trace contextRef="#ctx0" brushRef="#br2" timeOffset="57">13642 13765 2038 0,'0'0'338'16,"0"0"-193"-16,0 0-102 0,0 0-43 0,-4 135-29 16,4-106-288-1</inkml:trace>
  <inkml:trace contextRef="#ctx0" brushRef="#br2" timeOffset="58">13657 14272 2319 0,'0'0'321'16,"0"0"-220"0,0 0-64-16,-4 111-37 0,4-73-34 0,0-5-212 15,0-6-1266-15</inkml:trace>
  <inkml:trace contextRef="#ctx0" brushRef="#br2" timeOffset="59">13684 14806 1556 0,'0'0'1001'16,"0"0"-828"-16,0 0-123 15,-15 118 7-15,15-69-57 16,0-10-155-16,0-5-443 0</inkml:trace>
  <inkml:trace contextRef="#ctx0" brushRef="#br2" timeOffset="60">13682 15317 2255 0,'0'0'441'0,"0"0"-322"16,0 0 10-16,-22 110-17 15,22-83-81-15,0-3-31 16,0 14-106-16,0-5-181 15,5 3-1633-15</inkml:trace>
  <inkml:trace contextRef="#ctx0" brushRef="#br2" timeOffset="61">13665 15861 2345 0,'0'0'400'0,"0"0"-299"16,0 0 2-16,-27 122-53 15,20-88-50-15,5 0-12 16,2 9-81-16,0-7-207 15,0-6-1517-15</inkml:trace>
  <inkml:trace contextRef="#ctx0" brushRef="#br2" timeOffset="62">13655 16398 2322 0,'0'0'408'16,"0"0"-316"-16,0 0-17 15,-15 134-32-15,13-102-43 16,2 7-70-16,0-11-193 15,0-5-2142-15</inkml:trace>
  <inkml:trace contextRef="#ctx0" brushRef="#br2" timeOffset="63">13653 16855 2316 0,'0'0'388'0,"0"0"-290"0,0 0-38 15,-13 124-18-15,9-87-42 16,4 12-37-16,0-13-162 15,0-1-531-15</inkml:trace>
  <inkml:trace contextRef="#ctx0" brushRef="#br2" timeOffset="64">13667 17330 2526 0,'0'0'305'15,"0"0"-227"-15,0 0 48 16,-19 111-77-16,19-87-49 0,0 4-18 15,0-5-99-15,0 1-207 0</inkml:trace>
  <inkml:trace contextRef="#ctx0" brushRef="#br2" timeOffset="65">13677 17784 2348 0,'0'0'307'0,"0"0"-249"16,0 0 48-16,0 115-42 0,0-83-45 15,0 7-19 1,0 18-56-16,5-5-149 0,-3-9-424 16</inkml:trace>
  <inkml:trace contextRef="#ctx0" brushRef="#br0" timeOffset="66">14544 11356 77 0,'0'0'1507'15,"0"0"-1209"-15,0 0-43 16,0 0-116-16,0 0-42 0,0 0-49 15,0 0-19-15,0-15-11 32,-4 11 29-32,-1-2 42 0,-1 1 23 0,-4 1-21 15,2-2-24-15,-3 3-28 16,-1 1-12-16,-1 2 0 16,-2 0-7-16,-3 0-13 15,0 9-2-15,-4 8 0 16,2 4-5-16,-3 5 0 15,4 4 0-15,0 6 1 16,4 7 0-16,-1 7 1 16,8 7 7-16,1 5-2 0,2 2-2 15,5-2-4-15,0-2 0 16,0-8 0-16,16-9-1 16,1-7 1-1,6-7 1 1,2-7 3-16,-1-3 6 0,1-4 1 0,-1-4-6 31,-2-3-6-31,3-1 0 0,0-7-25 0,6 0-92 16,-4-2-151-16,-8-13-381 15</inkml:trace>
  <inkml:trace contextRef="#ctx0" brushRef="#br0" timeOffset="67">14770 11502 1933 0,'0'0'362'0,"0"0"-130"16,0 0-70-16,0 0-105 16,0 0-22-16,0 0-5 15,-21 115 4-15,19-65 18 16,2 5 5-16,0 5-4 16,0 2-2-16,15 0-13 15,6-6-9-15,6-10-5 16,4-9-2-16,2-18-2 0,3-13 4 15,1-6 34-15,0-25-6 16,-4-22-7-16,-4-17-15 16,-5-11-15-16,-8-6-7 15,-10-3-2-15,-6 11-5 16,0 9-1-16,-24 15 0 16,-12 17-41-16,-1 17-35 15,-1 15-78-15,-1 11-46 16,10 17-259-16,14 2-1050 0</inkml:trace>
  <inkml:trace contextRef="#ctx0" brushRef="#br0" timeOffset="68">15331 11527 2360 0,'0'0'324'16,"0"0"-162"-16,0 0-50 0,0 0-2 15,0 0-44-15,118-19-34 16,-100-5-14-16,-7 1-11 16,-9-3 0-16,-2 5-2 15,0 4 2-15,-16 6 7 16,-8 9 0-16,-3 2-3 0,-1 15-2 16,-1 19-4-16,4 14-5 15,7 9-1-15,9 5 1 16,7 2 5-16,2 1-4 15,2-10 7-15,15-8 2 16,8-9-2-16,2-12-3 16,2-6 1-16,0-10-4 15,-4 1-2-15,-1-4 0 16,-2 1-19-16,5-2-133 16,-7 1-261-16,-2-3-1486 0</inkml:trace>
  <inkml:trace contextRef="#ctx0" brushRef="#br0" timeOffset="69">15973 11996 2108 0,'0'0'335'0,"0"0"-171"0,0 0-32 16,0 0-40-16,-14-143-49 16,3 91-14-16,-1-4-10 15,-1-3-3-15,-5-3-4 16,3-5-10 0,-1-1 5-16,3-1-7 0,7 5 1 15,6 6 0-15,0 11 18 16,0 11 37-16,15 10-24 15,7 11-12-15,5 11 8 16,4 4 1-16,3 0-14 16,-3 15-6-16,-4 8-9 15,-7 3-35-15,-9 15-79 0,-9-7-125 16,-2-4-516-16</inkml:trace>
  <inkml:trace contextRef="#ctx0" brushRef="#br0" timeOffset="70">15830 11694 2663 0,'0'0'240'16,"0"0"-154"-16,0 0-43 0,0 0-19 31,0 0-24-31,129-11-112 15,-104-5-417-15</inkml:trace>
  <inkml:trace contextRef="#ctx0" brushRef="#br0" timeOffset="71">16195 11643 2474 0,'0'0'324'15,"0"0"-158"-15,18 113-51 16,-11-63-62-16,0-6-35 15,-3-5-11-15,0-5-7 16,-2-11 0-16,-2-12-46 16,0-9-120-16,0-2-486 0</inkml:trace>
  <inkml:trace contextRef="#ctx0" brushRef="#br0" timeOffset="72">16237 11429 2147 0,'0'0'951'0,"0"0"-807"16,0 0-102-16,0 0-42 15,0 0-269-15</inkml:trace>
  <inkml:trace contextRef="#ctx0" brushRef="#br0" timeOffset="73">16810 11331 1989 0,'0'0'227'0,"0"0"-171"16,0 0-22-16,0 0-6 15,0 0 17-15,0 0 63 16,0 0-24-16,-71 13-3 16,55-1 1-16,3 3-3 15,-1 0-15-15,4 0-3 16,-2 0-12-16,3 4-26 0,3 7-7 15,2 6-10-15,1 6 4 16,3 8 18-16,0 5 13 16,0 3 10-16,7-3-7 15,8-2-11-15,5-6-10 16,3-9-1-16,2-9-10 16,0-5-6-16,0-9-2 15,2-3-4-15,4-8-82 16,-6 0-109-16,-5 0-285 0</inkml:trace>
  <inkml:trace contextRef="#ctx0" brushRef="#br0" timeOffset="74">17068 11559 2691 0,'0'0'277'0,"0"0"-151"15,0 139-26-15,0-83-53 16,0-7-30-16,5-8-17 16,2-13 0-16,0-11-36 15,-1-17-83-15,1 0-128 16,-5-20-291-16</inkml:trace>
  <inkml:trace contextRef="#ctx0" brushRef="#br0" timeOffset="75">17047 11305 2516 0,'0'0'264'0,"0"0"-261"0,0 0-3 0,0 0-241 0</inkml:trace>
  <inkml:trace contextRef="#ctx0" brushRef="#br0" timeOffset="76">17470 11630 2108 0,'0'0'298'0,"0"0"-108"15,0 0-39-15,0 0-68 16,0 0-39-16,0 0-29 16,62-118-7-16,-60 88-7 15,-2 7 7-15,0 4-3 16,0 6-4-16,-6 5 5 0,-10 1-5 15,0 5-1-15,1 2-4 16,-1 0-5-16,3 0-1 16,2 9-4-16,2 12-4 15,5 7 4-15,-1 6 12 16,3 8 2-16,2 7 0 16,0 3 11-16,0 1 19 15,7-3-1-15,8-7-14 0,7-7 2 16,3-6 7-16,4-9 8 15,0-6 12-15,2-8 1 16,0-5-13-16,-4-2-6 16,-3-7-11-16,-2-16-8 15,-1-11-3-15,-4-11-4 16,1-9-9-16,1-6-36 16,-2-4 10-16,1 4 21 15,-3 5 5-15,3 12 8 16,0 11 1-16,-2 17 2 15,1 15 7-15,1 0 28 16,1 34 18-16,-4 13-7 16,1 8-14-16,-3 7-9 0,-3 1-10 15,-2-5-7-15,-4-11 1 16,1-13 0-16,-5-15-5 16,0-15-4-16,0-4 0 15,0-19 0-15,2-22-10 16,2-10-44-16,2-7-17 15,6 2-2-15,3 5 37 16,4 13 35-16,5 16 1 16,0 20 17-16,1 2 33 0,-1 32-2 15,-1 11-19-15,-4 4-18 16,-3-2-5-16,-5-6-5 16,-1-7 0-16,-6-11 3 15,-2-8-4-15,-2-13-26 16,0-2-125-16,0-18-531 0</inkml:trace>
  <inkml:trace contextRef="#ctx0" brushRef="#br0" timeOffset="77">18381 11044 1833 0,'0'0'808'0,"0"0"-668"16,0 0-37 0,9 145-6-16,-7-89-22 0,2 6-16 15,-2 7 8-15,-2 5 2 16,4 3-20-16,-4-2-17 16,0-6-12-16,2-11-12 0,0-11-8 15,0-16-8-15,-2-11-108 16,0-12-126-16,0-5-663 15</inkml:trace>
  <inkml:trace contextRef="#ctx0" brushRef="#br0" timeOffset="78">18252 11536 2727 0,'0'0'263'0,"0"0"-134"16,0 0-1-16,0 0-53 15,0 0-49-15,136-6-18 16,-109 1-8-16,-7 3-97 16,-9-2-157-16,-7 4-1158 0</inkml:trace>
  <inkml:trace contextRef="#ctx0" brushRef="#br0" timeOffset="79">18718 11611 2694 0,'0'0'263'0,"0"0"-125"15,0 0-36-15,0 0-24 0,122 15-41 16,-91-39-11-16,-4-4-8 31,-7-6-7-31,-6 0-1 0,-12 2-1 0,-2 4-9 16,-2 7 9-16,-23 8-8 15,-6 8 8-15,-5 5-8 16,-1 20-1-16,-2 18 0 16,8 12 0-16,9 7 0 15,13 1-1 1,9 0 1-16,0-5-1 0,20-6 1 0,11-8 0 16,5-5 0-16,6-8-1 15,1-7-5-15,23-6-62 31,-10-5-88-31,-5-4-313 0</inkml:trace>
  <inkml:trace contextRef="#ctx0" brushRef="#br0" timeOffset="80">19542 11108 1777 0,'0'0'426'16,"0"0"-269"-16,0 0-61 15,0 0 0-15,0 0 43 16,0 0-13-16,0 0-36 15,18 107-48-15,-12-58-14 16,2 4 0-16,-4 8-3 0,0 3-4 16,0 2 1-16,-1 0 3 15,-1 1-3-15,2-7-7 16,0-7-2-16,2-6-3 16,2-13 3-16,1-10-7 15,0-7 7-15,0-9 6 16,0-1 7-16,-5-5 4 15,3-2-12-15,0 0-9 16,0 0-8-16,1 0 5 16,6 0-6-16,5-19-46 15,0 2-98-15,-4-2-310 0</inkml:trace>
  <inkml:trace contextRef="#ctx0" brushRef="#br0" timeOffset="81">19967 11521 2524 0,'0'0'297'0,"0"0"-164"16,0 122-32-16,0-71-50 0,0-6-22 15,0-6-23-15,2-10 0 16,0-9-6-16,2-20-32 15,-4-7-174-15,0-18-255 16</inkml:trace>
  <inkml:trace contextRef="#ctx0" brushRef="#br0" timeOffset="82">19958 11296 2189 0,'0'0'331'0,"0"0"-277"15,0 0-54-15,0 0-252 0</inkml:trace>
  <inkml:trace contextRef="#ctx0" brushRef="#br0" timeOffset="83">20333 11506 1972 0,'0'0'339'0,"0"0"-145"16,0 0-59 0,-3 128-42-16,-3-79-35 0,0 1-23 15,-2-1-21-15,-1-6-6 16,5-11-6-16,0-8-1 15,2-14-1-15,2-10 0 16,0 0-10-16,0-23 9 16,0-16-9-16,0-8-21 0,0-11-28 15,8-6 4 1,8-3 43 0,-1 4 12-16,2 7 1 0,-2 15 17 0,-1 18 51 15,-1 20-22-15,-3 3 31 16,4 37-11-16,-1 14-33 15,3 11-3 1,2 7 10-16,2-1-16 0,2-2-10 16,-2-8 3-16,2-8 6 15,1-16 39-15,0-15-41 16,0-17-22-16,0-2 1 16,-1-26 3-16,1-21 3 0,-4-8-3 15,-3-11-4-15,-3-1-4 16,-4 5-23-16,-7-4-102 31,-2 14-54-31,0 18-330 0</inkml:trace>
  <inkml:trace contextRef="#ctx0" brushRef="#br0" timeOffset="84">21079 11401 2433 0,'0'0'271'16,"0"0"-157"-16,0 0-68 0,27-109-33 16,-27 84-1-16,0 9-6 31,-7 10-6-31,-18 6 16 0,-4 10-5 15,-2 25 2-15,-2 10 5 0,4 11 1 16,7 6-7-16,6 0 17 0,10-3 15 31,6-5 2-31,0-9-14 0,8-9-5 0,17-10-6 16,0-9-10-16,4-4-4 16,0-7-6-16,0-1 0 15,-3-5-1-15,3 0-63 16,-7 0-217-16,-6-11-2285 0</inkml:trace>
  <inkml:trace contextRef="#ctx0" brushRef="#br0" timeOffset="85">21388 11793 2086 0,'0'0'265'0,"0"0"-135"0,0 0-56 15,0-122-22-15,0 72-39 16,0-1-11-16,4-2-1 15,2 1-1-15,3 7-6 16,-1 11 6-16,4 11 7 16,-1 14 5-16,3 9 32 15,1 0 29-15,3 11 30 16,-3 15-69-16,1 10-16 16,-1 5 5-16,-4 6 11 15,-1 4 20-15,-4 0-9 16,1 3-3-16,-3-5-6 15,-2-2-10-15,-2-7-17 16,0-7-9-16,0-5-6 16,0-12-128-16,0-9-412 0</inkml:trace>
  <inkml:trace contextRef="#ctx0" brushRef="#br0" timeOffset="86">21413 11709 2796 0,'0'0'228'0,"0"0"-175"0,0 0-39 15,0 0-14-15,0 0-51 16,116-62-216-16,-91 41-1840 0</inkml:trace>
  <inkml:trace contextRef="#ctx0" brushRef="#br0" timeOffset="87">21797 11433 1450 0,'0'0'329'0,"0"0"-43"15,0 0-117-15,0 0-10 16,25 122-61-16,-21-88-13 16,-2 1 21-16,0-4-37 15,0-3-27-15,-2-4-19 16,0-7-12-16,0-6-6 16,0-5-5-16,0-6-6 15,0 0-7-15,0-15-19 0,0-15 13 16,-6-8 13-16,4-9-90 15,2-7-42-15,0-1 24 16,0 1 40-16,8 3 65 16,8 8 9-1,2 11 79-15,2 11 20 16,0 12 11-16,0 9 95 16,3 9-124-16,-6 21-19 0,-1 10-12 15,-5 8-4-15,-1 2 6 16,-2 4-5-16,1 0-4 15,1-5 1-15,0-4-3 16,3-7-12-16,1-10-3 16,1-9-13-16,3-6-8 0,-3-6-5 15,1-7 0-15,-1-5-87 16,-4-14-91-16,-3-4-368 0</inkml:trace>
  <inkml:trace contextRef="#ctx0" brushRef="#br0" timeOffset="88">22387 11262 2601 0,'0'0'440'0,"0"0"-364"16,0 0-67-16,0 0-9 16,0 0-384-16</inkml:trace>
  <inkml:trace contextRef="#ctx0" brushRef="#br0" timeOffset="89">22427 11630 3069 0,'0'0'251'0,"0"0"-175"0,0 0-76 15,0 0-71-15,0 0-698 0</inkml:trace>
  <inkml:trace contextRef="#ctx0" brushRef="#br0" timeOffset="90">23073 11065 1474 0,'0'0'576'16,"0"0"-338"-16,0 0-101 15,0 0 4-15,0 0-30 0,0 0-26 16,0 0-18-16,12 19-30 16,-8-6 0-16,1 9 0 15,-1 3 8-15,2 12-2 16,-3 8-1-16,1 6-16 16,-1 5-13-16,-3 4-13 15,0-3 8-15,0 3-4 16,0-4-4-16,0-1-1 15,0-3 1-15,0-3 0 16,2-6 1-16,9-5-1 16,4-10 1-16,5-11 7 0,7-12 1 15,4-5 8-15,5-15 23 16,2-20 13-16,-2-10-15 16,-3-4-22-16,-4-2-8 15,-11 1-4-15,-10 8-3 16,-8 7 4-16,0 8-1 15,-19 7-4-15,-10 8 0 16,-7 8-11-16,1 4-33 16,-2 0-25-16,12 16-54 15,4 12-50-15,9-6-176 0,10-3-1525 16</inkml:trace>
  <inkml:trace contextRef="#ctx0" brushRef="#br0" timeOffset="91">23854 11446 2366 0,'0'0'491'16,"0"0"-309"-16,0 0-6 15,115-6-104-15,-77-1-28 16,0 1-28-16,-7 4-11 16,-6-1-5-16,-8 3 0 15,-10 0-65-15,-5 0-122 0,-2 7-315 16</inkml:trace>
  <inkml:trace contextRef="#ctx0" brushRef="#br0" timeOffset="92">23898 11664 2720 0,'0'0'310'0,"0"0"-210"0,0 0-22 0,0 0-7 16,0 0-39-16,0 0-20 15,131 13-6-15,-104-13-6 16,10-10-24-1,-7-3-131-15,-6 0-296 0</inkml:trace>
  <inkml:trace contextRef="#ctx0" brushRef="#br0" timeOffset="93">24889 11472 1554 0,'0'0'541'15,"0"0"-364"-15,0 0-83 16,0 0 13-16,0 0-4 0,0 0-62 15,0 0-15-15,16-133-14 16,-14 86-1-16,-2-4-3 16,0-3 18-16,0 3 2 15,0 4-14-15,-2 6-13 16,-5 9 7-16,-2 9 5 16,3 8 31-16,1 6-18 15,1 9-7-15,2 0 15 16,2 13-14-16,0 17-14 15,0 15-5-15,0 10 6 16,0 10 12-16,0 5-3 16,0 3 1-16,2-5 14 0,2-6 8 15,-2-6 1-15,1-13-11 16,-3-9 4-16,0-9 2 16,0-7-8-16,0-10-7 15,0-1-1-15,0-7 0 16,0 2-3-16,0-2-15 15,0 2 5-15,-5 0-6 16,1 0-49-16,4 4-57 0,0 1-87 16,0-2-305-16</inkml:trace>
  <inkml:trace contextRef="#ctx0" brushRef="#br0" timeOffset="94">25181 11097 1663 0,'0'0'371'0,"0"0"-154"16,0 0-65-16,0 0-52 0,0 0-4 16,0 0-38-1,130-78 9-15,-106 78 8 0,0 6-1 16,-1 15-15-16,-1 9 0 15,1 6 7 1,-4 5-8-16,-3 2-1 16,-3 4-17-16,-1 0-7 0,-8 0-5 15,-2 2-8-15,-2 0 1 16,0-2-3-16,-14 2-8 16,-5-3-9-16,-8-4 5 15,-4-6-6-15,0-5-1 0,-3-12-4 16,1-7-22-1,6-12-35-15,2 0-17 0,9-6-14 16,8-17 24-16,8-3 36 16,0-2 22-16,4 2 2 15,19 10 9-15,1 5 2 16,3 11 13 0,2 0 23-16,-2 11 4 15,-1 8-12-15,-1 0-15 0,-1-2-3 16,-3-4-12-16,-4-5 0 0,3-8-32 15,5 0-58 1,-5-13-109-16,-2-6-223 0</inkml:trace>
  <inkml:trace contextRef="#ctx0" brushRef="#br0" timeOffset="95">25745 11226 2023 0,'0'0'296'16,"0"0"-174"-16,0 0-33 15,-18 119-35-15,15-65-27 16,3 4 20-16,0 4 22 16,3 0 9-16,15-4 28 15,9-7-12-15,6-11-19 16,5-14-11-16,5-17-11 15,-1-9-21-15,-5-15-19 16,-6-26-5-16,-6-13-2 16,-10-5-5-16,-7-7-1 15,-8 4 5-15,0 1-5 0,-21 8 0 16,-8 6 0-16,-6 7-34 16,-1 5-47-16,-7 11-85 15,10 12-273-15,8 8-1339 0</inkml:trace>
  <inkml:trace contextRef="#ctx0" brushRef="#br0" timeOffset="96">26295 11211 2079 0,'0'0'329'0,"0"0"-167"0,0 0-44 16,-18 143-16-16,18-85-24 16,0 4 5-16,0-2 8 15,18-5-22-15,9-10-15 16,7-12 3-16,3-14-3 16,5-15-8-16,1-4-3 15,-7-17-11-15,-5-17-9 16,-9-16-12-16,-7-5-3 0,-6-7-8 15,-9-3 5 1,0 6-5-16,-6 5 0 16,-19 7-29-16,-8 6-35 0,-7 12-43 15,-16 9-70-15,12 12-224 16,10 8-1424-16</inkml:trace>
  <inkml:trace contextRef="#ctx0" brushRef="#br0" timeOffset="97">26761 11196 805 0,'0'0'1488'0,"0"0"-1240"16,0 0-80 0,0 0-75-16,-13 148-40 0,13-89 15 15,0 7 12-15,11 1-7 16,6-5 4-16,8-13 7 15,6-13-23-15,10-18-9 16,3-16 3-16,-2-2-9 16,-1-24-12-16,-10-14-1 15,-8-11-8-15,-9-7-12 0,-9-4-5 16,-5 0-2-16,-5 0-3 16,-24 7-3-1,-10 8-35-15,-9 8-32 0,-5 14-42 16,-14 21-71-1,16 2-52-15,10 9-239 0</inkml:trace>
  <inkml:trace contextRef="#ctx0" brushRef="#br2" timeOffset="98">14221 12654 1653 0,'0'0'199'0,"0"0"-36"16,0 0-49-16,0 0-33 15,-33 110-21-15,29-85-35 16,-1-1 5-16,0-1 9 16,3 3 41-16,0 0-43 15,0 3-13-15,2 2 15 16,0 3-5-16,0 2 8 16,0 7 0-16,0 2-6 15,0 0 47-15,0 0-31 0,0-5-28 16,0-1 2-1,0-1-6-15,0-3-6 0,11-1 5 16,2 0 13-16,5 0-1 16,4-2 0-16,1 2 9 15,-1-4-9-15,2-4-11 16,-4-2-10-16,1-5-1 16,-6-4-9-16,-1-2 1 15,-5-5-2-15,-1-1 1 0,-4-5-6 16,1 0-42-1,-2-2-82-15,-3 0-174 16,0 0-2009-16</inkml:trace>
  <inkml:trace contextRef="#ctx0" brushRef="#br2" timeOffset="99">14704 12877 1773 0,'0'0'395'0,"0"0"-257"0,0 0 21 16,0 0 3-16,0 0-61 15,0 0-27-15,0 0-45 16,-4 24-20-16,-3-5 10 15,1 9 2-15,0 3 6 16,-4 10 4-16,1 7-1 16,1 5 6-16,3 9 3 15,3 4-6-15,2 2-14 16,2 1-8-16,18-2 16 16,9-8-10-16,6-7 3 15,8-14 20-15,6-10-9 0,2-15 14 16,3-13-2-16,-3-9 3 15,-2-32 1-15,-7-16-11 16,-9-20-5-16,-6-15-12 16,-11-5-8-16,-9-1-7 15,-7 8 0-15,-5 11 3 16,-24 13-3-16,-10 12-4 16,-11 16-22-1,-6 14-23-15,0 18-17 16,8 6-18-16,3 39-53 0,17 5-95 0,12 3-395 0</inkml:trace>
  <inkml:trace contextRef="#ctx0" brushRef="#br2" timeOffset="100">15583 13044 2814 0,'0'0'275'15,"0"0"-192"-15,0 0-53 0,0 0-30 31,0 0-41-31,0 0-126 16,0 0-385-16</inkml:trace>
  <inkml:trace contextRef="#ctx0" brushRef="#br2" timeOffset="101">15670 13476 2865 0,'0'0'382'0,"0"0"-279"16,0 160-16-16,-7-93-30 16,-2-7-34-16,0-5-16 0,-2-8-3 15,-3-4-4-15,1-7-14 16,-1-3-47-16,1-10-69 16,3-6-141-1,2-8-965-15</inkml:trace>
  <inkml:trace contextRef="#ctx0" brushRef="#br2" timeOffset="102">16073 13144 2297 0,'0'0'295'0,"0"0"-162"15,0 0-52-15,0 0-43 16,15-149-17-16,-10 97-15 15,0-1 1-15,-3 6-7 16,-2 6 2-16,0 9 3 0,0 11 28 16,0 8 22-1,0 8-6-15,0 5-8 0,0 5-14 16,0 21-22 0,4 10-5-16,5 11 0 0,5 6 1 15,-1 7 7-15,-1 2-3 31,2-1 6-31,-5-6 9 0,1-6 15 0,-2-6 9 16,-3-11-1-16,-3-6-5 0,-2-5-9 16,0-6-12-16,0 0-5 15,0-4-11-15,0-1-1 16,0 1 0 0,-5-2-36-16,1-1-68 15,4 3-54-15,0-5-88 0,0-4-536 16</inkml:trace>
  <inkml:trace contextRef="#ctx0" brushRef="#br2" timeOffset="103">16447 12774 522 0,'0'0'1541'0,"0"0"-1293"0,0 0-15 15,0 0-53-15,0 0-129 16,0 0-18-16,133-105-4 16,-108 105 19-16,0 0 2 15,0 3 16-15,-1 14-7 16,0 6-7-16,-4 8 23 16,1 7-18-16,-4 7-10 0,-3 6 1 15,-5 5-18-15,-3 2-2 16,-6-1-1-1,0 3-5-15,0-3-7 0,-11-1-4 16,-7-4-5-16,-7-5-6 16,-1-11 0-16,-3-8-8 15,-2-13-41-15,0-11-30 16,2-4-48-16,4-15-41 0,9-15-3 16,5-4-75-1,11 0 160-15,0 6 86 0,0 7 36 16,19 10 91-16,0 11-15 15,4 0-41-15,1 4-14 16,-2 16-14-16,3 1-23 16,-1-2-13-16,1-2-7 15,-2-4-29-15,6-8-95 16,-6-5-122-16,-4 0-1565 0</inkml:trace>
  <inkml:trace contextRef="#ctx0" brushRef="#br2" timeOffset="104">17056 12888 2215 0,'0'0'539'16,"0"0"-424"-16,0 115-17 0,0-55-15 15,0 4-22-15,8-2-6 16,10-4 2-16,6-9-8 15,10-10-8-15,4-16 4 16,4-16 9-16,3-7-14 16,-5-24-5-1,-7-23-7-15,-12-11-9 0,-13-10-9 16,-8-3-5-16,-2 1-2 16,-25 8 0-16,-8 8-3 15,-8 13-14-15,-1 14-26 16,2 14-64-1,3 13-92-15,13 11-64 0,10 10-705 0</inkml:trace>
  <inkml:trace contextRef="#ctx0" brushRef="#br2" timeOffset="105">17592 12886 2274 0,'0'0'348'0,"0"0"-184"15,0 0-47-15,0 152-16 16,14-95-33-16,8 5-15 16,9-6 7-16,7-5-1 15,7-10-7-15,2-13 26 16,1-13-1-16,-3-11-17 15,-5-4-27-15,-9-22-15 16,-4-16 0-16,-12-13-10 16,-7-9 2-16,-8-2-5 15,-3-3-4-15,-21 3-1 16,-12 7-13-16,-11 8-52 16,-26 8-73-16,11 18-124 0,6 10-469 15</inkml:trace>
  <inkml:trace contextRef="#ctx0" brushRef="#br2" timeOffset="106">18392 12793 253 0,'0'0'2003'0,"0"0"-1754"16,0 0-101-16,-67 116 5 16,54-67-28-16,4 5-4 0,9 3-6 15,0 1-19 1,9-2-12-16,17-7-5 16,11-11 2-16,7-12-7 0,7-15-14 15,2-11-21-15,1-9-20 16,-7-27-10-16,-11-11-3 15,-14-9-1-15,-15-6-4 16,-7 5-1-16,-5 3-11 16,-24 7-5-16,-11 9-14 15,-5 7-58 1,-15 12-62-16,11 7-79 0,11 9-258 0</inkml:trace>
  <inkml:trace contextRef="#ctx0" brushRef="#br2" timeOffset="107">18963 12449 2509 0,'0'0'357'0,"0"0"-150"0,50 158-53 0,-27-74-54 16,-5 8-42-1,-9 6-22-15,-7 0-15 16,-2-5-12-16,-4-8-5 16,-21-8 2-16,-4-8-6 15,-2-12-3-15,-5-3-82 16,7-15-158-16,5-16-846 0</inkml:trace>
  <inkml:trace contextRef="#ctx0" brushRef="#br2" timeOffset="108">14693 14188 328 0,'0'0'1754'15,"0"0"-1595"-15,0 0-58 0,0 0 20 16,0 0-22-16,0 0 8 16,0 0 8-16,71 41-32 15,-52-11 6-15,-1 6-10 16,-1 9-17-16,4 0-20 16,-2 2-18-1,1-4-24-15,3-5 4 0,-6-6-4 16,4-8-83-16,-3-11-56 15,-5-9-158-15,-5-4-423 0</inkml:trace>
  <inkml:trace contextRef="#ctx0" brushRef="#br2" timeOffset="109">15019 14227 2265 0,'0'0'389'16,"0"0"-228"-16,0 0-46 15,0 0-23-15,-95 126-31 0,68-90-30 0,-2 1-17 16,2-3-7-16,2-5-7 31,0 6-20-31,8-5-81 0,3-11-186 0</inkml:trace>
  <inkml:trace contextRef="#ctx0" brushRef="#br2" timeOffset="110">16802 13874 1877 0,'0'0'350'16,"0"0"-167"-16,-3 122-77 0,3-58 5 15,16 5-18-15,6-1 4 16,9-15-47-16,5-12-14 16,6-17 2-16,3-18-3 15,-1-6-7-15,-1-15 3 16,-7-24-10-16,-7-8-21 16,-8-6-4-16,-7-1-35 15,-5 5-45 1,-9 11 41-16,0 18 35 0,0 12 8 15,0 8 88-15,-5 36-33 16,-3 24 11-16,-6 32 11 0,-3 28-12 16,-8 23-18-1,-2-10-23-15,0-28-9 16,5-33 1-16,0-20-14 16,-3-1-2-16,-4-2 0 0,0-6-11 15,2-24-23-15,3-19-19 16,6-10-37-16,5-31 8 15,4-13 39-15,9-8 31 0,0-4 12 16,9-2-4-16,15 3 4 16,10 12 0-16,21-5-22 15,-5 16-156-15,-6 9-446 16</inkml:trace>
  <inkml:trace contextRef="#ctx0" brushRef="#br2" timeOffset="111">13842 10854 1962 0,'0'0'461'0,"0"0"-234"0,0 0-125 15,0 0-54-15,0 0-11 16,0 0-27-16,0 0-10 16,-53 113 1-16,53-64 10 15,0 7 19-15,5 10 9 16,1 4 33-16,-2 10-5 15,-4 3-6 1,0 1-20-16,0-5-19 0,-15-5-13 16,-5-7-8-16,-3-12 2 31,0-14-3-31,-2-15-15 0,4-17-4 0,6-9-14 0,6-5 9 16,7-20 18-16,2-3 6 31,0 0 8-31,18 4 12 15,4 7-10-15,2 6 0 16,-1 10-4-16,-1 1 1 16,-2 0 4-16,-2 19 3 15,0 11 1-15,-5 8 14 16,-2 5-11-16,1 6-1 16,-4 2-5-16,-1 3-6 0,-3-3-2 15,1 2-4-15,0 1 6 16,-3 2-4-1,0 1-2-15,2 5 5 0,1 0-5 16,-1 3 0-16,0-3 0 16,2 0 4-16,-4 0 0 15,0-5 4-15,2 4-4 16,-2 1 0-16,3-3-2 16,-3 6 2-16,2-3 2 15,0 2-4-15,0-4 2 16,-2-1-3-16,0 0 3 15,2-2-4-15,-2 3 0 16,3 0 0-16,-1 4 1 0,-2 0-1 16,2 3 0-16,2-3 0 15,-4 2 0-15,2-2 0 16,-2 5 0-16,3-6 1 16,-1 6-1-16,-2 0 0 15,5 1 0-15,-2-3 1 16,4 3-1-16,-1-2 1 15,1 1 0-15,3-3 0 16,0-6 8-16,0-6-2 0,-1-12-3 16,0-9-4-16,1-10 0 15,-2-8 0-15,3-6-1 16,1-5-6-16,15-4-20 16,-4 0-54-16,-3 0-171 0</inkml:trace>
  <inkml:trace contextRef="#ctx0" brushRef="#br0" timeOffset="112">14841 15673 2210 0,'0'0'332'15,"0"0"-128"-15,0 0-38 0,0 0-59 16,0 0-70-16,0 0-27 0,0 0 8 16,48-28-7-16,-11 19 0 15,5-1 4-15,5 5-8 16,-1-3-5-16,1 3-1 15,-5 5-1 1,-6 0 1-16,-7 0 0 0,-9 9-1 16,-7 6 1-16,-6 6 6 15,-7 3-6-15,0 6 7 16,-2 0-8-16,-16 6 0 16,-6-2 6-16,-5 3-6 0,-7 1 0 31,-2 1 0-31,-4-5-1 15,0 2 1-15,2 0-5 0,3 1 5 0,6 1 0 16,4-5 0-16,10 5-1 16,3-8 1-16,10 4 0 31,4-2-1-31,0-4 0 0,14-9 1 16,13 1 5-16,4-10 1 15,4-1 3-15,5 0 6 0,2-9-2 16,-1 4 1-16,-4-4-7 0,-3 2-7 15,-7-2 0 1,-7 0-27 0,-9 0-63-16,-5-2-187 0,-6-7-1920 0</inkml:trace>
  <inkml:trace contextRef="#ctx0" brushRef="#br0" timeOffset="113">14988 16102 2379 0,'0'0'251'16,"0"0"-148"-16,0 0-76 16,0 0-27-16,142-27-57 15,-106 16-229-15</inkml:trace>
  <inkml:trace contextRef="#ctx0" brushRef="#br0" timeOffset="114">15529 16002 2560 0,'0'0'218'0,"0"0"-84"0,0 0-14 16,0 0-54-16,0 0-38 15,125-128-12-15,-109 104-9 16,-6-6-6-16,-5 9-1 16,-5 4 8-16,0 4-6 15,-20 13 7-15,-6 0 1 16,-3 0 0-16,-3 25-1 16,3 12-7-16,5 6 7 0,3 4-5 15,6 6 2-15,6-1-2 16,4 1 4-16,5-6 6 15,0-9 2-15,8-5-2 16,11-8-5-16,4-6-2 16,3-6-2-16,1-6-5 15,5-3 0-15,-3 0-6 16,10-4-67-16,-5 0-86 16,-7 0-266-16</inkml:trace>
  <inkml:trace contextRef="#ctx0" brushRef="#br0" timeOffset="115">16021 15760 1560 0,'0'0'839'0,"0"0"-744"15,0 0-12-15,0 0 51 16,0 0-64-16,0 0-37 0,0 0 4 16,48 124 20-16,-44-96 8 15,2 4-6-15,-1 2-10 16,-1 1-16-16,1-1-15 16,0 2-11-16,-1-4-6 15,0-2 0-15,-2-2-1 16,3-9 1-1,-3-4 0-15,-2-10-1 0,0-1 1 16,0-4 8-16,0 0 1 16,0-9-3-16,0-14-7 15,0-10-12-15,0-5-16 16,0-7 4-16,0-2 10 0,0-9 14 16,0 7 0-16,0-2 0 15,4 4 6 1,8 8 19-16,3 10 8 0,1 5-12 15,-1 9-6-15,3 15-2 16,-2 0 6-16,0 15 5 16,-8 17-4-16,-1 7-7 15,-7 1-6-15,0 3-7 16,0-7 0-16,-13-3-6 16,-3-8-8-16,1-12-19 15,-1-7-2-15,5-6 7 0,2 0 16 16,7 0 12-16,2 0 8 15,0 5-7-15,2 14 37 16,13 4-6-16,1 5-11 16,-1 2-6-16,-1 2-9 15,-3-4-5-15,-2-9-1 16,0-8-5-16,-2-7-44 16,-1-4-24-16,5 0-78 15,1-17-129-15,1 6-408 16</inkml:trace>
  <inkml:trace contextRef="#ctx0" brushRef="#br0" timeOffset="116">16536 15897 1773 0,'0'0'443'16,"0"0"-247"-1,0 0-58-15,0 0 35 0,0 0-70 16,0 0-1-16,0 0-58 0,0 43 33 16,0-5-2-1,0 5-10-15,2 4-5 0,15-4-17 16,4-4 2-16,8-14-13 16,9-8-1-16,7-17 18 15,3 0 12-15,0-36-17 16,-9-9-15-16,-10-6-9 15,-15-7-11-15,-14 0 3 16,-2 7-7-16,-27 8-5 16,-12 13-7-16,-5 17-17 15,-6 13-41-15,-10 19-69 16,11 18-96 0,9 3-482-16</inkml:trace>
  <inkml:trace contextRef="#ctx0" brushRef="#br0" timeOffset="117">17479 16126 1437 0,'0'0'1056'0,"0"0"-813"15,0 0-135-15,0 0-29 16,0 0-18-16,0 0-32 16,-5-137-13-16,1 84 0 15,-3-9-2-15,-2-5-8 16,0-3-6-16,0-3 0 0,3 0-36 15,1 7-14-15,3 8 26 16,2 13 23-16,0 15 1 16,9 11 12-16,13 9 4 15,5 10 1-15,4 0 7 16,5 12-15-16,-3 10-9 16,-2 12-44-16,-6-4-95 15,-14-4-164-15</inkml:trace>
  <inkml:trace contextRef="#ctx0" brushRef="#br0" timeOffset="118">17396 15816 2678 0,'0'0'211'0,"0"0"-152"15,0 0-58-15,0 0-1 16,127 4-322-16</inkml:trace>
  <inkml:trace contextRef="#ctx0" brushRef="#br0" timeOffset="119">17891 15664 1777 0,'0'0'333'16,"0"0"-174"0,0 0-36-16,0 0-56 0,0 0-34 15,0 0 39-15,-25 114-8 16,25-67 80-16,0 6-68 15,14-4-12-15,6 2-13 16,4-2 6-16,5-6-1 16,3-11 0-16,1-8 16 0,0-15 5 15,-2-9-31 1,-4 0-23-16,-4-22-10 0,-6-12-4 31,-3-11-6-31,-8-4-3 0,-3-7-28 0,-3 5-33 16,0 4-40-1,0 0-72 1,-9 14-86-16,2 12-82 0</inkml:trace>
  <inkml:trace contextRef="#ctx0" brushRef="#br0" timeOffset="120">18354 15630 490 0,'0'0'1936'0,"0"0"-1687"16,0 0-120-16,0 0-41 16,19 139-41-16,-15-92-20 0,0 2 5 15,-2 2-4 1,1-8-8-16,-3-4 3 0,0-5 5 15,0-6-12-15,-3-9-8 16,-1-9-3-16,0-10-5 16,2 0-2-16,2-25-63 15,0-13 6-15,0-14-19 16,8-6 21-16,5 1 22 16,3 5 31-16,-5 18 4 15,1 11 17-15,-1 18 14 16,-3 5 8-16,1 28 33 15,0 17-22-15,2 15 5 0,3 2-17 16,6 0-10 0,4-11-7-16,3-8 2 0,6-13 6 15,1-19-4-15,-1-11-3 16,0-15-2-16,-3-24-8 16,-8-14-8-16,-7-3 0 15,-5 3-3-15,-8 6-1 16,-2-1 0-16,0 14-16 15,-2 6-24-15,-8 14-29 16,4 5-95-16,1 9-276 0</inkml:trace>
  <inkml:trace contextRef="#ctx0" brushRef="#br0" timeOffset="121">19069 15649 2015 0,'0'0'470'0,"0"0"-223"0,0 0-103 15,0 0-27-15,-77 152-32 16,69-92-37-16,8 4-17 15,0 0-13-15,4-6-9 16,15-9-9-16,8-13 2 16,4-10-1-16,0-11-1 15,-4-9 0-15,-4-6-62 16,-10 0-104-16,-7 0-155 0</inkml:trace>
  <inkml:trace contextRef="#ctx0" brushRef="#br0" timeOffset="122">19069 16316 2158 0,'0'0'476'16,"0"0"-273"0,0 0-73-16,-31 148-59 0,31-123-71 15,0-16-85-15,7-5-225 16,4-4-2071-16</inkml:trace>
  <inkml:trace contextRef="#ctx0" brushRef="#br0" timeOffset="123">19375 16145 2339 0,'0'0'285'0,"0"0"-194"16,0 0-26-16,0 0 5 15,0 0-40-15,0 0-18 16,0 0-7 0,16-143-4-16,-16 96 0 0,2-6 4 15,0 1-5-15,2 3 1 16,3 8-1-16,-3 11 1 15,6 7 19-15,-2 10 0 16,5 8 0-16,3 5 32 16,2 9-5-16,0 23 0 0,0 7-7 15,-3 8-6 1,-2 0-9-16,-1 6-5 0,-3-1-2 16,-3-3-2-1,-2-2-8-15,2-9-4 0,-4-5-4 16,-2-4-61-16,0-14-85 15,0-2-320-15</inkml:trace>
  <inkml:trace contextRef="#ctx0" brushRef="#br0" timeOffset="124">19383 16055 2749 0,'0'0'245'15,"0"0"-183"-15,0 0-23 0,0 0-39 16,119-96-3-16,-82 60-37 16,0 2-98-16,-6-1-112 15,-4 3-32-15,-6 4-101 16,-2 7-325-16,-7 6 708 16,-2 11 439-16,1 4-85 15,-3 10 1-15,4 20-86 16,-1 16-111-1,4 7-67-15,1 3-23 0,1-3-9 16,2-8-10-16,1-9 2 0,-3-12 0 16,4-16-9-16,-1-8-3 15,-3 0-2-15,2-8-9 16,-2-11-12 0,-3-5-11-16,-1-4-5 15,-5 3-39 1,-8-12-109-16,0 3-141 15,0 0-2180-15</inkml:trace>
  <inkml:trace contextRef="#ctx0" brushRef="#br0" timeOffset="125">19560 15506 2616 0,'0'0'474'15,"0"0"-361"-15,0 0-32 16,129-4-44-16,-86 4-37 16,-6 0-98-16,-12 0-173 0,-14 0-653 15</inkml:trace>
  <inkml:trace contextRef="#ctx0" brushRef="#br2" timeOffset="126">14417 15341 1906 0,'0'0'327'16,"0"0"-167"-16,0 0-61 0,0 0 12 16,0 0 25-16,-114-11-62 15,95 11-3-15,5 20-8 16,5 12-37-16,7 17-16 15,2 17-9-15,0 2 4 16,0 12-4-16,2-5-1 16,3-3 0-16,-5-5 0 15,0-14 0-15,-11-14 0 16,-14-12-17-16,-6-16-71 0,-2-11-41 16,1 0 22-16,1-15 22 15,9-8 69-15,9-3 16 16,8 4 49-16,5 6 42 15,0 7-12-15,20 9-31 16,7 0-20-16,2 0-13 16,-2 24-14-16,-1 10 0 15,-6 4 5-15,-6 15 2 16,-8 9 19-16,-6 13 14 16,0 11-1-16,0 4 2 0,0 6-8 15,0-2-18 1,0-4-9-16,0-7-7 0,0-3 4 15,0-3-3-15,0-7 3 16,-2-3-3-16,-4 1 0 16,-1 3 5-16,0-1-1 15,-2 7-5-15,0 0 5 16,1 4-4-16,-2 1-1 16,4-1 0-16,-1 3 1 15,1-3-1-15,1-9 0 0,0-1 0 16,5-9 1-16,0-9 7 15,0-1-3-15,8-9 6 16,7-5 12-16,5-10 3 16,0-3-9-16,2-12-9 15,1-8-4 1,-1-5-4-16,0-5-59 0,-6-14-148 16,-5-4-1838-16</inkml:trace>
  <inkml:trace contextRef="#ctx0" brushRef="#br2" timeOffset="127">14839 17407 2815 0,'0'0'242'16,"0"0"-186"-16,0 0 4 16,0 0 12-16,0 0-29 15,129 0-22 1,-92 0-8-16,-1-4-3 0,-5 0-4 16,-4-3-6-16,-2 7-5 15,1 0-66-15,-5 0-101 16,-4 11-290-16</inkml:trace>
  <inkml:trace contextRef="#ctx0" brushRef="#br2" timeOffset="128">15545 17074 2076 0,'0'0'306'15,"0"0"-161"-15,0 0-15 16,0 0-7-16,0 0-42 15,0 0-20-15,104-120-18 16,-77 116-2-16,2-1 5 16,0 5 11-16,2 5-10 15,-4 9-12-15,2 10-8 16,-4 0 2-16,-6 5 2 16,0 4 3-16,-6-4-4 15,-2 10-2-15,-4 2 0 0,-3 2-4 16,-4 1-7-16,0 8 1 15,0-1-3-15,-8 7-6 16,-11-5-3-16,-5 3-2 16,-5-3 2-16,-5-1-5 15,-6-8 0-15,1-3 0 16,-4-11-1-16,3-15-18 16,2-6-22-16,7-9-22 15,8-11 15-15,11-17 21 16,6-8 4-16,6 2 15 0,0 10 6 15,21 5 1 1,5 14 0-16,4 5 22 0,1 5 6 16,2 23-4-16,0 0-9 15,-1 6-5-15,-1-11-4 16,0-4-6-16,0-14-24 16,9-5-68-16,-4-9-124 15,-8-14-239-15</inkml:trace>
  <inkml:trace contextRef="#ctx0" brushRef="#br2" timeOffset="129">16262 17155 2469 0,'0'0'332'15,"0"0"-198"-15,0 0-7 16,-15 120-45-16,12-58-24 15,3 8-8-15,0 1 0 16,5-3 0-16,17-6 4 16,9-15 3-16,10-8-3 15,7-20-4-15,4-19-12 16,-1 0-13-16,-7-30-9 0,-12-26-2 16,-16-6-7-16,-14-15 1 15,-2 7-3-15,-21-3-5 16,-16 16-11-16,-6 14-33 15,-22 10-68-15,13 19-69 16,6 9-313-16</inkml:trace>
  <inkml:trace contextRef="#ctx0" brushRef="#br2" timeOffset="130">16799 17121 2363 0,'0'0'364'15,"0"0"-194"1,0 0 0-16,0 0-75 0,-71 111-31 16,64-41-14-16,7 12-3 15,0 3-3-15,13 5 5 16,16-4-7-16,10-18-7 15,5-12-5 1,8-26 9-16,6-22 13 16,-1-8 9-16,-4-34-11 0,-10-22-17 0,-12-16-15 15,-18-8-8 1,-13-5-3-16,0 4-7 0,-24 8-13 16,-12 7-39-16,-4 14-47 15,-11 18-66 1,9 15-74-1,9 14-475-15</inkml:trace>
  <inkml:trace contextRef="#ctx0" brushRef="#br2" timeOffset="131">17443 17245 2026 0,'0'0'376'0,"0"0"-101"16,0 0-118-16,0 0-68 15,0 0 51-15,0 0-48 16,0 0-22-16,99 87-5 15,-62-44-15-15,3 4-6 16,2 5-2-16,-1 1-4 16,-4-2-2-16,-5-2-17 0,-3-1-11 15,-7-6-3-15,-5-3-5 16,-3-11-25-16,-5-5-49 16,-3-18-58-16,-1-5-134 15,-5 0-370-15</inkml:trace>
  <inkml:trace contextRef="#ctx0" brushRef="#br2" timeOffset="132">17871 17260 2678 0,'0'0'326'16,"0"0"-190"-16,0 0-20 15,0 0-45-15,-98 113-20 16,67-68-4-16,-5 2 1 16,-4 4-7-16,-1 3-9 15,2 2-16-15,-3-7-10 0,5 2-6 16,4-13-1 0,11-3-45-16,18-3-62 0,4-13-141 15,0-13-521-15</inkml:trace>
  <inkml:trace contextRef="#ctx0" brushRef="#br2" timeOffset="133">18259 17550 2622 0,'0'0'250'15,"0"0"-152"-15,0 0 33 16,0 0-25-16,118 0-40 16,-72-4-32-16,4-6-16 15,-4 1-6-15,-3 3-12 16,-8-3 0-16,-10 9-16 16,-14-4-67-16,-7-1-128 15,-4 5-397-15</inkml:trace>
  <inkml:trace contextRef="#ctx0" brushRef="#br2" timeOffset="134">18479 17461 2913 0,'0'0'233'15,"0"0"-138"1,-25 128-26-16,21-77-36 0,4-8-33 15,0 11-8-15,14-16-104 16,3-10-327-16</inkml:trace>
  <inkml:trace contextRef="#ctx0" brushRef="#br2" timeOffset="135">19268 17332 2336 0,'0'0'324'15,"0"0"-214"-15,0 0-50 16,0 0-22-16,0 0-18 16,0 0-7-16,0-149-3 15,0 102 0-15,0-1-3 16,0 14 30-16,0 2 37 15,0 13-7-15,-2 8-15 16,-1 11 6-16,3 0-19 16,0 15-22-16,0 28-9 15,0 10-2-15,0 14 2 0,10 8 7 32,0 6 0-32,-1 0 0 0,1 0 4 15,-6-4 8-15,-2-6 12 0,-2-9-14 16,0-9-12-16,0-10-12 15,0-11-1-15,0-8-6 16,0-18-71-16,9-6-87 16,0-19-79-16,0-11-216 0</inkml:trace>
  <inkml:trace contextRef="#ctx0" brushRef="#br2" timeOffset="136">19570 17097 2203 0,'0'0'266'0,"0"0"-126"0,0 0 36 16,0 0-64-16,0 0-27 0,123-32-17 15,-101 55 6-15,1 5-1 16,-6 11-2-1,-3 4 2 1,-5 6-13-16,-3 6-10 0,-6 3-4 16,0 0-9-16,0 2-11 0,-8-2-6 15,-7-5-10-15,-6-2-4 16,-1-8-1-16,-3-9-5 16,-1-10-3-16,-1-15-38 0,0-9-34 31,5 0-37-31,5-28-23 15,7-11-10-15,8 1 26 16,2 5 79-16,0 4 40 16,12 16 14-16,7 13 49 15,6 0 30-15,2 28-11 16,2 6-25-16,-3 0-23 16,3 2-12-16,0-8-13 15,-3-13-9-15,3-10-10 16,0-5-51-16,5-43-52 0,-7-4-96 15,-5-5-354-15</inkml:trace>
  <inkml:trace contextRef="#ctx0" brushRef="#br2" timeOffset="137">20037 17227 2395 0,'0'0'355'15,"0"0"-226"-15,0 152-34 16,6-90-15-16,12 5-20 16,4-10 4-16,5-5 15 15,4-5-7-15,5-17-17 0,1-17-19 16,0-11-13-16,-2-2-10 16,-6-26 2-16,-7-12-10 15,-8-18 0-15,-10-2-4 16,-4-4 4-16,-2 5-2 15,-18-4-3-15,-7 8-22 16,-4 6-32-16,-1 8-32 16,3 12-49-16,8 25-76 15,5 2-117-15,11 0-439 0</inkml:trace>
  <inkml:trace contextRef="#ctx0" brushRef="#br2" timeOffset="138">20584 17112 2413 0,'0'0'376'16,"0"0"-182"-16,0 0-60 15,-26 167-41-15,26-101-31 16,0 2 1-16,0 7-2 16,18-8-6-16,6-5-3 15,10-15-13-15,5-13-9 16,9-10 2-16,-2-20-3 16,1-4-5-16,-9-24-4 15,-11-14-4-15,-14-18-8 16,-13-6-1-16,0-4-7 15,-18-1-22-15,-15 4-16 0,-27-12-55 16,8 21-84-16,6 7-222 16</inkml:trace>
  <inkml:trace contextRef="#ctx0" brushRef="#br2" timeOffset="139">21170 17170 2031 0,'0'0'353'0,"0"0"-178"16,0 0 8-16,0 0-52 0,-66 137-43 15,61-80 17-15,5 10-12 16,0 1-1-16,16-2-13 15,18-10-20-15,5-13-13 16,11-24 2-16,0-14 15 16,2-5-8-16,-10-37-13 15,-7-12-15-15,-12-11-12 16,-11-4-8-16,-12-2 0 16,-3 10-7-16,-23 2-19 15,-13 16-10-15,-5 6-29 16,-5 17-31-16,2 10-19 15,12 5-48-15,12 15-106 16,17 9-348-16</inkml:trace>
  <inkml:trace contextRef="#ctx0" brushRef="#br2" timeOffset="140">21824 17384 2656 0,'0'0'457'0,"0"0"-321"15,0 0-31-15,137 0-41 0,-91-5-20 16,-7-1-27-16,-7-3-11 16,-10 5-6-16,-9 0-24 15,-13 4-50-15,0 0-49 16,-9 0-291-16</inkml:trace>
  <inkml:trace contextRef="#ctx0" brushRef="#br2" timeOffset="141">21826 17604 3003 0,'0'0'248'0,"0"0"-165"16,0 0 6-16,0 0-37 15,0 0-35-15,123 4-17 16,-82-4-59-16,-7 0-125 16,-5-6-416-16</inkml:trace>
  <inkml:trace contextRef="#ctx0" brushRef="#br2" timeOffset="142">22593 17159 2411 0,'0'0'355'0,"0"0"-185"16,0 0-35-16,0 0-59 15,0 0-45-15,0 0-15 16,0 0 19-16,-59 150 14 15,59-80 9-15,0 5-1 16,20 2-10-16,11 0-9 0,12-15-9 16,10-10-8-1,9-18 3-15,10-26 10 0,-1-8 4 16,-6-32 5 0,-14-25-3-16,-13-20-10 0,-16-13-11 15,-11-5-9-15,-11 4-4 16,-2 9-2-16,-29 16 3 15,-15 13-7-15,-15 20-9 16,-11 14-54-16,-25 19-65 16,17 5-99-16,18 18-420 0</inkml:trace>
  <inkml:trace contextRef="#ctx0" brushRef="#br2" timeOffset="143">23534 17159 1666 0,'0'0'190'16,"0"0"-128"-16,0 0 19 0,0 0 75 15,0 0-78-15,0 0-32 16,0 58 4-16,0-54-16 16,0-4-15-16,0 5-17 15,0-5 52-15,0 0-19 16,0 0-10-16,0 0-2 15,0 0-14-15,0 0-7 0,0 0-1 16,0-5 11-16,3-14 3 16,-3-5 10-16,2-4-12 15,-2-6-6-15,2-4-7 16,0-5 1-16,1-4 0 16,1-4-1-1,-1-3 0-15,-1-2-22 16,0 3 12-16,-2-5-2 0,0-2 11 15,0 3 1-15,0-1-1 0,0-4 1 16,0-4 0 0,-7 4-20-16,-2-7-29 0,2 3-22 15,-1 0 29 1,1 4-37-16,0 0 24 16,5 0 55-16,2 1 15 0,0 4 19 15,0 3 62-15,16-3-38 16,1 5-28-1,6-1 15-15,3 8 7 0,3 4-12 16,3 5 4 0,3 8 18-16,1 7-20 0,-1 2-5 0,2 10-20 31,-2 5-4-31,-4 2 0 0,0 2 11 0,-1 0 2 16,-4 0-3-16,-4 0 6 15,-2 0-11-15,-1 0-11 16,-9 0-6-16,-1 0-1 15,-5 0-1-15,-4 0-62 32,0 0-111-32,0 0-68 0</inkml:trace>
  <inkml:trace contextRef="#ctx0" brushRef="#br2" timeOffset="144">23918 15330 1608 0,'0'0'815'0,"0"0"-639"16,0 0-33-16,0 0-60 16,125 13-53-16,-90-11-29 15,1 3 0-15,-9-1-1 0,-7 2 0 16,-9 9-29-16,-11 7 9 15,0 6 18-15,-16 6-5 16,-13 4 7-16,-5-4 9 16,-1 0-9-16,2-1-5 15,-3-1-90-15,11-7-77 16,5-7-782-16</inkml:trace>
  <inkml:trace contextRef="#ctx0" brushRef="#br2" timeOffset="145">24434 14858 2388 0,'0'0'363'15,"0"0"-212"1,0 0-52-16,0 0-63 0,0 0-8 15,0 0 10-15,0 0-11 16,92 40 4-16,-56-14 6 0,2 8 3 16,-1 5-11-1,1 4-3-15,0-1-4 0,-4 3-12 16,-3-2-2 0,-5-2-2-16,-1-5-2 0,-3 0-4 31,-1-8 0-31,-4-2 1 0,-3-3-1 0,-3-4-11 15,-5-4-32-15,-1-4-30 16,-5-4-60-16,0-7-84 16,0 0-146-16</inkml:trace>
  <inkml:trace contextRef="#ctx0" brushRef="#br2" timeOffset="146">24958 14937 2189 0,'0'0'367'0,"0"0"-180"0,0 0-93 16,0 0-30-16,0 0-20 15,0 0 19-15,0 0 25 16,-55 85-29-16,35-53-15 16,-5 1-10-16,-2 3-9 15,-2 5-11-15,-2 3-10 16,-5 1-4-16,1 4 0 16,2-1-8-16,3-10-31 15,8-4-55-15,5-10-51 16,7-11-138-16,6-7-549 0</inkml:trace>
  <inkml:trace contextRef="#ctx0" brushRef="#br2" timeOffset="147">25176 15116 2424 0,'0'0'303'15,"0"0"-148"-15,0 0-48 16,0 0-17-16,137-13-52 16,-95 7-10-16,-2 0-17 0,-4 2-6 15,-5 1-5 1,-11 3 0-16,-4 0-50 0,-12 0-84 15,-2 0-149 1,-2 5-1904-16</inkml:trace>
  <inkml:trace contextRef="#ctx0" brushRef="#br2" timeOffset="148">25255 15289 2760 0,'0'0'240'16,"0"0"-150"-16,0 0-24 0,0 0-28 0,0 0-24 16,0 0-7-1,135 12-7-15,-106-15-22 0,-2-3-47 16,9-3-82-16,-10 5-162 15,-1 0-366 1</inkml:trace>
  <inkml:trace contextRef="#ctx0" brushRef="#br2" timeOffset="149">26010 14764 2126 0,'0'0'290'16,"0"0"-139"-16,0 0 13 0,0 0-76 0,0 0-52 15,0 0-17-15,0 0 18 16,-101 75 6-16,82-35 4 16,1 7 23-16,3 9-10 15,-4 8-11 1,9 6 0-1,0-1-6-15,6 1-3 16,4-5-13-16,2-10-5 16,23-12-4-16,8-15-2 0,7-15 2 15,5-13 20-15,-3 0-1 16,-5-28-13-16,-10-2-8 16,-11-2-8-16,-11 0-2 15,-5 6-1-15,-7 3 1 16,-20 5-6-16,-6 12-26 15,0 2-22-15,-1 4-29 16,8 0-45-16,17 0-56 16,6 0-24-16,3-2-364 0</inkml:trace>
  <inkml:trace contextRef="#ctx0" brushRef="#br2" timeOffset="150">26291 15050 2312 0,'0'0'324'0,"0"0"-121"16,31 146-68-16,-2-84-27 0,11-7-47 15,9-14-1-15,9-17 3 16,6-20 3-16,4-4 2 15,-4-32-2-15,-6-20-15 16,-14-6-21-16,-17-4-12 16,-20 0-5-16,-7 0-4 15,-20 2-3-15,-25 9-6 16,-11 9-5-16,-10 14-29 16,-5 17-40-16,-1 11-33 15,5 8-55-15,7 52-46 16,18-6-129-16,15-1-2032 0</inkml:trace>
  <inkml:trace contextRef="#ctx0" brushRef="#br2" timeOffset="151">25186 16126 1865 0,'0'0'432'0,"0"0"-290"16,0 0-77 0,0 0 1-16,0 0-27 0,0 0-21 15,0 0-11-15,-23-4-1 0,12 8 20 16,-2 7 38-16,-3 2-15 16,0 6-18-16,-1 0-18 15,-1 9-5-15,1 2-2 16,1 8 4-16,-1 9-9 15,7 5 0-15,-1 1-1 16,4 9 0-16,4 4 0 16,3 5 13-16,0-3 25 15,8 7 3-15,7-2-8 16,5 2 3-16,1-9 11 0,2-4 13 16,4-8-9-1,0-12-12 1,2-3-13-16,-4-11-4 0,0-9-7 0,-4-10-9 15,-3-3-6-15,-3-6 0 16,-1 0-43-16,-3-25-40 16,-2-3-89-16,-2 4-161 0</inkml:trace>
  <inkml:trace contextRef="#ctx0" brushRef="#br2" timeOffset="152">25780 16378 1362 0,'0'0'977'16,"0"0"-773"-16,0 0-37 16,0 0-50-16,0 0-36 0,0 0-30 15,0 0-13-15,-66-4-8 16,41 28-5-16,0 8 5 16,2 13-14-16,2 10 11 15,3 9 10-15,7 7-2 16,7 0 3-16,4-5-7 15,2-4-9-15,18-9-3 16,8-10-8-16,7-19 3 16,0-11 12-16,3-13 20 15,-5 0-4-15,-4-9-11 0,-6-15-11 16,-12 5-7 0,-7-4 0-16,-4-1-4 15,0 5-3-15,-20 8-5 0,-6 3-1 16,-6 8-26-16,1 0-38 15,0 0-42-15,9 4-31 16,15 7-71-16,7-3-127 16,0-3-381-16</inkml:trace>
  <inkml:trace contextRef="#ctx0" brushRef="#br2" timeOffset="153">26059 16483 141 0,'0'0'2301'15,"0"0"-1977"-15,-29 120-177 16,25-58-24-16,4 13-49 15,0-2-28-15,8 2-2 16,17-7 3-16,6-8-4 0,9-11 10 16,5-21 11-16,3-18 9 15,2-10-7-15,-8-15-22 16,-6-23-9-16,-10-24-10 16,-12-9-8-16,-14-6-9 15,0 1-3 1,-23 0-1-16,-16 6-4 0,-11 12-13 15,-6 9-23-15,-1 11-27 0,-1 16-24 16,9 16-27-16,11 6-28 16,13 19-65-16,17 5-240 0</inkml:trace>
  <inkml:trace contextRef="#ctx0" brushRef="#br2" timeOffset="154">26752 16755 1945 0,'0'0'934'15,"0"0"-799"-15,0 0-104 16,0 0-31-16,0 0-320 0</inkml:trace>
  <inkml:trace contextRef="#ctx0" brushRef="#br2" timeOffset="155">26850 17031 2685 0,'0'0'389'0,"0"0"-283"0,-22 130-20 0,13-65-28 15,-3-3-37-15,1 0-14 32,-2-9-7-32,-3-2 0 15,3-8-40-15,-7-17-67 16,7-13-150-16,-1-9-1728 0</inkml:trace>
  <inkml:trace contextRef="#ctx0" brushRef="#br2" timeOffset="156">27106 16430 1636 0,'0'0'1067'16,"0"0"-906"-16,0 0-52 15,0 0-42-15,0 0-26 16,-35 158-15-16,35-96 15 16,0 4 12-16,0 5 2 15,16-3-9-15,7-6 2 16,13-10-5-16,7-18-1 15,11-25 1-15,0-9 9 16,2-20-12-16,-6-27-12 16,-10-10-11-16,-14-18-7 15,-10 2-4-15,-13-2 0 0,-3 2-6 16,-19 13-15 0,-18 7-20-16,-13 6-30 0,-8 8-21 15,0 10-33-15,-2 5-77 16,16 15-185-16,15 3-399 0</inkml:trace>
  <inkml:trace contextRef="#ctx0" brushRef="#br2" timeOffset="157">26786 16674 1861 0,'0'0'391'16,"0"0"-194"-1,0 0 56-15,0 0-96 0,0 0-46 16,0 0-6 0,0 0-30-1,35 76-16-15,-20-76-17 16,-5 0-12-16,-4-14-6 15,-6-6-10-15,0 1-6 0,-4 0-6 16,-14 6 4 0,-7 2 0-16,1 11 3 0,-3 0 1 15,5 0-7-15,6 15-3 16,5 0 0-16,7 4-6 16,4-1-35-16,8-8-93 15,11-5-325-15</inkml:trace>
  <inkml:trace contextRef="#ctx0" brushRef="#br2" timeOffset="158">27737 16083 2026 0,'0'0'380'15,"0"0"-180"-15,0 0-42 0,46 124-72 0,-30-72-6 16,0 5-7 0,-3 5 0-16,-4 5-4 0,-5 3 5 15,-4 12-17-15,0-1-23 0,0 0-20 16,-8-8-7 0,-6-16 1-16,5-5-8 0,1-18 0 15,3-6 0-15,3-9-36 16,2 0-60-16,0-6-104 15,0-6-279-15</inkml:trace>
  <inkml:trace contextRef="#ctx0" brushRef="#br2" timeOffset="159">27802 17612 2241 0,'0'0'270'15,"0"0"-153"-15,0 0-13 16,35-132-8-16,7 78-17 16,12-8-30-16,10-4-17 15,5 0 11-15,3 4-29 16,-5 4-14-16,-9 2-1 0,-12 12-65 16,-8 1-53-16,-14 6-124 15,-10 16-135-15</inkml:trace>
  <inkml:trace contextRef="#ctx0" brushRef="#br2" timeOffset="160">28020 17621 2588 0,'0'0'221'16,"0"0"-166"-16,0 0 19 0,0 0 9 15,69-113-41 1,-34 70-19-16,1-9-3 0,0 8-6 15,-2-8-13-15,-3 5-1 16,-4 4 0-16,1-10-63 16,-4 6-87-16,-8 13-326 0</inkml:trace>
  <inkml:trace contextRef="#ctx0" brushRef="#br2" timeOffset="161">19042 13752 2026 0,'0'0'476'0,"0"0"-184"16,0 0-94-16,0 0-98 15,0 0-50-15,0 0-31 16,0 0 25-16,101-66-3 15,-36 16-17-15,8-7-8 16,6-7-4-16,-4 2-8 16,-4 4-4-16,-13 8-29 0,-11 12-35 15,-13 14-55-15,-17 20-55 16,-8 4-114-16,-9 0-32 0</inkml:trace>
  <inkml:trace contextRef="#ctx0" brushRef="#br2" timeOffset="162">19217 13872 2573 0,'0'0'222'0,"0"0"-143"16,0 0 9-16,126-84 16 15,-76 54-53-15,3 1-31 16,0-4-12-16,12-12-8 16,-11 9-94-16,-15 4-225 0</inkml:trace>
  <inkml:trace contextRef="#ctx0" brushRef="#br3" timeOffset="163">6022 6676 143 0,'0'0'1580'0,"0"0"-1249"0,0 0-202 15,0 0-28-15,0 0-4 16,0 0-43-16,0 0-28 16,0-2-16-16,0 2 1 15,0 0 13-15,0 0 25 0,0 0-9 16,0 0 22-16,0 9-11 15,3 1-20-15,1 3-9 16,0 2-16-16,1 2 6 16,-1 0 5-16,0 1 2 15,0 1-6-15,2 0 1 16,-4 3 3-16,0 1-1 16,0 0 0-16,0 3-15 15,1 0 12 1,-1 0-13-16,0-1 5 0,0-1-4 15,2 1 0-15,-2-1-1 16,4-3 0-16,-4 3 0 16,2 0 0-16,-2 1 1 0,3 3-1 15,-1 0 1-15,0 0 0 16,1-1-1 0,0-1 0-16,-1-1 0 0,1 1 0 15,-3 2 0-15,0-2 0 16,0 2 0-16,-2-1 5 15,0-1-4-15,2 2 0 16,-2-3 4-16,0 3 5 16,0 2-5-16,0 0-4 15,2 0-1-15,-2 0 0 16,3 2 1-16,-1-2 0 16,3 2-1-16,-3-2 1 15,2 0-1-15,-1-2-1 0,1-2 1 16,-2-1 7-1,0-4-2-15,0 1-4 0,1-1 0 16,-1 1-1 0,-2-1 12-16,0 2-1 0,0 3 16 15,0 0-10-15,0-3 1 16,0 3-8-16,0-3-5 16,0 3-5-16,0-2 0 15,0 0 1-15,0 1 1 16,0-1-1-16,0-1-1 15,0-2 0-15,0 3 2 0,0-1-2 16,0 3 1-16,0 0-1 16,0 2 0-16,0-3 1 15,-2 3 0-15,-1-2 3 16,3-2-4-16,-2-1-1 16,2 0 1-16,-2 1 0 15,2-1 0 1,0-1 0-16,0-3 0 0,0 0 1 15,0 3 0-15,0 1-1 16,0 3 0-16,0 2 1 16,0 2-1-16,0 0 0 15,0-1 0-15,0-3-1 0,0 0 1 16,0-4 0 0,0-3-1-16,0 0 0 0,0-2 1 15,2 4-1-15,0 0 1 16,-2 3 4-16,0 0-4 15,0-1 0-15,0 3 0 16,0-3 0-16,0-1-1 16,0-3 1-16,0 0 0 15,0-1-4-15,0 1 4 0,0 2 0 16,0 3 5 0,0-1-5-16,0 5-1 0,0-3 1 15,0 6 1-15,0-4-1 16,0 4 0-16,0-4 1 15,0-1 0-15,0-5 16 16,0-2-7 0,0-3-9-16,0-1-1 0,0-3 0 15,0-3-1-15,0-3 1 16,0-1 0-16,0-1-1 16,0 2 1-16,0 1 1 15,0 1-1-15,0 5 0 0,0 0-1 16,0 4 1-1,-2 2-10-15,0-4 9 16,0-2-3-16,2-2-2 0,0-1 6 16,0 1-1-16,0 0 1 15,0 1-1-15,0 1 0 16,0-2-4-16,0 2-6 31,0 2 4-31,0 2 7 16,0 9-1-16,-7 6-10 0,1 0 11 0,-4-2 1 15,6 0 22-15,0-4-17 16,2-5 0 0,-1 0-6-16,3-4 0 0,0-6-1 0,0-3 0 15,0-1 0-15,0-1 1 16,0 1 0 0,0 1 0-1,0 3-1-15,0-2 1 16,0-1-5-16,0 1-8 15,0-5-20-15,0 1-8 16,0-4-21-16,0-1-9 16,0 0-91-16,0 0-55 0</inkml:trace>
  <inkml:trace contextRef="#ctx0" brushRef="#br3" timeOffset="164">5038 9763 1777 0,'0'0'415'0,"0"0"-230"0,0 0-74 16,0 0-14-16,0 0 36 15,0 0-48-15,0 0-10 16,110 0-22-16,-89 0-8 16,1 0-12-16,2 0 7 15,1 0-7 1,2 0 7-16,-1 2-6 0,1 2-3 0,0 0 4 16,-3-1-12-16,1-1-8 15,2 0-1-15,2-2-1 16,0 2-1-16,4-2 3 31,-2 0 2-31,0 2 2 0,0 0-6 0,-4 3 1 16,0-1 7-1,-2 0-5-15,-1-2-5 0,0 3-6 16,3-4 4-16,2 2 10 16,0-1 3-16,2 0 0 15,1-2-11-15,1 2 4 0,2-2-7 16,3 3 3-1,3-3-3-15,-3 1 6 0,1-1 0 32,0 2-1-32,1 3 1 0,0-3 0 0,-3 2-5 15,4-2-1-15,-3 3 0 16,-3-3-8-16,1-2 4 16,-1 0 2-16,-1 0 1 15,2 0 8 1,-3 0-7-16,5 0 0 0,-3 0 23 0,5 0-16 15,3 0-8 1,-1 0-4-16,3-2-2 0,2-3 4 16,0-1-5-1,3-1 6-15,2 1-5 16,2 2 4 0,1-1-4-16,1 4 7 15,-1-2-5-15,3 1-2 16,-2 0 2-16,0 0 2 15,-3 0-5-15,-1 0 1 0,1-3 4 16,-2 3-4-16,0 0 3 16,3 2 2-16,0 0-1 15,1 0 0-15,1 0-3 16,2 0 1-16,0 0 4 16,0 0-6-16,2 0 3 15,2 0-1-15,3 0-2 16,-1 0 2-16,3 0-2 15,2 0 0-15,5 0-1 16,-1 0 4-16,6 0-3 16,0 0 2-16,6 0-2 15,2 0-1-15,3 0 0 16,-1-2 0-16,-5-2 1 0,1 2 0 16,0-3 0-1,-1 1-1-15,0 0 0 0,6 1 4 16,-1 3-1-16,0 0 2 15,5 0-1-15,-3 0 3 16,3 0-6-16,-3 0 2 16,2 0-2-16,1-2-1 15,2-2 1-15,2 0 0 0,0-1-1 16,0 1 5 0,-2 4-4-16,-3 0 5 0,-1 0-2 15,-1 0-4-15,1 0 7 16,3 0-3-16,1 3 1 15,2 1-2-15,0 0 1 16,1 1 0-16,-4-4 0 16,1 1-4-16,2 1 0 15,0-1 0-15,3 0 1 16,-1-2 0-16,2 2 0 16,-2-2-1-16,-1 2 5 15,-6 0-4-15,-5-2 0 16,0 0 0-16,-4 3 0 0,-1-3-1 15,-3 0 0-15,-2 0 2 16,-2 0-2-16,-4 0 4 16,-8 0-3-16,-4 0-1 15,-7-5 1-15,-6 3-1 16,-7-2 0-16,-9 2 0 16,-8 2 0-16,-10 0 0 15,-6 0 0-15,-2 0 0 16,-5-3 1-16,0 3 4 15,0 0 1-15,0 0-6 16,0-2-13-16,0 2-48 16,0-4-81-16,0-2-137 15,0 3-135-15</inkml:trace>
  <inkml:trace contextRef="#ctx0" brushRef="#br3" timeOffset="165">13470 9654 2267 0,'0'0'597'0,"0"0"-400"0,0 0-66 16,0 0-47-16,0 0-49 16,0 0-23-16,0 0 10 0,20 0 4 15,3 0-5-15,0-2 2 16,2 2 2-16,2 0 0 15,0 0 3-15,-2 0-7 16,2 10-7-16,-6 3-7 16,0 2-2-16,-3 2-4 15,-7-2 2 1,-5 0 1-16,-6-2 2 0,0 2-1 16,-6 2 4-16,-15-2 8 0,-5 0 3 15,-5-2-8 1,-3 0-7-16,1-3-3 0,-1-1 1 31,5-1-2-31,2 1-1 0,4-1 0 0,2-1-19 16,3 0-26-1,5-1-22-15,2 2-52 0,2-3-111 16,4-1-317-16</inkml:trace>
  <inkml:trace contextRef="#ctx0" brushRef="#br3" timeOffset="166">5917 6931 1741 0,'0'0'831'0,"0"0"-610"16,0 0-111-16,0 0-11 0,0 0-21 16,0 0-10-16,0 0 0 15,-2-56 0-15,2 35-16 16,0-5-9-16,9-4-14 15,0-4-13-15,2-5-7 16,0-1-5-16,-2-1 0 16,0 5 6-16,-3 4 6 15,-1 6 1-15,-3 9-3 16,-2 6-5-16,2 7-5 16,-2 2 5-1,0 2-3-15,0 0-4 0,3 8-2 0,2 12 5 16,-1 3 3-16,2 3-8 15,3 2 3-15,1-1-3 16,-2 1 0-16,3 0 8 16,-1 2-8-16,-2-2 12 15,1-3-6-15,-1-1 6 16,0-2 1-16,-4-6 4 16,1-3-8-16,-3-2 5 0,0-2-6 15,0-1 10 1,0 0 0-16,-2 1-6 15,2 2-3-15,0-3-4 0,1 1 0 16,0-5-5-16,-1 1 0 16,-2-3 0-16,0-2 0 31,2 0 5-31,-2 0-4 0,0 0 6 16,0 0 7-16,0 0 8 0,-12 0-6 15,-3 0-12 1,-5 0-4-16,-1 0-14 0,4 0-18 0,-3 0-27 31,5 0-46-31,-8-9-66 16,8-2-82-16,1 1-389 0</inkml:trace>
  <inkml:trace contextRef="#ctx0" brushRef="#br3" timeOffset="167">6318 6415 1676 0,'0'0'226'0,"0"0"-154"0,0 0 74 16,0 0-74-16,0 0-4 16,0 0 4-16,0 0 37 15,9 7-30-15,-6-1-25 16,-1 1-4-16,0 1 9 16,0 3-5-16,3 4-22 15,-3 2-15-15,0 2 0 16,2 2-5-16,-2 3-12 0,3-1 7 15,0 1 8 1,-1 0-7-16,1-1-7 0,-1 3 1 16,0 0-2-1,3-3 0-15,-3 3 0 0,1-3 3 16,2-4-3-16,-5 1 0 16,2-6 0-16,-1-2 5 15,-1-2 1-15,0-4-5 16,-2-3-1-1,0-1 9-15,0-2 16 0,0 0 3 16,0 0 9-16,0 0-17 16,0-6-20-16,0-7 0 15,0-1 1-15,-2 0-1 16,-3-1 0-16,1-3 0 0,0 2 0 16,-1-2-5-16,0-1-4 15,3-2 2-15,2-1-6 16,0-1 8-16,0-1 5 15,0 1-1-15,0-1-3 16,0 0 4-16,0 1 0 16,0 2 4-16,0 0-3 15,0-1 5-15,0 5 17 16,0 0-2-16,5 2-1 16,0 0-5-16,3 2-4 0,3 3-4 15,1-2-2-15,3 6 2 16,-1 4 6-16,3 2 13 15,1 0 0-15,2 0-10 16,0 2 0-16,-2 9-2 16,2 4-1-1,-4 2 5-15,-1 5 1 0,1 3-6 16,-3 3 9-16,-1 4 3 16,-6 2 18-16,-4 7-6 15,-2 0-8-15,0-1-1 16,0-2-8-16,-8 1-4 15,-8-7-5-15,-2-4-4 16,-6-6 0-16,-3-6 0 0,-2-5-7 16,-2-2-6-16,-1-7-26 15,6-2-24 1,3 0-17-16,6 0-58 16,7 0-116-16,6 0-652 0</inkml:trace>
  <inkml:trace contextRef="#ctx0" brushRef="#br3" timeOffset="168">6840 6704 1623 0,'0'0'387'16,"0"0"-109"-16,0 0-67 15,0 0-94-15,0 0-11 16,0 0-58-16,0 0-14 16,89-94-15-16,-78 75-9 0,-2-3 12 15,-2-1 6-15,-1-1 1 16,-2 0-12-16,1 1-1 16,-5 6 17-16,0 0 3 15,0 4-8-15,0 2-8 16,0 3-5-16,0 1-11 15,0 1 3-15,0 4-7 16,-2 0 4-16,-5 2-4 16,-1 0-1-16,-2 0-17 15,1 0 4-15,3 0 7 0,-1 0-3 16,3 2-16-16,-1 4-9 16,0 3-16-16,3-1-4 15,-2 5 24-15,2 0 21 16,-3 2 6-16,3 4 4 15,-2 1 1-15,4 3-1 16,-2 1 0-16,2-1-11 16,0 1 9-16,0-3 1 15,0 2-1-15,2-1 2 16,4-1 16-16,3 1 4 16,3-1 11-16,-4-4-12 0,3-4-9 15,1 0-3-15,-1-7 0 16,0 1 6-16,0-5 3 15,2 0 2-15,-2-2 6 16,1 0-2-16,-1 0-4 16,0 0-13-16,-2 0 3 15,0-4 5-15,-1-7-5 16,0-4-2-16,-2-2-6 16,-1-7 6-16,-3-3-6 15,0-3-7-15,-2-1 2 16,2 2 5-16,-2 3 0 0,2 3 0 15,0 3-4-15,3 6 4 16,0 1-9-16,-1 2 9 16,3 2 0-1,-1 1-1-15,3 3-4 0,-2 3 4 16,2 0 0 0,0 2-5-16,2 0-2 0,-2 0 8 15,2 7 8-15,-2 10 5 16,2 0-6-16,-4 2 7 15,1 0-1-15,2 2-2 0,-4-1 0 16,3-1-11-16,1 3 11 16,-4-3 1-16,3 3 2 15,-3-3 0 1,-2-3-9-16,-1 2 3 0,0-3-3 16,-1-2-1-16,-2-3 2 15,2-4 5-15,-2-1-10 16,0-5 6-16,0 0 0 15,0 0 0-15,0 0 5 16,0 0-7-16,0-6-5 16,0-12-9-16,0-3-4 15,0-5 5-15,0-4-8 0,2 1-5 16,5-2 10-16,1 1 5 16,2 5 1-16,-1 3 0 15,1 6 4 1,0 1 1-16,1 4-1 15,-3 2 1-15,1 3-1 0,1 1-5 16,0 1 5 0,-1 2 1-16,1 0-1 0,0 2 0 15,-3 0-4-15,2 0 5 16,0 6 4-16,-2 7-2 16,-1 2-2-16,0 5 4 15,0-4 6-15,-2 2-9 0,-2-2 10 16,0 2-10-16,1-1 4 15,-1 0-4-15,0 2 0 16,0 0 8-16,0-1 1 16,-2-3 0-16,2-2 1 15,-2-5-7-15,3-2-3 16,-3-4-1 0,0-2 2-16,0 0 2 0,0 0 0 15,0 0 1-15,0 0-4 16,3-6-1-16,-1-7 4 0,2-4-4 15,0-6 0-15,3-3 0 16,2-4 0-16,0-4 0 16,0 2 0-1,2 2 0-15,0 2-1 0,0 7-3 16,-2 8 4-16,3 4-1 16,-2 9-5-1,1 0 6-15,1 0 1 0,-4 11 3 16,1 6-3-16,1 7-1 0,-6 1 0 15,0 3 13 1,1 0 3-16,-1 2 0 0,-2-4 0 31,2-1 5-31,2-1-3 0,0-3-4 0,-1 0-3 16,-3-3-5-16,2-3-3 16,-2-5-3-16,0-1 4 15,0-7-4-15,-2-2-8 16,3 0-22-1,-3 0-9-15,3 0 2 16,3-19-39-16,1-1-128 0,-1 3-285 0</inkml:trace>
  <inkml:trace contextRef="#ctx0" brushRef="#br3" timeOffset="169">7847 6738 1965 0,'0'0'276'0,"0"0"-184"16,0 0-26-16,0 0-39 16,0 0-9-16,0 0 0 15,0 0 16-15,0-107 25 16,0 84-16-16,0-3-17 16,0 1-15-16,6-1-10 0,3-2 1 15,-1 4-1-15,0 1-1 16,-1 6 1-16,-1 2-1 15,1 6 6-15,2 7-5 16,0 2 24-16,-1 0 79 16,0 9-22-16,0 8-28 15,1 4-22-15,-2 3 1 16,2 2-8-16,0-1 13 16,-3 0 17-16,3 3-20 15,-2 0-15-15,-2-2-5 16,-1 0-10-16,-2-5-5 15,0-4-7-15,-2-2-45 0,0-6-86 16,0-3-172-16,-6-6-1695 0</inkml:trace>
  <inkml:trace contextRef="#ctx0" brushRef="#br3" timeOffset="170">7847 6738 2245 0</inkml:trace>
  <inkml:trace contextRef="#ctx0" brushRef="#br3" timeOffset="171">7847 6738 2245 0,'6'-119'303'0,"3"116"-240"0,3 1-44 0,1 0-19 0,1-2-5 16,1-5-68-16,-4 1-77 16,0 1-238-16</inkml:trace>
  <inkml:trace contextRef="#ctx0" brushRef="#br3" timeOffset="172">8078 6449 1748 0,'0'0'435'0,"0"0"-232"16,0 0-86-16,0 0-39 16,0 0-41-16,0 0-12 15,0 0 53-15,0 0-2 16,52 131-25-16,-50-108-11 15,-2-1-20-15,0-1-9 16,0-2-6-16,0-3 2 16,0-6-7-16,0-5 1 15,0-5-1-15,0 0 0 16,0-5-15-16,0-16-5 16,0-9-2-16,0-7 10 0,0-1-13 15,0-3 9-15,6 7 16 16,4 6 24-1,-1 11 27-15,-1 13-43 16,-1 4 4-16,0 13 25 16,0 17-14-16,-1 6 11 0,3 3 14 15,0-1-12-15,2-1-14 16,2-9-3-16,-1-7-5 16,1-7 7-16,1-9 1 15,-4-5 9-15,1 0 11 0,-1-13-8 16,-4-11-11-16,-1-1-11 15,-3-5-6-15,-2 0-6 16,0 4-11-16,0 3-46 16,-4 3-44-16,-3 6-78 15,3 7-161-15</inkml:trace>
  <inkml:trace contextRef="#ctx0" brushRef="#br3" timeOffset="173">8560 6409 1882 0,'0'0'444'0,"0"0"-272"16,0 0-59-16,0 0-2 0,0 0-43 16,0 0-14-16,0 0 12 15,-50 115 4-15,50-79 6 31,0 1-17-31,0-5-8 16,3-6-3-16,13-9-17 16,2-6-8-16,1-11 13 15,4 0 7-15,-6-5-11 0,-3-16-10 16,-3-5-1-16,-7-6-13 16,-2-2-2-16,-2-2-2 15,0-5-4-15,0-2-25 16,-2 3-22-16,-7 3-22 15,3 3-44-15,0 6-45 16,1 9-119-16,0 10-92 0</inkml:trace>
  <inkml:trace contextRef="#ctx0" brushRef="#br3" timeOffset="174">8803 6715 1986 0,'0'0'406'0,"0"0"-256"15,0 0-2-15,0 0-36 16,0 0-55-16,0 0-18 0,0 0-3 15,2-52 3-15,0 24-15 16,0-1-17-16,5-4-3 16,-1 1 1-16,2 2-5 15,0 7 9-15,1 4 7 16,3 6 2-16,1 6 18 16,-3 7-17-16,6 0-6 15,0 13 21-15,0 15-13 16,-1 2-9-16,-1 2-5 15,-4 2-7-15,2-4 1 16,-5-2 1-16,-5-4-2 16,-2-3-26-16,0-2-83 15,-11-3-166-15,-7-6-1824 0</inkml:trace>
  <inkml:trace contextRef="#ctx0" brushRef="#br3" timeOffset="175">8803 6715 2823 0</inkml:trace>
  <inkml:trace contextRef="#ctx0" brushRef="#br3" timeOffset="176">8803 6715 2823 0,'29'-53'253'0,"-12"53"-140"0,6-5-69 0,-1 1-38 0,-5-1-6 0,-5 3-63 16,-3 0-115-16,-7 2-367 0</inkml:trace>
  <inkml:trace contextRef="#ctx0" brushRef="#br3" timeOffset="177">13925 10026 1987 0,'0'0'285'15,"0"0"-163"-15,0 0-69 16,0 0-27-16,0 0 6 15,0 0 20-15,0 0 8 16,0 118 24-16,0-84-9 0,0 4-32 16,0 3-19-16,0-1 5 15,0 3-14-15,0 0-7 16,0-2-2-16,2 2-1 16,2-5-4-16,2-2 5 15,-6-6 4-15,2-8-5 16,-2-8-3-16,0-7 3 15,0-7 5-15,0 0 13 16,0-8-13-16,0-16-10 16,0-6 0-16,-2-8-22 15,-4-7-13-15,2-9 3 0,-3-2-8 16,3-3-7-16,2-3-78 16,2 2 80-16,0 6 45 15,0 5 90-15,11 6 3 16,9 11-12-16,5 6-13 15,1 11-26-15,5 11-9 16,-2 4 4-16,0 3-4 16,-4 20-7-16,-7 7 9 15,-7 4 14-15,-7 4 4 0,-4 1-11 16,0 2-10-16,-19-1-14 16,-4-1-8-1,-4-3-5-15,0-6-5 0,3-4-6 16,4-9-26-16,6-9-15 15,6-5-23 1,6-3-12-16,2-7-76 0,10-12-113 16,11-2-108-16</inkml:trace>
  <inkml:trace contextRef="#ctx0" brushRef="#br3" timeOffset="178">14369 9940 1972 0,'0'0'362'16,"0"0"-191"-16,0 0-82 0,0 0 2 15,0 0-45-15,0 0-4 16,0 0-5-16,2 49-12 16,2-31 12-16,-2-1-8 15,3 4 10-15,-3 3-19 16,-2 1-2-16,2 1 0 15,-2 2-8-15,2 0 1 16,-2-3-3-16,2-1-1 16,0-3-3-16,-2-4 2 0,0-4-6 15,3-5 0-15,-3-1 4 16,0-5-4 0,0-2 1-16,0 0 21 0,0 0-4 31,0 0 1-31,0-11-19 0,0-8 0 0,0-6 0 15,0-7-11-15,0-7-13 16,-3-4-12-16,3 1-1 16,0-4 17-1,0 2 15-15,0 5 5 0,8 5 3 0,5 6 19 16,3 9-1 0,-1 8 4-16,1 11-12 0,1 0 7 15,-3 7 2-15,-3 16-1 16,-4 7-2-16,-3 4-3 15,-4 4-4 1,0 1-4-16,0-4-1 0,0-8-7 16,-2-7 1-16,-3-8-1 15,-1-5-7-15,4-3-1 16,0-4 4-16,-1 0-2 16,3 0 6-1,0 2 0-15,0 7 1 16,7 3 31-16,4 6-13 15,1 3-1-15,-4 0 3 16,1 1-3-16,-1-3-4 16,-2-4-2-16,0-2-12 15,-4-2 1-15,3-3-1 16,-1-4-14-16,0-1-63 16,8-3-64-16,-6-9-106 15,3-8-368-15</inkml:trace>
  <inkml:trace contextRef="#ctx0" brushRef="#br3" timeOffset="179">14783 10058 2108 0,'0'0'333'0,"0"0"-154"16,0 0-18-16,0 0-92 15,0 0-27-15,0 0-8 0,0 0 22 16,20-113 1-16,-22 108 2 16,-10 5-8-16,-1 0-4 15,-1 0-5-15,1 18-14 16,-1 5-16-16,4 5-4 16,3 6 4-16,3 2-12 15,2 3 13-15,2-3-5 16,0-4-4-16,6-6-4 15,9-9 4-15,4-4-4 16,1-7 0-16,-3-4 0 0,-1-2-25 16,-1 0-52-1,6 0-87-15,-6-2-152 0,-1-6-1494 0</inkml:trace>
  <inkml:trace contextRef="#ctx0" brushRef="#br3" timeOffset="180">15192 9951 1843 0,'0'0'391'16,"0"0"-195"-16,0 0 52 16,0 0-109-16,0 0-34 15,0 0-6-15,0 0-20 0,-56 7-24 16,44 16-12-16,1 9-2 16,1 2-8-16,4 2-8 15,6 3-10 1,0-4-5-16,0-6-5 0,16-5-4 15,3-7 0-15,4-4-1 16,1-5 4-16,-3-1-4 16,-6-3-46-16,-2-2-74 15,-6-2-130-15,-5 0-688 0</inkml:trace>
  <inkml:trace contextRef="#ctx0" brushRef="#br3" timeOffset="181">15219 10284 2309 0,'0'0'620'0,"0"0"-455"16,0 0-65-16,0 0-44 16,-13 112-39-16,13-95-17 15,0-6-21 1,0-5-64-16,7-6-91 16,4-4-105-16,0-11-294 0</inkml:trace>
  <inkml:trace contextRef="#ctx0" brushRef="#br3" timeOffset="182">15467 10002 1984 0,'0'0'392'15,"0"0"-161"-15,0 0-44 16,0 0-106-16,0 0-11 15,0 0-6-15,-23 122-5 16,23-79 0-16,16-3-11 16,7-3 2-16,6-12-7 0,6-12 8 15,3-13 20 1,2 0 9-16,-2-27-21 0,-12-12-23 16,-10-4-16-16,-11 1-6 15,-5-1-8-15,-11 4-4 16,-16 7-2-16,-4 11-16 15,-7 8-22-15,2 11-16 16,2 2-36-16,5 11-40 16,5 27-37-16,6-1-211 15,7-6-1536-15</inkml:trace>
  <inkml:trace contextRef="#ctx0" brushRef="#br1" timeOffset="183">5964 7739 2183 0,'0'0'340'16,"0"0"-108"-1,0 0-89-15,0 0-42 0,0 0-21 16,0 0-21-16,0 0-5 15,-4 0 1-15,4 0-6 16,0 0-14-16,2 0 16 16,13 0 14-16,4 0-18 15,4 0-13-15,4 0-9 0,0-2-10 16,2-2 2-16,0 0-8 16,-4-1-1-1,-3 1-8-15,-7 0 1 0,-4-1 3 16,-1 4-2-1,-6 1 2 1,-4 0-3-16,0-3 9 0,0 3 2 0,0 0 3 16,-11-2 2-16,-9 2-16 15,-5 0-1-15,-2 0-6 16,-2 0-4 0,-2 5-2-16,4 1-5 15,1 2 2-15,4-3 6 16,6-1 8-16,3-2 0 15,4 0 1-15,4-2-1 16,3 2 0-16,0-2 1 16,2 0-19-16,0 0-30 15,0 2-8-15,0-2-35 16,0 7-63-16,0-3-127 16,0 1-1871-16</inkml:trace>
  <inkml:trace contextRef="#ctx0" brushRef="#br1" timeOffset="184">4498 7628 2108 0,'0'0'349'16,"0"0"-193"-16,0 0-19 0,0 0-79 16,0 0-18-16,0 0 23 15,0 0 8-15,-2-85-13 16,2 63-18-16,0 3-14 15,0 0-10-15,0 1-4 16,0 6-8-16,0 5-3 31,0 3-1-31,0 4 5 0,0 0-5 0,0 4 1 16,0 15 7-16,0 9-1 16,0 6-1-16,0 7-2 0,0 2 3 15,0 2-1 1,0-3 6-16,2-3 5 0,0-4 9 15,-2-10 8 1,0-6-2-16,0-6-4 0,0-4 8 16,0-5-1-16,-9 0-14 15,-4-2-12-15,2 3-1 16,0-3-3-16,1 0-5 16,6 2 0-16,2-2-2 15,2 0-15 1,0 1-58-16,0-3-39 0,20 0-49 15,-2 0-112-15,0-9-425 0</inkml:trace>
  <inkml:trace contextRef="#ctx0" brushRef="#br1" timeOffset="185">4656 7481 2044 0,'0'0'296'15,"0"0"-163"-15,0 0-18 16,0 0-28-16,0 0-11 0,0 0-35 16,0 0-11-16,18-37-4 15,-9 35-2-15,2 0 15 16,-2 2-10-16,2 0 9 15,-2 0-3-15,2 0 15 16,-2 0-1-16,0 0-16 16,2 4-9-16,-2 5 1 15,-2 1 0-15,1 5-2 16,0 0 0-16,-2 4-5 16,1 1-2-16,-3 1 6 15,0 0-6-15,-2 1 7 0,-2 2 3 16,0-1-5-16,0 3-7 15,0 0 4-15,0-1-3 16,-4 3-6-16,-5 2-3 16,-1-2 1-16,-4 0-3 15,-1-3 1-15,-4-1-1 16,2-5-3-16,-1-4-1 16,0-5 0-16,0-3-19 15,2-5-13-15,3-2-11 16,5 0 0-16,0-17-17 15,8-6-2-15,0-5 18 0,0 0 11 16,0 7 20 0,14 3 12-16,-1 8 1 15,1 5 0-15,1 5 4 0,1 0 8 16,-3 11 17-16,3 6 11 16,-3 3 3-16,-2-6-19 15,1 1-10-15,-6-4-8 16,1-2-5-16,-1-3-1 15,-1-2 0-15,2 0-51 16,2-4-43-16,7 0-87 0,-3 0-136 16,-3-8-779-16</inkml:trace>
  <inkml:trace contextRef="#ctx0" brushRef="#br1" timeOffset="186">4992 7545 2074 0,'0'0'332'15,"0"0"-171"-15,0 0-12 0,0 0-71 0,0 0-35 16,0 0-9-16,0 0 6 15,-29 36-6-15,23-15 12 16,0 7 8-16,1 6 8 16,0 7-3-1,5 4-13-15,0 0 2 0,0-2-14 16,10-3-6-16,5-6 8 16,7-6-3-16,1-9-9 0,4-8 0 15,2-9 1-15,-6-2 7 16,2-10-9-16,-7-25-3 15,-5-8-4 1,-4-7-7-16,-9-2-4 0,0 1-5 31,0 6-20-31,-11 4-38 0,-9 11-28 0,-9 11-41 16,5 9-89 0,4 7-244-16</inkml:trace>
  <inkml:trace contextRef="#ctx0" brushRef="#br1" timeOffset="187">5269 7532 1597 0,'0'0'460'0,"0"0"-215"15,0 0-42-15,0 0-7 16,-13 128-76-16,13-90-29 16,0 5-18-16,0-2 5 15,4-2-23-15,9-7-1 16,3-9-11-16,4-6-5 0,0-8 5 16,3-9-2-16,-2 0 5 15,0-13-13-15,-3-15-10 16,-7-8-3-16,-5-3-7 15,-4-1-12-15,-2 4 4 16,0 1-5-16,-13 8-27 16,-5 0-46-16,-4 8-27 15,-4 3-62-15,5 4-261 16,8 4-1697-16</inkml:trace>
  <inkml:trace contextRef="#ctx0" brushRef="#br1" timeOffset="188">5523 7540 2038 0,'0'0'357'16,"0"0"-160"-16,0 0-8 16,-7 112-76-16,7-69-39 15,0-1-3-15,0 1-3 16,9-4-17-16,7-10-9 15,4-5 7-15,0-12-6 16,2-5-2-16,1-7 8 16,-4 0 6-16,-1-17-14 0,-3-13-17 15,-5-6-10 1,-8-5-5-16,-2-2-5 0,0 2-4 16,0 7-9-16,-16 6-31 15,-3 7-23-15,-18 13-15 16,6 6-69-16,5 2-281 0</inkml:trace>
  <inkml:trace contextRef="#ctx0" brushRef="#br1" timeOffset="189">10868 9654 1644 0,'0'0'406'0,"0"0"-198"0,0 0-71 16,0 0-61-1,0 0-32-15,0 0-4 0,0 0 14 16,0-24 51 0,0 24-6-16,0 4 0 0,0 20 15 15,0 8-37-15,0 9-37 16,0 8-22-1,0 0-10-15,0 0-4 16,0-8-4-16,0-9 1 0,0-11 0 16,0-10-1-16,0-9-1 15,0-2 0-15,2-2 1 0,0-22 13 16,3-8-5-16,-3-6-8 16,0-9 4-1,0-4-4 1,0 1-17-16,2 5 9 15,-4 7 8-15,0 10 0 16,0 11 0-16,0 11 22 16,0 6 10-16,0 0 13 15,0 8-31-15,0 13-14 16,-6 7 4-16,4-2-4 16,2 2 0-16,0-5-25 15,0 1-35-15,0-7-99 16,-2-6-320-16</inkml:trace>
  <inkml:trace contextRef="#ctx0" brushRef="#br1" timeOffset="190">10828 10171 2030 0,'0'0'347'16,"0"0"-185"-16,0 0-2 15,0 0-61-15,0 0-34 16,0 0 7-16,0 0-19 15,-89 48-17-15,75-29-8 16,1 6 9 0,-1 3-7-16,1 6 3 0,3 5-3 0,0-1 5 15,6 5-3-15,4-5-8 16,0 1-8-16,0-7 1 16,14-6-3-16,7-9 0 15,2-7 4-15,1-10 6 16,3 0 15-1,-5-10-10-15,-4-16-10 0,-5-6-7 16,-8 0-4-16,-5 0-3 16,0 4 1-16,-11 9-2 15,-9 6-4-15,-7 7-6 0,3 6-19 16,1 0-11-16,6 0-22 16,5 8-29-16,12 1-60 15,0-1-23-15,4-6 30 16,30-2-63-16,-3 0-84 15,-2 0-1516-15</inkml:trace>
  <inkml:trace contextRef="#ctx0" brushRef="#br1" timeOffset="191">10993 10242 1267 0,'0'0'980'16,"0"0"-768"-16,0 0 14 15,0 0-55-15,0 0-82 16,0 0-33-16,0 0 30 16,-7 92-16-16,7-49-17 0,0 0-8 15,0 1 2-15,7-5-5 16,11-7-13-16,4-9 2 15,2-10 7-15,5-13 7 16,0 0 19-16,-2-26-14 16,-2-10-24-16,-10-6-12 15,-6-4 0-15,-9 2-7 16,0 1-7-16,-7 6-7 16,-12 8-21-16,-6 7-19 15,0 7-17-15,3 6-19 16,-3 9-33-16,6 0-89 0,5 7-270 15</inkml:trace>
  <inkml:trace contextRef="#ctx0" brushRef="#br4" timeOffset="192">6114 7729 2189 0,'0'0'463'0,"0"0"-293"16,0 0-65-16,0 0-34 16,0 0-33-16,0 0 31 15,0 0-11-15,28 6 8 16,-16-4-21-16,-4 0 3 16,1 3-12-16,3-3-1 15,-2 2-4-15,1 0 4 0,1 1 1 16,-1 1-5-16,3 1-1 15,1 1-1-15,1 0-2 16,-1 3-3-16,3 0-2 16,-1 1 1-16,2 0-4 15,1 0 0 1,-3-1-1-16,4 0-2 16,-4-3-5-1,1 0-1-15,-1-1 1 0,0 2 1 0,1-3 0 16,-1 0 4-16,-1 3 2 15,1-3-2-15,2 3-5 16,-2 0 1-16,1-1-1 0,3-2 1 16,-2 3 0-16,3 2 1 15,1-3-3 1,2 3-3-16,-2 0 6 0,2 0-6 16,0-3-2-16,0 3-4 15,-4-5 11-15,2 3-6 16,-1-3 1-16,1 3 0 15,1-1-2-15,0 1 11 16,3 0-9-16,2-1-2 0,0 0 3 31,2 1 1-31,-2 2-4 0,3-1 2 0,-3 3-2 16,-3-2 1-16,1 0 0 16,-3-3 0-16,1 1 0 15,-3-1-6 1,3 1 0-16,-6 0 0 0,4-1 0 15,-3 3 0 1,0-3 0-16,2 1 0 0,-1-1 0 16,-2 1 0-16,2 0 0 15,-1-1 0 1,-1 0 0-16,2 1 0 16,-1 0 0-16,2-1 0 15,0 1 0-15,3 2 0 16,-2-3 0-16,0 3 0 15,4-3 0-15,0 3 0 16,4 0 0-16,3-1 0 16,1 3 0-16,1-2 0 15,0-1 0-15,2 1 0 16,-1 2 0-16,1 0 0 16,3 2 0-16,-1-2 0 15,-1 0 0-15,4 2 0 0,-3-3 0 16,0 1 0-16,-1 0 0 15,0 0 0-15,-1 0 0 16,0 0 0-16,0 0 0 16,0 2 0-16,0-3 0 15,-1 1 0-15,1 2 0 16,-2-2 0-16,2 0 0 16,0 2 0-16,1 0 0 15,2 0 0-15,1 2 0 16,-2-2 0-16,3 2 0 15,-1 0 0-15,0 2 0 16,1 0 0-16,1 1 0 0,-1-1 0 16,-3 0 0-16,2 3 0 15,-1-3 0-15,0 2 0 16,1 1 0-16,1-3 0 16,-1 2 0-16,1-2 0 15,-1 0 0-15,0 1 0 16,-1-1 0-16,-1 0 0 15,0 0 0-15,-3 1 0 16,2-1 0-16,1 1 0 16,0 1 0-16,2-2 0 15,0 3 0-15,3-1 0 16,-2 0 0-16,-2 1 0 16,5-3 0-16,-4 0 0 0,0 0 0 15,0 0 0-15,0 1 0 16,0 1 0-16,1-1 0 15,-1-1 0-15,1 0 0 16,-1 0 0-16,0-1 0 16,1-2 0-16,-3 2 0 15,0-3 0-15,-2 0 0 16,-2-2 0-16,-3-1 0 16,-4-1 0-16,-4-2 0 15,-6-1 0-15,-5-4 0 16,-3 1 0-16,-4-1 0 0,-1-2 0 15,-3-2 0-15,-3 0 0 16,2 0 0-16,-2 0 0 16,0 0 0-16,0 0 0 15,0 0 0-15,0 0 0 16,0 0 0-16,0 0 0 16,0 0 0-16,0 0 0 15,0 0 0-15,2 0 0 16,-2 0 0-16,3 2 0 15,1-2 0-15,-2 0 0 0,2 0 0 16,-1 2 0-16,-1-2 0 16,-2 0 0-1,2 0 0-15,-2 0 0 0,0 0 0 16,0 0 0-16,0 0 0 16,0 0 0-1,0 0 0-15,0 3 0 0,0-3 0 16,0 1 0-16,0 2 0 15,0-3 0-15,0 0-162 16,-2 0-248-16,-5 0-553 0</inkml:trace>
  <inkml:trace contextRef="#ctx0" brushRef="#br4" timeOffset="193">6140 7587 2286 0,'0'0'336'15,"0"0"-150"-15,0 0-45 16,0 0-45-16,0 0-42 0,0 0-30 16,0 0 0-1,-40 61-3-15,40-36 13 0,0 0 9 16,0 1 4-16,8-2 2 16,6-7-10-16,4-2-8 15,0-7 0-15,0-8 3 16,-1 0 6-16,-3 0 4 15,-5-21 2-15,-3-5-6 16,-6-4-7-16,0 2-3 16,0 3-2-16,-18 3-2 15,-1 10-5-15,-4 5-8 16,1 7-4-16,2 0-9 16,2 19 0-16,7 9-3 0,7 9 2 15,4-1 0-15,0 0-3 16,6-6 3-16,15-6-3 15,-4-7 4-15,3-8-4 16,0-7 4-16,-4-2 6 16,-1-7 5-16,-5-19 7 15,-4-5 5-15,-6-6 6 16,0-1 5-16,-2 1-6 16,-16 10-2-16,-4 5-8 15,0 9-5-15,-3 9-5 0,2 4-8 16,6 2 0-16,3 22-5 15,12 8 1-15,2 4 3 16,0 1 1-16,20-5-1 16,5-9-3-16,2-6 3 15,-3-11 1-15,-2-6 0 16,-3 0 0-16,-7-8 9 16,-5-18 2-16,-5-5-1 15,-2-6 0-15,0 0-3 16,-15 3-2-16,-8 6-1 15,-1 12 2-15,0 7-1 0,1 9-5 16,3 0-1-16,7 17-7 16,7 15 2-16,6 6 2 15,0 3 2-15,17-6-1 16,5-6 2-16,5-9-2 16,0-9 3-16,-5-11-1 15,-4 0 1-15,-5-7 0 16,-9-17 5-16,-4-5 6 15,0-4 1-15,-4 2 4 16,-15 5-5-16,-6 5-2 0,0 7-4 16,0 12-5-16,6 2 3 15,3 0-3-15,5 20-19 16,5 1-20 0,6 1-15-16,0-3-45 0,0-4-54 15,17-5-67-15,8-1-142 16,-25-9-475-16</inkml:trace>
  <inkml:trace contextRef="#ctx0" brushRef="#br4" timeOffset="194">10859 9598 2564 0,'0'0'325'0,"0"0"-170"0,0 0-46 0,0 0-39 32,0 0-36-32,0 0-16 15,0 0 4-15,-71 103 6 16,71-73 12-16,0-4 6 15,0-3-3-15,2-6-6 0,14-7-4 16,1-7 5 0,1-3 6-16,3 0 10 0,-6-24 5 15,1-8-10-15,-8-6-18 16,-1-3-10-16,-7 5 3 16,0 4 4-16,-4 8 3 15,-15 9 3-15,0 11-13 16,-6 4-11-16,3 6-5 15,0 24-5-15,8 11 0 16,6 1 0-16,8 4-1 16,0-8 1-16,15-6-7 0,12-12 6 15,6-12-2-15,0-8 3 16,1-5 1-16,-8-18 4 16,-3-5 0-16,-12-4 1 15,-6 2-1-15,-5 4 6 16,0 7 8-16,-18 7 3 15,-5 7-6-15,-6 5-9 16,2 5-7-16,4 20-4 16,2 7 1-16,13 0 2 15,8 0-4-15,0-4 1 16,10-10 4-16,17-10-1 0,2-8 0 16,0 0 1-16,-4-11 0 15,-6-10 0-15,-7-3 1 16,-10 5 3-16,-2 0 3 15,0 4-3-15,-18 4-3 16,-4 2 0-16,0 7-1 16,-3 2-13-16,5 0-11 15,5 0-11-15,5 0-31 16,6 0-35-16,4 0-64 16,0 0-140-16,2 0-90 0,8 0-1822 0</inkml:trace>
  <inkml:trace contextRef="#ctx0" brushRef="#br1" timeOffset="195">5692 10007 1867 0,'0'0'446'0,"0"0"-279"16,0 0-66-16,0 0 38 15,0 0-60-15,0 0-34 16,0 0 8-16,-51 6-18 0,44 7 10 15,1 4-10-15,-1 7-4 16,0 5 18-16,5 10-6 16,0 4-8-16,2 1 13 15,0 2-6-15,14-8-10 16,5-6-8-16,8-11-7 16,2-10 0-16,2-11 8 15,5 0 32-15,-3-26-13 16,-2-10-13-16,-6-7-7 15,-11-3-8-15,-12 0-3 16,-2 4 2-16,-10 1-7 16,-11 7-8-16,-8 6-15 0,-3 11-32 15,-1 11-22 1,4 6-25-16,4 4-63 0,9 15-96 16,10 2-498-16</inkml:trace>
  <inkml:trace contextRef="#ctx0" brushRef="#br0" timeOffset="196">14704 12374 1587 0,'0'0'295'15,"0"0"-12"-15,0 0-80 0,0 0-100 16,0 0-44-16,0 0-24 0,0 0-9 16,0 0-12-16,0 0 8 15,0 0 26-15,0 0 29 16,0 0-48-16,0 11-19 16,0 4-10-1,0 4 14-15,0 7-3 0,3 4-3 16,2 4-7-16,-1 0 0 15,3-2 0-15,1 0 0 16,0 1 0 0,-2-4 0-16,1-1-1 0,-3-4 0 15,2-1 1-15,-4-3 1 16,4-5-1-16,-4-5-1 16,-2-6 1-16,2-4-1 15,-2 0 0-15,0-1 7 0,0-19-6 16,0-6 0-16,0-3-1 15,-2-7 0-15,-2-5 0 16,-2-2-11-16,6-4 4 16,0 0 6-1,0 2 0-15,0 0-1 0,12 6 2 32,3 9 7-32,1 5 8 15,2 10 8-15,2 6 7 16,0 9 12-16,0 0-5 15,-2 17-5-15,-3 9-5 16,-3 4 4-16,-8 2-10 16,-4 0 9-16,0-4-12 0,-6-5-8 15,-15-1-10-15,-3-7-2 16,-3-2-15-16,0-5-3 16,3-4 2-16,8-1-21 15,16 1-28-15,0 0-120 16,0 0-331-16</inkml:trace>
  <inkml:trace contextRef="#ctx0" brushRef="#br0" timeOffset="197">17229 12331 1732 0,'0'0'405'15,"0"0"-171"-15,0 0-130 0,0 0-18 16,0 0-46 0,0 0-2-16,0 0 21 0,-24-21 5 15,12 13-16-15,1 1-8 16,-1 3-8-16,0 2-16 16,-1 2 4-16,-1 0 2 0,5 6-4 15,1 14-6-15,0 3-2 16,8 3 0-1,0 3 4-15,0-1 13 0,5 0 5 16,11-2 1-16,2-7-9 16,1-6-10-1,4-4 1-15,-3-9 12 16,0 0-1-16,-2-9-3 16,-5-17-2-16,-4-8-7 0,-2-7-4 15,-5-1-2-15,0-5-2 16,-2-1-2-16,0 6-4 0,0 3 1 15,0 7 0-15,-2 6 3 16,-2 9 6-16,-1 9 12 16,5 6 4-16,0 2-4 15,0 2-14-15,0 23-8 32,0 14 0-32,0 12 0 0,0 11 1 15,0 2 0-15,7 1-1 16,1-6 0-16,1-7 0 0,3-11-1 0,-1-12 0 15,3-11-3 1,-2-10 2-16,5-6 2 16,-2-2 0-16,1 0 5 15,-3-2-1-15,0-4-4 0,5 1-25 16,-5 1-124-16,-4 4-426 0</inkml:trace>
  <inkml:trace contextRef="#ctx0" brushRef="#br0" timeOffset="198">25718 17555 209 0,'0'0'1292'16,"0"0"-1003"-16,0 0-170 15,0 0-51-15,0 0-52 16,0 0 108-16,0 0-7 0,14 120-29 15,-12-101 10-15,-2 4-47 16,2 1-23-16,0 4 6 16,1 6 25-16,-1-2-7 15,0-2-18-15,2 4-19 16,1-2 42-16,1-2-28 16,1-2-9-16,0-9-13 15,-3-2-6-15,1-6 6 0,-1-7-6 16,-4-4-1-16,0 0 8 15,0 0 5-15,0-8 3 16,0-16-11-16,-2-10-5 16,-7-4-5-16,0-10-14 15,-2-3-31-15,2-7-22 16,0 1 13-16,5 1 37 16,4 7 22-16,0 6 14 15,0 9 33-15,9 6 46 16,8 9-30-16,8 10 0 15,2 5-17-15,2 4 6 0,-3 4-14 16,-3 15 15 0,-4 5-13-16,-7 4 3 0,-5 2 6 15,-7 6-14 1,0-2-11-16,0-1-12 0,-11-4-5 16,-5-1-6-16,3-4-1 15,-1-9-1-15,3-7-33 16,5-1-22-16,0-3-23 15,6-4-36-15,0 0-138 16,4 0-102-16</inkml:trace>
  <inkml:trace contextRef="#ctx0" brushRef="#br0" timeOffset="199">27180 17745 1736 0,'0'0'422'0,"0"0"-203"16,0 0-119-16,0 0 4 15,0 0-48-15,0 0-14 16,0 0 33-16,-83-19-32 15,73 30-25-15,0 8-11 16,4 4 2-16,1 10 3 16,5 1 16-16,0 4 4 15,0 1-9-15,0-3 6 16,13-10 5-16,3-7-19 16,2-11-1-16,-2-8 9 15,-1 0 26-15,-1-19-8 0,-1-9-12 16,-2-6-14-16,-2-9-8 15,-3-4-7-15,-1 0 1 16,-3-2-1-16,-2 2-4 16,0 0-15-16,0 4 8 15,0 9 9-15,0 6 2 16,0 13 0-16,0 11-1 16,0 4 1-16,2 4-6 15,3 26 6-15,0 11 6 16,-1 8-5-16,2 7-1 0,3 1 0 15,1 1 1-15,0-2 0 16,3-11-1-16,6-7 0 16,-1-10 0-16,1-13-2 15,4-7-5-15,-3-8-1 16,2 0 1-16,-2-8-43 16,-5-3-128-16,-3 3-725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2T23:55:25.82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2530 3696 1969 0,'0'0'264'0,"0"0"-137"15,0 0 0 1,0 0-12 0,0 0-24-16,0 0 28 0,0 0-34 15,27 30-29-15,-25-5-14 16,1 1 0-16,-1 3-4 0,0 4-18 0,0 7 2 31,-2 0-11-31,0 2 3 16,0 3-2-16,0 1-1 0,0 3 1 0,0-2-6 15,0 2-5-15,-2-5 5 16,-2-4-6 0,1 1 1-16,1-5-1 15,0-2 4-15,2 1 6 16,0-5-4-16,0 0-5 15,0-2-1-15,0-1 1 16,0-5 0-16,4-6-1 16,5-3 0-1,3-7 0-15,1-6 0 0,5 0 12 16,1-21 11-16,6-10 9 16,-2-12-7-16,-1-4-11 15,-5-1-6-15,-3 5-2 16,-7 5-5-16,-5 8-1 15,-2 9 2-15,0 6-2 16,-16 8 6-16,-1 7-6 16,-4 0 0-16,4 3-52 15,3 11-33-15,8 2-49 16,3-1-106-16,3-7-439 0</inkml:trace>
  <inkml:trace contextRef="#ctx0" brushRef="#br0" timeOffset="1">2887 3198 2368 0,'0'0'341'16,"0"0"-143"-16,82 190-49 16,-35-54-49-16,-3 37-55 15,-5 9-28-15,-19-9-9 16,-18-16-1-16,-2-27 9 16,-15 1 28-1,-8-23-17-15,0-21-14 0,6-19-8 0,-3-11-5 16,-11 26-62-16,4-16-118 15,0-3-535-15</inkml:trace>
  <inkml:trace contextRef="#ctx0" brushRef="#br0" timeOffset="2">4032 3531 1674 0,'0'0'448'0,"0"0"-286"16,0 0-75 0,0 0-50-16,0 0 39 0,0 0-42 15,0 0 61-15,0-17-38 16,5 36-4-16,-1 11-23 16,2 2-1-16,2 10-12 15,-2 3-3-15,1 9 7 16,-3 6-3-16,-2 3 10 15,0 5 4-15,-2-1-16 16,0-2 9-16,0-2-4 16,0-3 6-16,0-1-6 15,0-6-9-15,0-10-12 0,0-7 0 16,6-7 1-16,-2-7-1 16,-2-5 0-16,3-5 0 15,-3-3-1-15,0-3 0 16,0-6-11-16,0 0-16 15,0-3-6-15,-2-24 21 16,0-11 6-16,0-11-3 16,0-8-2-16,0-11-18 15,0-7-27-15,0-4-7 16,0-4 6-16,0 1-12 16,0 5-9-16,0 7 24 0,-2 6-15 15,-4 5 48-15,-3 8 22 16,5 7-1-16,-2 8 1 15,4 8 10-15,2 5 36 16,0 4 1-16,0 8 30 16,16-2-1-16,4 7 32 15,7 0 5-15,4 6-37 16,2 0 1-16,4 0-20 16,-2 0-28-16,1 0-16 15,-3 0-8-15,0-2-1 16,-4-8-4-16,-2-2-44 15,-10 6-145-15,-5 0-532 0</inkml:trace>
  <inkml:trace contextRef="#ctx0" brushRef="#br0" timeOffset="3">4122 3915 2459 0,'0'0'326'16,"0"0"-240"-16,0 0-8 0,0 0-2 15,0 0-56-15,0 0-15 16,0 0-5-16,139 2-14 15,-110-13-132-15,-2-3-580 0</inkml:trace>
  <inkml:trace contextRef="#ctx0" brushRef="#br0" timeOffset="4">4565 3707 2137 0,'0'0'373'0,"0"0"-203"16,0 0-62-16,0 0-45 15,-25 147-36 1,25-99-8-16,0 5 5 16,0 8 20-16,14 1 7 15,6 4 0-15,2-1-6 16,7-5-5-16,2-9-7 15,0-11-1-15,2-15 4 16,1-15-6-16,-3-10-2 16,-2-27 8-16,-2-30-5 15,-7-21-4-15,-7-11-9 16,-5-8-12-16,-8 3-2 16,0 9-4-16,-25 13-3 15,-8 17-1-15,-6 11-20 0,-3 20-41 16,-5 22-67-1,9 2-78-15,13 4-253 0</inkml:trace>
  <inkml:trace contextRef="#ctx0" brushRef="#br0" timeOffset="5">5162 3688 202 0,'0'0'1550'0,"0"0"-1186"16,0 0-206-16,15 140-43 15,-8-92-33-15,2 5-36 16,-2 0-10-16,2-3-19 16,-3-1 26-16,-2-3-14 0,4-4 2 15,-4-7 4 1,0 0 1-16,1-5-22 15,-3-1-6-15,0-5-1 16,-2-2 1-16,0-6-2 16,0-1 2-16,0-7-3 15,0-6 1-15,0-2 6 16,-2 0-12-16,-7-12-5 0,3-12 4 16,-4-7 1-16,2-8-1 15,1-7-9-15,3-5-20 16,2-4-1-16,-1-3 16 15,3 0 6-15,0-2 9 16,0 0 2-16,9 5 10 16,8-2 22-16,6 12 17 15,2 3 1-15,4 14 3 0,0 11 0 16,0 9 6-16,0 8-1 16,-2 0 5-16,-8 25 5 15,-3 7-31-15,-9 6-13 16,-7 7-3-16,0 6-11 15,-9 4-3-15,-11-2-8 16,-5-4-1-16,3-5 0 16,2-14-22-16,4-5-26 15,9-12 2-15,5-7 23 16,2-3 2-16,0-1 3 16,14 0 18-16,5 3 0 0,4 3 12 15,0 4 7-15,-4 5 13 16,1 1 19-16,-5 2-35 15,2 2-10-15,-7-5-2 16,0 2-4 0,-4-2 0-16,3 3-60 0,-2-6-46 15,0-2-380-15</inkml:trace>
  <inkml:trace contextRef="#ctx0" brushRef="#br0" timeOffset="6">5890 3745 1802 0,'0'0'350'16,"0"0"-219"-16,0 0-70 16,0 0 43-16,0 0 22 15,0 0-53-15,0 0-9 0,5 73 6 16,-3-32 2-16,1 10-23 16,-3 7-20-16,0 3-14 15,0 1-2-15,0-5 1 16,-3-3-7-1,-2-11 3-15,1-7-9 0,0-6 1 16,-1-9-1 0,1-6-1-16,2-8 1 0,0-7-1 15,2 0 0-15,0-10-13 16,0-21 6-16,0-13 2 16,0-11-4-16,6-8-21 15,3-7-42-15,0 0 16 16,-2 3 36-16,2 6 14 15,-3 10 6-15,-2 15 6 16,1 17 6-16,0 14 7 16,2 5 13-16,-1 17 48 15,5 30-40-15,1 12-16 0,5 22 1 16,3 4 6-16,5 5-5 16,4-8-14-16,0-12-6 15,0-16 23-15,-3-19 12 16,1-15-18-16,0-15-14 15,-5-5-3-15,1-17-2 16,-4-23 2-16,-3-11 1 16,-3-10-1-16,-3-5-2 15,-6 1-4-15,-2 7-4 16,-2 5-5-16,0 0-66 16,0 15-132-16,-2 11-510 0</inkml:trace>
  <inkml:trace contextRef="#ctx0" brushRef="#br0" timeOffset="7">6700 3932 260 0,'0'0'1941'15,"0"0"-1626"-15,0 0-167 0,0 0-44 16,0 0-48-16,44-128-10 16,-44 111 1-16,0 5 0 15,-4 6-3 1,-17 6 18-16,-4 0-18 0,0 15 0 15,-4 19-12 1,2 12-13-16,2 9-11 0,7 8 5 16,5 2 3-16,11 4-1 15,2-3 6-15,0-6 6 16,17-4-7-16,12-10-4 16,4-12-5-16,4-10-6 15,3-9 1-15,-1-11-6 0,-1-4 1 16,-5 0 0-16,-4-4-1 15,6-30-64-15,-12 2-117 16,-4 1-388-16</inkml:trace>
  <inkml:trace contextRef="#ctx0" brushRef="#br0" timeOffset="8">7270 3804 2161 0,'0'0'411'16,"0"0"-168"-16,0 0-90 16,0 0-60-16,0 0-30 15,-98 130-30-15,84-67-6 16,5 4 6-16,7 0-5 0,2-3 3 16,0-9 3-16,16-9-2 15,8-12-7 1,9-13-16-16,4-8-3 15,-2-9-6-15,-6-4 0 0,-2-4-97 16,-12-16-134-16,-6-4-469 0</inkml:trace>
  <inkml:trace contextRef="#ctx0" brushRef="#br0" timeOffset="9">7343 4455 2670 0,'0'0'327'16,"0"0"-163"-16,0 0-47 15,-7 140-60 1,7-108-40-16,0-9-17 16,10-4-7-16,7-18-109 15,-1-1-116-15,-3 0-546 0</inkml:trace>
  <inkml:trace contextRef="#ctx0" brushRef="#br0" timeOffset="10">7677 4460 2038 0,'0'0'424'0,"0"0"-227"15,0 0-82-15,0 0-62 16,0 0-34-16,0 0-6 0,0 0 5 16,-2-166 8-1,2 107 6-15,0-4-18 16,0-7-5-16,0-3-8 15,4-3-1-15,6 8 13 16,1 13 6-16,2 12 2 16,1 14 5-16,1 12 4 0,1 15 19 15,4 2 16-15,0 9-2 16,0 20-15-16,2 7-2 0,0 10-16 16,-2 2-6-1,3 6-4-15,-6-4-6 0,1 3-2 16,-5-1-2-1,1-5-1-15,-3 1-8 0,-2-7-1 16,-2-5-11 0,-7-11-92-16,0-10-118 15,0-11-416-15</inkml:trace>
  <inkml:trace contextRef="#ctx0" brushRef="#br0" timeOffset="11">7780 4158 2984 0,'0'0'272'0,"0"0"-198"15,0 0-28-15,0 0-27 0,0 0-17 16,125-19-2-16,-92 7-119 16,-4 1-258-16</inkml:trace>
  <inkml:trace contextRef="#ctx0" brushRef="#br0" timeOffset="12">9133 4455 2065 0,'0'0'373'16,"0"0"-172"-16,0 0-57 16,0 0-75-16,0 0-51 15,0 0-12-15,0-127-4 16,0 71-1-16,0-2 0 16,0-8-1-16,0-1 1 0,0 0-1 15,2 2 0-15,4 7 1 0,5 9-1 16,5 13 0-1,2 9 0-15,6 14 0 0,3 7 29 16,4 6-10-16,-2 6-7 16,3 19-1-1,-6 12 8-15,1 6 6 0,-5 5 7 16,-4 9 15 0,-3-1-8-16,-1 5-4 15,-5 0-7-15,-1-6-5 16,0-4-14-16,-4-8-9 15,-4-2 0-15,0-12-87 16,0-10-175-16</inkml:trace>
  <inkml:trace contextRef="#ctx0" brushRef="#br0" timeOffset="13">9244 4148 2931 0,'0'0'271'0,"0"0"-187"16,0 0-58-16,0 0-15 16,0 0-11-16,133-1-71 15,-92 1-166-15,-8 0-2025 0</inkml:trace>
  <inkml:trace contextRef="#ctx0" brushRef="#br0" timeOffset="14">10917 4339 1861 0,'0'0'523'0,"0"0"-303"15,0 0-90-15,0 0-89 16,0 0-24-16,0 0-6 16,0-130 1-16,0 79-3 15,0-8 5-15,0-11 5 16,0-13 5-16,-3-12-11 15,-1-4-8-15,0-4-4 16,-3 4 0-16,5 12 0 16,0 9 4-16,2 19-5 15,0 12 0-15,4 13 1 16,14 15 4-16,2 10 3 16,3 9 4-16,-3 0-2 15,-1 24-10-15,0 8-24 16,-11 18-51-16,-4-7-207 0,-4-1-1686 15</inkml:trace>
  <inkml:trace contextRef="#ctx0" brushRef="#br0" timeOffset="15">10799 3830 2655 0,'0'0'289'15,"0"0"-211"-15,0 0-49 16,0 0-6-16,0 0-16 16,0 0-2-16,115 15-5 15,-83-32-51-15,4-17-67 16,-5 6-215-16,-7 1-1537 0</inkml:trace>
  <inkml:trace contextRef="#ctx0" brushRef="#br0" timeOffset="16">11234 3743 2052 0,'0'0'332'0,"0"0"-159"0,19 155-56 16,-3-85-54 0,5-7-31-16,0-3 29 0,6-9 7 0,2-11 5 15,4-5-21-15,3-19-9 16,2-10-14-1,-2-6-8-15,-3-30-1 16,1-21 6-16,-5-16 4 16,-5-13-14-16,-6 1-15 15,-7 4 5-15,-8 9-6 16,-3 16-8-16,0 12-10 0,-14 16-57 16,-1 12-106-1,3 10-450-15</inkml:trace>
  <inkml:trace contextRef="#ctx0" brushRef="#br0" timeOffset="17">11907 3618 2110 0,'0'0'394'16,"0"0"-261"-16,0 0-47 15,13 144-19-15,-7-88-27 16,1 5-19-16,-2 1 5 16,-1-1-2-16,-4-6 5 15,0-4-2-15,0-11-10 16,0-8-12-16,0-13-5 15,0-11 1-15,0-8-1 0,0-3-66 16,0-50-20 0,4 3-89-16,1-4-197 0</inkml:trace>
  <inkml:trace contextRef="#ctx0" brushRef="#br0" timeOffset="18">12013 3699 1399 0,'0'0'364'0,"0"0"40"15,0 0-201-15,0 0-120 31,14 138-40-31,-10-80 10 16,5 5 20-16,4 0-33 16,3-3-5-16,4-10 6 15,4-10 13-15,1-12 30 16,0-13-29-16,1-12 3 16,-1-3-12-16,-3-13-13 15,-2-19-12-15,-2-11-8 0,-3-2-5 16,-6-4-3-16,-5 3 13 15,-4 10-7-15,0 2 4 16,0 7-15-16,-4 3-9 16,-2 7-97-16,1 3-292 0</inkml:trace>
  <inkml:trace contextRef="#ctx0" brushRef="#br0" timeOffset="19">12620 3731 2234 0,'0'0'362'15,"0"0"-205"-15,0 0-67 16,-41 148-38-16,34-91-32 16,5 6 0-16,2-3-5 15,0-2-3-15,20-10-2 16,5-11-5-16,1-15 0 16,5-13 3-16,0-9 6 15,-4 0-5-15,-6-15-9 16,-8-4-107-16,-6 2-271 0</inkml:trace>
  <inkml:trace contextRef="#ctx0" brushRef="#br0" timeOffset="20">12691 4392 2530 0,'0'0'359'0,"0"0"-216"16,0 0-61-16,-11 165-43 15,11-122-39-15,0-9-165 16,0-10-777-16</inkml:trace>
  <inkml:trace contextRef="#ctx0" brushRef="#br0" timeOffset="21">13031 4381 1802 0,'0'0'402'16,"0"0"-302"-16,0 0-56 0,0 0-16 0,0 0-14 16,0 0-7-16,0-150-7 15,0 111 0-15,0-2 1 16,0 0 0 0,-4-5 63-16,2 0-24 0,-2-4 9 15,4-1-16-15,0 0 4 16,0 0-17-1,6 5 6 1,9 3 3-16,6 5 4 16,1 8 6-16,1 9-2 15,0 10-9-15,0 7 12 16,2 4 7-16,-3 5-4 0,0 22 0 16,-2 7 9-16,3 9-5 15,-4 8-7-15,-3 4-6 16,-1 3-9-16,-3-2 3 15,-5-5-4-15,-1-1-9 16,-2-1-10-16,-4-6-5 16,0-5 0-16,0-3-38 15,0-11-84-15,0-10-136 16,-4-11-1388-16</inkml:trace>
  <inkml:trace contextRef="#ctx0" brushRef="#br0" timeOffset="22">13131 4032 2723 0,'0'0'292'15,"0"0"-220"-15,0 0-35 16,0 0-17-16,0 0-14 16,135 0-6-16,-79 0 0 15,-12 0-118-15,-5-9-370 0</inkml:trace>
  <inkml:trace contextRef="#ctx0" brushRef="#br0" timeOffset="23">13820 3675 2034 0,'0'0'348'16,"0"0"-185"-16,0 0-13 16,0 0-31-16,0 0-22 0,0 0-11 15,0 0 0-15,-91 28-26 16,73 12 0-16,3 11-2 15,1 9-12-15,7 3-4 16,7 5-5-16,0-3-10 16,5-7-6-16,22-10-7 15,8-14 7-15,8-17 14 16,5-15 23-16,0-2-11 16,-6-22-14-16,-7-14-16 15,-12-7-4-15,-10-4-8 16,-11 0-1-16,-2 3-4 15,-2 3-20-15,-20 4-29 0,-7 7-55 16,-23-2-65-16,6 8-164 16,1 5-452-16</inkml:trace>
  <inkml:trace contextRef="#ctx0" brushRef="#br0" timeOffset="24">13172 3379 2809 0,'0'0'241'0,"0"0"-164"15,0 0 3-15,115-15-33 16,-63 6-29-16,2-1-12 15,-6 3-6-15,10 7-14 16,-13 0-156-16,-9 0-520 0</inkml:trace>
  <inkml:trace contextRef="#ctx0" brushRef="#br0" timeOffset="25">15440 3343 1653 0,'0'0'407'15,"0"0"-305"-15,0 0-69 16,0 0-21-16,0 0-12 0,0 0 2 16,0 0 37-16,-2 144 77 15,2-100 8-15,0 5 13 16,0 6-28-16,4 6-46 16,1 1-23-16,2 2-18 15,-1 5-6 1,1-7-5-16,-3-1-6 0,0-8-5 15,1-12 2 1,-2-15-1-16,-1-9 8 0,-2-10 2 16,2-4-4-16,-2-3-6 15,0 0 17-15,0-7-4 16,0-13-9-16,0-6-4 16,0-8 0-16,0-8-1 15,-4-5-15-15,-1-6-1 16,0-8 8-16,3-6 8 0,0-9 0 15,2-1 0-15,0-5 0 16,4 2 1-16,12 6 7 16,7 4 24-16,6 10 35 15,2 11 4-15,7 12-27 16,-1 16-9 0,-1 17 8-16,-1 4 13 0,-4 24 4 15,-8 23-23-15,-7 14-9 16,-12 9-15-16,-4 8-4 15,0 1-5-15,-20 0 0 0,-9-3-3 16,-2-12-1-16,-1-7 0 16,1-17-35-16,7-13-45 15,2-18-6 1,8-9-6-16,8 0 39 0,6-19 37 16,0-2 9-16,10 4 7 15,13 4 0-15,2 13 16 16,2 0 27-16,-6 21 35 15,2 11-20-15,-3 12-10 16,-5 5 12-16,1 1-14 16,-5-2-7-16,1 1-12 15,-1-3-11 1,-1-8-8-16,2-2-7 0,-1-6-1 16,0-7-3-16,3-6-54 15,3-14-72-15,-1-3-127 16,-5 0-465-16</inkml:trace>
  <inkml:trace contextRef="#ctx0" brushRef="#br0" timeOffset="26">16247 3895 1587 0,'0'0'1033'15,"0"0"-799"-15,0 0-120 0,0 0-50 32,0 0-31-32,117-133-21 0,-105 95-8 15,-5 6 2-15,-7 4 1 16,0 3 48-16,0 4-8 16,-13 2-15-16,-6 6-3 15,-1 4-9-15,1 6-10 0,-4 3-6 16,0 0 0-16,1 25-3 15,2 11-1-15,0 10 2 16,5 7-2-16,3 7 1 16,6 3 6-1,4-1 25-15,2-4-7 16,0-4-4-16,6-11 1 0,12-9-4 16,2-8-1-16,4-6-2 15,1-3-10-15,2-8-4 16,-2-2-1-16,-2-4 0 15,12-3-101-15,-9 0-219 0,-2-4-1741 16</inkml:trace>
  <inkml:trace contextRef="#ctx0" brushRef="#br0" timeOffset="27">17010 3612 1950 0,'0'0'336'0,"0"0"-153"0,0 0-20 15,0 0-20-15,0 0-30 16,0 0-37-16,0 0-19 16,-62-23-10-16,45 37-16 15,-4 12 4-15,1 9 8 16,3 8-15-16,-1 10-10 16,5 2-1-16,6 4 5 15,5-1 1-15,2-1-1 0,0-4 10 16,9-4-11-16,8-6-5 15,3-8-5-15,3-5-3 16,-1-5-3 0,0-7-4-16,-2-2-1 0,1-12-1 15,2-4-83-15,-2 0-120 16,-8-10-403-16</inkml:trace>
  <inkml:trace contextRef="#ctx0" brushRef="#br0" timeOffset="28">17347 3987 2094 0,'0'0'400'16,"0"0"-218"-16,0 0-37 15,0 0-48-15,0 0-42 0,89-150-27 16,-77 111-4 0,-8 3-4-16,-2 5 5 0,-2 5 14 31,0 7-1-31,-9 8 12 0,-8 9-12 16,-8 2-16-1,0 9-1-15,-2 21-3 0,4 6 4 0,0 10 2 16,7 2-2-1,5 2-5-15,5 4 0 0,6 2 3 16,0-3 2-16,0-6 2 16,19-5 0-16,4-8-8 15,6-10-8-15,2-9-2 16,2-14-6 0,-2-1 0-16,1-1 0 0,-3-21-26 15,6-29-93-15,-6 6-133 16,-4-2-663-16</inkml:trace>
  <inkml:trace contextRef="#ctx0" brushRef="#br0" timeOffset="29">17793 3782 2583 0,'0'0'324'0,"0"0"-162"16,0 133-44-16,0-72-44 15,0-5-41-15,0-2-17 0,0-9-9 16,9-13-6 0,-1-9-1-16,2-23-10 0,-1 0-144 15,-5-23-325-15</inkml:trace>
  <inkml:trace contextRef="#ctx0" brushRef="#br0" timeOffset="30">17777 3364 2811 0,'0'0'287'0,"0"0"-205"0,0 0-59 15,0 0-23 1,0 0-151-16,0 0-795 0</inkml:trace>
  <inkml:trace contextRef="#ctx0" brushRef="#br0" timeOffset="31">18174 3010 2221 0,'0'0'320'0,"0"0"-176"16,0 0-14-16,0 0-20 15,0 0-22-15,0 0-30 16,37 127-2-16,-27-61-4 0,-1 14-8 15,-1 3-10-15,2 5 9 16,-2 0 20-16,-1-1-8 16,-3 1-21-16,1-4-15 15,-1-4-7-15,-1-6 1 16,1-6 0-16,-1-7-4 16,1-11-9-16,0-12 5 15,-2-8-5-15,0-12 0 16,1-7-36-16,-3-11-71 15,0 0-93-15,0-13-262 0</inkml:trace>
  <inkml:trace contextRef="#ctx0" brushRef="#br0" timeOffset="32">18182 3743 70 0,'0'0'2868'0,"0"0"-2614"15,0 0-192-15,0 0-42 16,0 0-11-16,0 0-9 0,0 0-82 16,137 0-194-16,-115 0-2328 0</inkml:trace>
  <inkml:trace contextRef="#ctx0" brushRef="#br0" timeOffset="33">18668 4165 147 0,'0'0'991'0,"0"0"-436"16,0 0-301-16,0 0-69 16,0 0-45-16,0 0-33 15,0-125-2-15,0 82-66 16,-2-8-19 0,2-4 11-16,0-4-11 15,0 2 19-15,0 6 20 16,11 8 22-16,1 6-1 0,3 13-5 0,1 9-26 31,-1 13-6-31,3 2 9 16,-3 2-15-16,1 20 3 0,-1 12 5 15,-1 8-6-15,2 3-8 16,-5 8-11-16,2 0-4 16,-4 0-4-16,0-2 7 15,0-5-7-15,-5 0-7 16,-1-5-5-16,-3-5 0 0,0 2-110 15,0-8-146 1,-7-11-1046-16</inkml:trace>
  <inkml:trace contextRef="#ctx0" brushRef="#br0" timeOffset="34">18735 3898 2820 0,'0'0'285'0,"0"0"-227"16,0 0-42-16,0 0-16 0,0 0-114 16,0 0-436-16</inkml:trace>
  <inkml:trace contextRef="#ctx0" brushRef="#br0" timeOffset="35">20576 3080 1683 0,'0'0'448'15,"0"0"-303"-15,0 0-92 0,0 0-25 16,0 0 4-16,0 0 2 16,0 0 61-16,8 140 15 15,-2-94-39-15,0 6-4 16,-2 6 9-16,1 7-6 16,-1 8-30-16,-2 2-5 15,0 5-1-15,0-1-3 16,1-5 1-1,0 2-15-15,1-9-6 0,-2-7-2 0,3-9 0 16,-3-10 2-16,0-10-5 16,-2-8 3-1,0-12-4-15,2-3-5 16,-2-6 1-16,0-2 0 0,0 0 3 16,0-10-4-16,0-16-1 15,0-13 1-15,0-11 0 16,0-9-13-16,0-5-17 15,0-6-20-15,-2-6 2 16,-5 2 10-16,3 1 3 16,0 2 20-16,4 1 9 15,0 1 6-15,0 7 0 16,6 4 0-16,11 3 4 16,6 6 1-16,4 10 14 15,4 15 9-15,0 14 18 16,3 10 17-16,-3 16 14 15,-4 23-8-15,-7 18-19 0,-5 8-1 16,-11 5-19-16,-4 5-10 16,0-1-3-1,-19-4-9-15,-12-5-3 0,-6-9-2 16,2-10-3-16,2-14-26 16,6-15-39-16,5-11-8 15,10-6 0-15,6 0-11 16,6-2 35-16,0-7 30 15,8 6 12-15,11 3 7 16,3 0 4-16,0 21 31 16,3 11 27-16,-1 7 7 15,-3 4-8-15,0 3-9 16,-3-3 8-16,3 1-34 16,0-3-8-16,4-5 0 15,2-2-11-15,2-5-7 0,0-7 1 16,0-8 2-16,-4-4-3 15,-2-8-18-15,-2-2-56 0,1-2-68 16,-9-15-125-16,-2-3-2245 16</inkml:trace>
  <inkml:trace contextRef="#ctx0" brushRef="#br0" timeOffset="36">21701 3031 1674 0,'0'0'517'15,"0"0"-273"-15,0 0-92 0,0 0-17 16,0 0-72 0,0 0-38-16,-116 43-16 15,100-14 9-15,1 11 1 0,-1 5 7 16,1 8 17-16,1 10 19 16,1 4-11-16,2 6-2 15,2 7-7-15,4-1 12 16,3 6 0-1,2-1-19-15,0-2-1 0,11-4 6 16,9-6-1-16,5-4-5 16,2-6 2-16,4-6 0 15,0-11-11-15,-2-6-10 16,0-12-10-16,-5-8-5 16,-2-7 0-16,-3-5 0 15,-4-7-38-15,1 0-83 0,-7-9-88 16,-1-6-279-16</inkml:trace>
  <inkml:trace contextRef="#ctx0" brushRef="#br0" timeOffset="37">22022 3618 1234 0,'0'0'1263'16,"0"0"-1091"-16,0 0-81 16,0 0-27-16,33 133-43 15,-21-90-6-15,-4 2 40 16,1 8 7-16,-2 6-1 15,0 4-7-15,-1-1-18 16,1 1-13-16,-1 0-14 0,1-10-8 16,0-7 0-16,-2-13 0 15,-3-10-1-15,-2-12 1 16,0-11-1 0,0 0-22-16,0-2-11 0,0-22 24 15,0-9 3-15,0-11-5 16,0-7-36-1,0-7-16-15,0-7-62 16,-7-5-41-16,-2-2 0 16,0-1 91-16,3 1 46 0,1 4 29 15,5 3 39-15,0 6 98 0,5 4 26 16,12 12-84-16,3 9-2 16,5 15-26-1,2 12 13-15,4 7 4 0,2 9-7 16,3 25-5-16,-5 7 6 15,-4 7 4 1,-10 5-15-16,-7 4-4 16,-10-5 2-16,0-2-6 15,-25-3-18-15,-6-4-14 0,-7-4-6 16,0-11-4 0,4-6-1-16,3-8-21 0,9-6-33 0,9-5-8 15,6-3-17 1,7 0-48-16,11-5-27 15,14-10-76-15,-3-2-563 16</inkml:trace>
  <inkml:trace contextRef="#ctx0" brushRef="#br0" timeOffset="38">22576 2978 2152 0,'0'0'396'16,"0"0"-192"-16,0 0-42 16,0 0-28-16,114 169-46 0,-85-103-9 15,0 8-24-15,-5 5 0 16,-3 9-14-16,-8-2-2 16,-6 0 10-16,-7 0-6 15,0-4-15-15,-2 3-16 16,-19-3-5-16,-3-1-7 15,-5-6 4 1,-3-5-4-16,-1-12-34 0,-9-9-48 16,9-15-108-16,4-15-455 0</inkml:trace>
  <inkml:trace contextRef="#ctx0" brushRef="#br0" timeOffset="39">23780 3839 2528 0,'0'0'329'0,"0"0"-184"16,0 0-24-16,-3 175-23 15,1-105-16 1,-4 4-32-16,-6-1-25 0,-1-3-15 0,-5-7-5 16,1-8-5-16,-6 6-18 31,6-16-175-31,1-6-907 0</inkml:trace>
  <inkml:trace contextRef="#ctx0" brushRef="#br0" timeOffset="40">24778 3504 1248 0,'0'0'1007'0,"0"0"-815"0,0 0-44 15,0 0-29 1,0 0-35-16,0 0-11 16,0 0-32-16,-109 165-8 15,109-103 10-15,0 8 20 16,2 8 8-16,20-2 8 16,7-6-10-16,9-9-32 0,2-20-8 0,5-20-7 15,1-21 9-15,-3-4-1 31,-5-39-5-31,-7-23-11 16,-8-11-4-16,-13-7-7 16,-10 1-3-16,0 4-7 15,-18 11-25-15,-13 13-31 16,-17 12-65-16,5 13-67 0,5 18-322 16</inkml:trace>
  <inkml:trace contextRef="#ctx0" brushRef="#br0" timeOffset="41">25226 3557 2254 0,'0'0'369'16,"0"0"-188"-16,8 131-78 15,4-67-23-15,3 5-35 16,5-2-1-16,5-4 0 16,2-6-1-16,-1-8-8 0,3-15 12 15,0-13-16-15,2-17 4 16,-2-4-3-1,-2-25 7-15,0-19-11 16,-5-9-15-16,-2-9-13 0,-6-6-6 16,-3-24-35-1,-5 19-101-15,-6 11-266 0</inkml:trace>
  <inkml:trace contextRef="#ctx0" brushRef="#br0" timeOffset="42">26732 3427 1906 0,'0'0'315'16,"0"0"-155"-16,0 0-69 16,0 0-35-1,0 0-19-15,0 0-24 0,-136-10-1 16,107 8-4-16,0 2 3 16,-4 0 8-16,-4 8 15 15,0 15-11-15,-1 11-9 0,3 2-7 16,6 5 6-1,6-4-2-15,12-9-2 0,11-3 2 16,0-7-2-16,20-2-8 16,11-7 0-16,10 0 1 15,-1 4 6-15,-1 1 1 16,-2 8 64 0,-9 5 22-16,-8 4-1 0,-4 2-27 15,-9 2-20 1,-5-2-15-16,-2-2-9 0,0-4-4 15,-9-5-11-15,-11-5-4 0,-5-7-2 16,-6-3-2-16,-2-7 0 16,2 0-7-16,4 0-43 15,12 0-13 1,15-15-44-16,2 0-95 16,17 4-166-16</inkml:trace>
  <inkml:trace contextRef="#ctx0" brushRef="#br0" timeOffset="43">27054 3603 1324 0,'0'0'1056'0,"0"0"-850"16,0 0-113-16,0 0-14 0,0 0-39 0,0 0-28 16,27-127-2-16,-27 121 6 31,-10 6 3-31,-13 0 46 16,-4 12-9-16,1 20-18 15,-3 9 21-15,7 9-13 0,6 6 8 16,7-3-22-1,9 0-9-15,0-7-4 0,9-8-9 16,13-6-1 0,7-8-4-16,4-4-4 0,3-9-1 15,-1-3 0-15,4-5 0 0,5-3-102 16,-8-3-167-16,-5-14-1339 16</inkml:trace>
  <inkml:trace contextRef="#ctx0" brushRef="#br0" timeOffset="44">27436 3620 2020 0,'0'0'321'16,"0"0"-142"-16,0 0-121 15,0 0-14-15,0 0-29 0,0 0-5 0,0 0 63 16,31-29 69-1,-22 60-14-15,3 16-30 0,-2 10-20 16,6 8-11 0,-3 10-18-16,3 5 12 15,-3-1-26-15,-4 4 4 16,-2-5 5 0,-7-4 0-16,0-2-15 0,-9-4-10 15,-16-6-8-15,-4-3-7 16,-8-13-3-16,-1-11-1 15,-3-17-4-15,1-16-23 16,5-2-18-16,4-23 4 0,6-19 9 16,8-9-30-16,11-2 9 0,6 2 24 15,12-21-25-15,15 11-86 16,0 9-326-16</inkml:trace>
  <inkml:trace contextRef="#ctx0" brushRef="#br0" timeOffset="45">27480 3287 2359 0,'0'0'705'0,"0"0"-572"16,0 0-101-16,0 0-32 15,0 0-50-15,0 0-198 16,0 0-1195-16</inkml:trace>
  <inkml:trace contextRef="#ctx0" brushRef="#br0" timeOffset="46">27924 4093 2287 0,'0'0'318'16,"0"0"-183"-16,0 0-61 15,0 0-42-15,0 0-21 16,0 0-10-16,0 0 0 16,-14-121 5-16,14 73-6 15,0-10 1-15,0-4-1 16,0-3 1-16,7 1-1 0,4 7 2 16,5 8-1-1,2 13-1-15,2 13 6 0,2 10 86 16,0 13-34-1,3 0 19-15,-2 32-3 16,-2 13-6-16,0 10-18 16,-3 6-4-16,-1 1-11 0,-3 1-5 15,-1-4 3-15,-2-9-14 16,-2-12-9-16,-2-6-7 16,-1-15-3-16,-1-14-67 0,-5-3-141 15,0 0-433-15</inkml:trace>
  <inkml:trace contextRef="#ctx0" brushRef="#br0" timeOffset="47">28018 3782 2921 0,'0'0'347'15,"0"0"-315"-15,0 0-21 0,0 0-7 16,0 0-4-16,156-30-90 0,-121 19-311 15</inkml:trace>
  <inkml:trace contextRef="#ctx0" brushRef="#br0" timeOffset="48">28606 3842 2868 0,'0'0'250'0,"0"0"-100"0,-38 172-27 16,20-100-55-16,3-2-40 16,1-8-22-16,-1 1-6 15,-6 13-65-15,3-16-161 16,3-12-856-16</inkml:trace>
  <inkml:trace contextRef="#ctx0" brushRef="#br0" timeOffset="49">2646 6488 1989 0,'0'0'408'15,"0"0"-211"-15,0 0-79 0,0 0-37 16,0 0-32 0,0 0-32-16,0 0-12 15,0-97-4-15,0 51-1 0,0-7 5 16,-4-6-5 0,0-8 1-16,0-7-1 0,-2-3-1 15,4-1 0-15,2 1 1 16,0 7 1-16,0 9-1 15,2 16 0-15,12 9 0 16,1 14 0-16,8 10 0 16,2 8 0-16,1 4 0 15,6 0 1-15,-1 9 0 16,0 10 10-16,-2 8 2 16,-2 5 17-16,-3 0 32 0,-4 10-14 15,-2 3-10-15,-5 6-16 16,-2 8 0-16,-4 1 1 15,-2 5 0-15,-3 2-5 16,-2 1-8-16,2 0-2 16,-2-8-7-16,0-7-1 15,2-9 0-15,0-11 0 16,0-8-51-16,1-13-91 16,-1-8-95-16,-2-4-361 0</inkml:trace>
  <inkml:trace contextRef="#ctx0" brushRef="#br0" timeOffset="50">2724 6206 2575 0,'0'0'217'0,"0"0"-121"16,0 0-34-16,0 0-32 15,0 0-27-15,0 0-3 0,0 0-161 16,132 12-946-16</inkml:trace>
  <inkml:trace contextRef="#ctx0" brushRef="#br0" timeOffset="51">3883 5768 273 0,'0'0'1388'0,"0"0"-1145"15,0 0-41-15,0 0-86 16,0 0-18-16,0 0-47 16,0 0-32-16,-4 14-17 15,4 3-1-15,0 6-1 0,0 1 2 16,0 5 6 0,0 4 5-16,0 11 56 15,2 4-4-15,4 5-2 16,-1 0-26-16,2-2 4 15,-1-2 14 1,-1-4 12-16,-1-7-20 0,0-3-26 0,1-9-15 16,-3-7-4-16,1-6-2 15,-1-9 1-15,-2-4-1 16,0 0-8-16,0-4 8 16,0-20-1-16,0-5 0 15,-2-11 0-15,-3-7 0 0,3-9-9 16,-3-7-6-1,5-5-3-15,0-1 6 16,0-4 11-16,0 1 1 16,7 4 1-16,9 7 1 15,6 12 19-15,2 14-3 0,3 17 4 16,4 14 15 0,0 4-6-16,-4 17-1 0,-4 23 2 15,-10 5 13-15,-6 8-12 16,-7 6 5-16,0 0-11 15,-3-3-15-15,-14-5-10 16,-4-11-1-16,2-11 0 16,-1-14-41-16,3-8-17 15,5-7 1-15,1 0 37 16,5-2 7-16,6-5 3 0,0 1 5 16,0 6 3-1,14 0 2-15,7 8 13 16,-2 18 21-16,2 6 13 15,1 4-12-15,-2 1-9 16,-2-2-5-16,-1 0-8 0,-3-3-5 16,-1-2-7-1,-1-4 4-15,-4 1-4 16,3-2-1-16,5-8-73 0,-5-8-133 16,1-7-560-16</inkml:trace>
  <inkml:trace contextRef="#ctx0" brushRef="#br0" timeOffset="52">4480 6026 2060 0,'0'0'387'16,"0"0"-197"-16,0 0-30 15,0 0-34-15,0 0-50 16,130-74-18-16,-109 38-9 16,-5-3-9-16,-5 0-18 0,-7 0-10 15,-4 7-1-15,0 0 4 16,-2 8 5-16,-15 4 9 16,-8 9-14-16,-2 7-7 15,-4 4 0 1,-2 4-6-16,0 24-2 0,1 10 1 15,8 11 0-15,3 7-1 16,8 9 0-16,7 2 4 16,6 3-3-16,0-2 10 15,9-5 9-15,13-8-1 0,7-9-10 16,2-10-5 0,5-7-3-16,-3-6 0 0,0-12-1 15,-1-9 1 1,-3-2-1-16,4-13-82 15,-8-15-96-15,-3-1-253 0</inkml:trace>
  <inkml:trace contextRef="#ctx0" brushRef="#br0" timeOffset="53">5177 5596 2469 0,'0'0'295'16,"0"0"-156"-16,0 0-41 15,0 0-25-15,0 0-21 0,0 0-20 16,-124 93-3-16,105-49 15 16,2 5-9-16,3 7 6 15,8 5-11-15,4 2 3 16,2-1-4-16,0-1-9 15,18-4-11-15,3-6-3 16,8-11-5-16,0-10-1 16,1-11 0-16,-1-6 0 15,0-11-29-15,6-2-102 16,-6-9-92-16,-4-11-475 0</inkml:trace>
  <inkml:trace contextRef="#ctx0" brushRef="#br0" timeOffset="54">5568 6131 2274 0,'0'0'370'16,"0"0"-178"-16,0 0-82 0,0 0-28 15,0 0-25-15,129-155-33 16,-119 111-14 0,0 2-4-16,-8 3-1 15,-2 2 16-15,0 5 22 0,-7 9 11 16,-13 6 13-16,-2 10-26 16,-5 7-17-16,-2 0-11 15,0 26-5-15,5 12-2 16,2 11-2-16,8 7 6 15,7 6 3-15,7 2 7 0,0-5-1 16,9-6-8 0,16-4-5-16,4-11-6 0,2-6 2 15,2-8-2 1,0-6 0-16,-1-5 0 16,4-3-22-16,-7-5-137 15,-7-5-278-15</inkml:trace>
  <inkml:trace contextRef="#ctx0" brushRef="#br0" timeOffset="55">6017 5723 2736 0,'0'0'285'0,"0"0"-139"16,8 144-33-16,-2-79-53 16,3 1-37-16,-1-9-15 0,2-6-4 15,-4-8-3 1,-1-11-1-16,-3-15-54 0,-2-7-184 16,0-10-781-16</inkml:trace>
  <inkml:trace contextRef="#ctx0" brushRef="#br0" timeOffset="56">5953 5326 2682 0,'0'0'169'0,"0"0"-169"15,0 0-337-15</inkml:trace>
  <inkml:trace contextRef="#ctx0" brushRef="#br0" timeOffset="57">6443 5095 2218 0,'0'0'330'0,"0"0"-183"0,6 140-37 16,-4-65-35-16,4 7-23 15,0 7-6-15,1 5 23 16,-1 1 18-16,4-2-5 0,-2-4-14 15,1-6-12-15,0-11-25 16,0-9-15-16,-2-10-14 16,-3-13-2-1,0-14 0-15,-1-14-35 0,-3-12-86 16,0-10-118-16,0-15-413 0</inkml:trace>
  <inkml:trace contextRef="#ctx0" brushRef="#br0" timeOffset="58">6439 5767 2665 0,'0'0'334'16,"0"0"-230"-16,0 0-69 16,0 0-15-16,0 0-20 15,0 0-66-15,135-23-477 0</inkml:trace>
  <inkml:trace contextRef="#ctx0" brushRef="#br0" timeOffset="59">6940 6288 2171 0,'0'0'351'0,"0"0"-179"16,0-125-44-16,-5 56-49 15,-1-10-45-15,-1-6-22 16,1-2-11-16,3-2-1 0,1 5 5 16,2 9-4-16,0 16 63 15,2 21-7-15,14 19-13 16,2 19 25-16,1 4-15 15,6 32-21-15,2 15-11 16,0 7-6-16,0 11-9 16,-1-3-6-16,-4 4 4 15,-1 1-4-15,-6-4-1 16,-6-6 1-16,-4-4 0 0,-5-4-1 16,0-2-105-16,-7-15-152 15,-9-14-1658-15</inkml:trace>
  <inkml:trace contextRef="#ctx0" brushRef="#br0" timeOffset="60">6916 5986 2791 0,'0'0'367'0,"0"0"-299"15,0 0-50-15,0 0-8 16,0 0-10-16,0 0-52 0,0 0-166 15,125-30-980-15</inkml:trace>
  <inkml:trace contextRef="#ctx0" brushRef="#br0" timeOffset="61">8049 6039 2203 0,'0'0'319'0,"0"0"-177"0,0 0-55 16,0 0-23-16,0 0-23 16,0 0-1-1,0 0-3-15,79 9 24 16,-57-38-17-16,2-4-6 0,-4-10-16 16,1-8-11-1,-6-8-3-15,-3-1-4 0,-4-1-4 16,-4 6 0-16,-4 4 4 15,0 11-4-15,-4 6 1 16,-14 10 0-16,-2 7 3 16,-4 12-8-16,-1 5 4 0,3 0-7 15,2 27-32 1,4 11-6-16,3 11 10 16,7 4 7-16,0 2 28 15,6 4-2-15,0-2-4 16,0-2 6-16,8 3 0 0,7-4 8 15,7-6-3-15,3-2-1 16,6-8 3 0,3-6-6-16,-1-9-1 0,0-6-4 15,-1-6 4-15,-3-11-2 0,-7 0-10 16,-3-22-48 0,0-17 7-16,-6-12 4 15,1-9 6-15,-4-5-22 16,1-5-75-16,1 0 52 0,-1 0 52 15,3 4 14 1,1 6 22-16,3 10 59 16,-1 14 11-16,1 14-46 15,0 14 55-15,0 8 0 16,2 2-20-16,0 26-19 16,2 5 28-16,-1 8-45 0,-2 4 4 15,-1 7-10-15,0 3 29 16,-4 3-27-16,-2 1-1 15,0-6-8-15,-3 0-5 16,-5-10-4-16,1-5 0 16,-1-6-1-16,-4-13-9 15,2-11-32-15,-2-8-33 16,0-5-55-16,0-30 91 16,5-8 28-16,2-14 9 15,4-11 0-15,7-4 1 0,3-3 0 16,8 0 0-16,0 7 17 15,5 13 25 1,0 13 6-16,-6 24-21 16,1 18 35-16,-2 9 7 0,-4 34-3 15,-3 18 8-15,-3 6-45 16,-3 1-7-16,-3-6 9 16,-2-5-12-16,-5-17-2 15,1-10-4-15,-3-14-9 16,-2-14-4-16,0-2-1 15,2-26-47-15,1-22 32 16,5-15-19-16,3-10-10 16,5 2 9-16,2 0 25 15,4 13 10-15,3 16 1 16,1 24 7-16,-1 18 19 16,-3 24 41-16,-2 31 0 15,1 15-31-15,-6 2-15 16,-1-2-7-16,-4-7-7 0,-1-7-6 15,-2-12-1-15,-7 1-24 16,0-13-159-16,0-9-636 16</inkml:trace>
  <inkml:trace contextRef="#ctx0" brushRef="#br0" timeOffset="62">10297 6155 1996 0,'0'0'292'0,"0"0"-212"0,0 0 17 16,0 0 20-16,0-153-37 15,0 94-33-15,-4-11-6 16,-5-10-5-16,1-5-16 0,-2-7-11 16,-3 1-9-1,-1 4 8-15,3 3 0 16,1 6 28-16,5 10 0 0,5 13 2 16,0 12 2-1,0 11-17-15,9 15-10 16,11 13 34-16,2 4-5 0,5 4-27 15,-2 18-15 1,-1 7-55-16,-2 17-52 0,-6-7-83 16,-10-7-209-16</inkml:trace>
  <inkml:trace contextRef="#ctx0" brushRef="#br0" timeOffset="63">10199 5754 2105 0,'0'0'324'0,"0"0"-191"16,0 0-94-16,0 0-39 15,125-84-27-15,-94 64-356 0</inkml:trace>
  <inkml:trace contextRef="#ctx0" brushRef="#br0" timeOffset="64">10545 5602 110 0,'0'0'2215'0,"0"0"-1927"0,0 0-115 15,24 176-55-15,-6-111-58 16,4 0-24-16,7-7-12 15,2-11 16-15,4-16 8 16,0-17 7-16,1-14 0 16,-3 0-10-16,-4-26-10 15,-4-10 1-15,-10-11-22 0,-1-1-6 16,-10-2-8-16,-2-2 0 16,-2 4 0-16,0 3-25 15,0 2-65-15,-12-1-85 16,2 10-301-16,3 10-1443 15</inkml:trace>
  <inkml:trace contextRef="#ctx0" brushRef="#br0" timeOffset="65">11269 5443 2306 0,'0'0'333'0,"0"0"-173"0,0 0-63 16,15 150-36-16,-7-95-20 16,-2 3-11-16,-2 4-9 15,1 3-6-15,-5-4-7 16,0-6-2-16,0-8-5 15,0-11-1 1,0-13 5-16,0-12-5 0,0-11 0 16,-2-8-5-16,-3-31-8 15,5-16 1-15,0-15-5 16,0-4-19-16,0-7 9 16,0 7 2-16,7 11 20 15,5 19 5-15,-4 22 0 16,1 18 17-16,2 4 46 15,0 26-19-15,2 18-13 16,6 7 16-16,-2 2-7 16,3 0-15-16,3-7-12 15,1-8-11-15,-2-8 2 0,1-17 11 16,-3-13-5-16,2 0 6 16,-2-21 19-16,-4-20 11 15,-3-10-24-15,-4-2-16 16,-7-1 2-16,-2 4-8 15,0 4-16-15,0 8-51 16,-15-1-77-16,1 10-243 0,5 12-1701 16</inkml:trace>
  <inkml:trace contextRef="#ctx0" brushRef="#br0" timeOffset="66">11982 5433 2265 0,'0'0'374'15,"0"0"-191"-15,0 0-57 16,0 0-59-16,0 0-8 16,-73 142 5-16,63-81-7 15,8 4 3-15,2 2-31 16,0-4-11-16,4-10-2 15,15-11-6-15,5-16-9 16,5-14 3-16,3-10 2 16,-3-2-5-16,-8 0-1 15,-3-19-64-15,-7 2-137 16,-9-2-473-16</inkml:trace>
  <inkml:trace contextRef="#ctx0" brushRef="#br0" timeOffset="67">12040 6166 2306 0,'0'0'421'0,"0"0"-237"16,0 0-96-16,-16 123-40 15,16-103-48-15,0-13-18 16,0-7-122-16,0 0-330 0</inkml:trace>
  <inkml:trace contextRef="#ctx0" brushRef="#br0" timeOffset="68">12302 6066 2113 0,'0'0'322'16,"0"0"-165"-16,0 0-71 16,0 0-49-16,0 0 7 15,0 0 55-15,0 0-43 16,21-83-16-16,-19 35-18 15,0-10-10-15,2-5-7 0,4-5-5 16,1 2 1 0,-1 2-1-16,2 9 0 0,-2 11 1 15,1 13-1-15,2 15 0 16,1 10 0-16,3 6 0 16,1 10 7-16,1 18 0 15,3 11 23-15,1 7 13 16,-2 0-14-16,-1 2-4 15,-2 0 0-15,-3-1-6 16,-2-1 2-16,-4-3 6 16,-2-4-16-16,-3-6-8 0,-2-1-3 15,0-5-90 1,0-6-122-16,0-8-469 0</inkml:trace>
  <inkml:trace contextRef="#ctx0" brushRef="#br0" timeOffset="69">12437 5795 2746 0,'0'0'320'0,"0"0"-223"0,0 0-66 16,0 0 1 0,0 0-20-16,0 0-8 0,118-27-4 15,-91 20-33-15,1-3-81 16,-6 1-114-16,-3 0-541 15</inkml:trace>
  <inkml:trace contextRef="#ctx0" brushRef="#br0" timeOffset="70">12798 5626 2329 0,'0'0'273'0,"0"0"-117"16,0 0-2-16,0 152-40 16,9-108-21-16,4-4-13 0,5-3 3 15,4-10-25-15,2-14-9 16,1-5-9-16,2-8 8 16,0 0-6-16,-5-12-20 15,-7-7-9-15,-1-3-7 16,-7-3-6-16,-7-6 0 15,0-2-9-15,0-5-18 0,-19-4-33 16,-31-13-46-16,2 6-110 16,-1 8-441-16</inkml:trace>
  <inkml:trace contextRef="#ctx0" brushRef="#br0" timeOffset="71">12414 5269 2619 0,'0'0'554'16,"0"0"-427"-16,0 0-32 0,0 0-33 15,145 0-43-15,-105 0-19 16,2 0-12-16,-13-2-180 16,-11-2-657-16</inkml:trace>
  <inkml:trace contextRef="#ctx0" brushRef="#br0" timeOffset="72">13809 5841 1989 0,'0'0'299'0,"0"0"-198"16,0 0 33-16,0 0-18 0,0 0-27 15,0 0-9-15,0 0-20 16,60-15-8 0,-40-2 1-16,1-10 3 15,-6-9-5-15,1-4-8 16,-5-3-8-16,-7-1-13 15,-2 5-13-15,-2 6-3 16,0 5-5-16,-4 9 6 16,-9 5-2-16,-5 9-5 15,3 3 0-15,-4 2-2 16,1 0-28-16,3 19-2 16,4 6-16-16,4 8 19 0,2 7 20 15,5 6 9-15,0 9 1 16,9 2 12-16,11 5 5 15,5 1 4-15,4-3-7 16,0-3-14-16,5-17 0 16,-3-10-1-16,0-13 1 15,-2-15 11-15,-4-2 12 16,-4 0-13-16,0-13-1 16,-5-8-9-16,-3-6-1 15,-5-5 6-15,4-6-4 0,-3-9-2 16,-1-8-25-16,1-4-21 15,3-5-16 1,3 1 12-16,1 7 34 0,4 4 7 16,0 17 8-16,2 12 2 15,1 19-1-15,-2 4 9 16,4 14 12-16,2 20 17 16,-2 11 11-16,1 7-20 15,-2 0-10-15,-3 5-5 16,-3-4-6-16,-5-4-2 15,-7 0-5-15,-1-7 3 0,-2-9-3 16,-3-7-1-16,0-9 2 16,0-10 3-16,0-7-5 15,0 0-26-15,0-17-8 16,0-14 25-16,8-8 7 16,3-4-2-16,5-5 4 15,4-3 1-15,4-4-1 16,3 2 0-16,6 0 1 15,1 6 6-15,-3 14 4 16,-2 21-5-16,-2 12 15 16,-5 19 22-16,-4 32-12 15,0 16-8-15,-5 6-12 0,1-1-6 16,-3-4-5-16,-3-15 0 16,0-12 0-1,-2-16 1-15,-2-16-2 16,3-9-8-16,-1-15-12 0,6-26 10 15,-1-17 1-15,7-12-23 16,4-1 7-16,5 1 25 16,6 9 1-16,0 18 0 15,-2 28 1-15,2 15 5 16,-7 28 36-16,-2 31-5 16,-3 11-16-16,-4 4-15 15,-1-4-5-15,-3-12-1 0,3-12-4 16,-5-16-92-1,-5-17-288-15</inkml:trace>
  <inkml:trace contextRef="#ctx0" brushRef="#br0" timeOffset="73">16719 5621 2491 0,'0'0'306'0,"0"0"-158"16,54 167-33-16,-25-104-23 16,4-13-22-16,5-16 2 15,-1-20-1-15,-1-14 19 16,-3-14-1-16,-6-31-7 16,-11-12-22-16,-9-3-27 15,-7 2-17-15,-2 2-9 16,-23 7-1-16,-6 5-6 15,-3 3-3-15,-3 12-28 16,1 10-8-16,2 16-24 16,10 3-37-16,15 34-56 15,9 7-88-15,0-1-368 0</inkml:trace>
  <inkml:trace contextRef="#ctx0" brushRef="#br0" timeOffset="75">18361 5400 2090 0,'0'0'330'0,"0"0"-177"0,0 0-66 16,6 125-7-16,2-75-35 15,0 6 1-15,-1 4-3 16,-3 0-14-16,0 1 15 16,0-6 1-16,-2-6-8 0,-2-11-16 15,0-9 0 1,2-12-13-16,-2-8-8 0,0-9 0 16,0 0 0-16,0-13 0 15,0-23-6-15,0-11 5 16,0-14-10-16,0-6-22 15,0-3-14 1,0-4-4-16,11 1 42 16,7 7 8-16,4 9 1 0,4 12 11 15,1 13 29-15,2 18 9 16,-2 14 1-16,-4 0 20 16,-6 31-21-16,-3 10-9 15,-12 7-12-15,-2 3-5 16,0-1-8-16,-12 1-14 15,-7-3 0-15,-4-10 3 16,3-4-3-16,3-12-1 0,5-9-8 31,3-9-24-31,9-4-25 0,0 0 25 16,0 0 16-16,13 0 10 16,8 0 6-16,1 10 7 15,-1 11 14-15,-2 6 5 16,-1-1 0-16,-3 1-3 15,-3-5-7-15,-1-5-10 16,-5-5-6-16,3-7 0 16,5-5-92-16,-6-7-141 0,1-16-1057 15</inkml:trace>
  <inkml:trace contextRef="#ctx0" brushRef="#br0" timeOffset="76">18980 5684 2329 0,'0'0'284'16,"0"0"-116"-16,0 0-9 16,0 0-94-16,0 0-42 15,112-169-18-15,-108 125 6 16,-4 6-4-16,0 12-6 15,-18 9 38-15,-8 9 5 0,-5 8 10 16,-2 10-12-16,0 26-24 16,8 7-9-16,4 11 5 15,8 1-6-15,6 1 10 16,7 1-12-16,0 0 3 16,4-2 1-16,14-4 2 15,3-3-12-15,2-9 1 0,4-6 3 16,0-11-4-1,2-7-1-15,7-15-99 16,-7 0-90-16,-5 0-315 0</inkml:trace>
  <inkml:trace contextRef="#ctx0" brushRef="#br0" timeOffset="77">19504 5411 2007 0,'0'0'454'0,"0"0"-159"16,0 0-156-16,0 0-40 15,-90 167-10-15,78-107-28 16,5 3-18-16,7 3 5 15,0-4-17-15,2-9-15 16,21-7-10-16,6-18-5 16,4-13-1-1,3-12 7-15,-5-3-2 0,-4-5 3 16,-8-15-8-16,-3-7-78 16,-9 6-143-16,-5 2-670 15</inkml:trace>
  <inkml:trace contextRef="#ctx0" brushRef="#br0" timeOffset="78">19595 6077 2612 0,'0'0'309'16,"0"0"-167"-16,0 0-40 16,-19 142-46-16,17-105-43 0,2-11-13 15,0-9-74 1,0-7-118-16,2-10-355 0</inkml:trace>
  <inkml:trace contextRef="#ctx0" brushRef="#br0" timeOffset="79">19850 5471 2453 0,'0'0'353'16,"0"0"-198"-16,-21 125-44 0,19-62-44 15,2 5-18-15,0-2 14 16,15-8-14-16,10-10-14 15,6-17-10-15,9-16 3 16,5-15 8-16,4-23 5 16,-2-24 2-16,-9-14-21 15,-14-9-10-15,-15 2-12 16,-9 3-5-16,-9 10-16 16,-22 4-11-16,-11 12-18 15,-22 1-37-15,8 10-93 0,6 7-315 0</inkml:trace>
  <inkml:trace contextRef="#ctx0" brushRef="#br0" timeOffset="80">16300 5392 2038 0,'0'0'260'0,"0"0"-102"16,0 0-80-16,0 0 8 16,0 0-13-16,0 0-20 15,-134 82 7-15,112-43-15 16,5 6 16-16,3 8-15 15,7 6 7-15,7 4-10 16,0 1 4-16,2-1-7 16,21-10-12-16,4-14-12 15,4-15-12-15,2-14-3 16,-1-10 19-16,-3-8 10 0,-3-23-8 16,-8-17-5-16,-2-13-2 15,-8-14 2-15,-1-8-6 16,-3-8-5-16,-4-2-5 15,0-2-1-15,0 9-6 16,0 13-9-16,0 15 10 16,-8 19 4-16,1 21 1 15,1 18 4-15,2 0 8 16,2 40-11-16,2 21-1 16,0 16 0-16,0 18 0 15,0 5 0-15,0 4-1 16,10 3 1-16,3-9 0 15,-1-3 1-15,3-11-1 0,-2-11-1 16,5-16 1 0,0-12-4-16,6-15-112 0,-2-11-152 15,-1-12-1771-15</inkml:trace>
  <inkml:trace contextRef="#ctx0" brushRef="#br0" timeOffset="81">20534 5932 2877 0,'0'0'265'16,"0"0"-153"-16,0 0-70 0,0 0-23 16,0 0-18-1,0 0-1-15,0 0-182 0,-14-6-545 0</inkml:trace>
  <inkml:trace contextRef="#ctx0" brushRef="#br1" timeOffset="101">9547 10864 2658 0,'0'0'324'16,"0"0"-225"-16,0 0-99 16,0 0-39-16,0 0-555 0</inkml:trace>
  <inkml:trace contextRef="#ctx0" brushRef="#br1" timeOffset="111">14338 10584 2420 0,'0'0'84'0,"0"0"-84"0</inkml:trace>
  <inkml:trace contextRef="#ctx0" brushRef="#br0" timeOffset="202">18791 6466 1877 0,'0'0'323'0,"0"0"-207"0,0 0-81 16,0 0-33-16,0 0 0 16,0 0-2-16,0-2-22 15,0 2 22-15,0 0-13 16,0 0-1-16,0 0-43 16,0 0 8-16,0 0-17 15,0 2-29-15,0 3 25 16,0-3-127-16,0 3-1417 0</inkml:trace>
  <inkml:trace contextRef="#ctx0" brushRef="#br0" timeOffset="203">18787 6464 1501 0,'0'0'619'0,"0"0"-320"0,0 0-168 16,0 0-27-16,0 0-47 16,0 0-35-16,0-27-16 15,0 27-5-15,0 0 9 16,0 17 50-16,0 7-7 15,0 7-11-15,2 5-14 16,0 11-8-16,-2 3 6 0,0 8-2 16,0 7 7-1,0 8 11-15,0 7-13 0,0 4-7 16,-4 8 2-16,-1 1-7 16,1 2-7-16,2-1-9 15,2-5 5-15,0-2 11 16,0-7 10-16,0-3 1 15,0-6-9-15,0-7-6 16,0-3-4 0,0-8-4-16,4-8-4 0,-2-3 0 15,3-10-1-15,-1-9 0 16,-2-3-53-16,0-6-68 16,0-5-72-16,0-4-288 0</inkml:trace>
  <inkml:trace contextRef="#ctx0" brushRef="#br0" timeOffset="204">18552 8865 2345 0,'0'0'338'16,"0"0"-157"-16,0 0-48 15,135-127-33-15,-77 73-47 0,8-6-28 16,1-1-17-16,-3 3-7 16,-3 5-1-16,-10 5-21 15,-9 12-44-15,-8 8-32 16,-12 7-48-16,-7 15-106 0,-7 3-220 0</inkml:trace>
  <inkml:trace contextRef="#ctx0" brushRef="#br0" timeOffset="205">18731 9097 1332 0,'0'0'1510'0,"0"0"-1286"15,0 0-101-15,0 0 0 0,0 0-22 16,0 0-34-16,140-153-21 15,-91 111-20-15,2-5-14 16,1 1-4 0,-4 7-8-16,0-3 0 0,-6 3-36 0,-5 3-42 15,6-3-28 1,-9 8-122-16,-12 7-435 0</inkml:trace>
  <inkml:trace contextRef="#ctx0" brushRef="#br0" timeOffset="206">19003 9534 1713 0,'0'0'366'16,"0"0"-256"-16,0 0-13 0,0 0 60 15,16 152-50-15,-16-96-27 16,0 6 10-16,0 6 8 15,0-1-21-15,0 4 5 16,0-1-31-16,-3 0-7 16,3 0-14-16,0 0-5 15,-3 0 11-15,3 4-5 0,-4 4-9 16,2-4-1 0,0 1 6-16,0-10-9 0,2-12-14 15,0-9-3-15,0-12 0 16,0-8-2-1,2-10-2-15,2-5-49 16,-2-9-102-16,3 0-141 0,-5 0-486 16</inkml:trace>
  <inkml:trace contextRef="#ctx0" brushRef="#br0" timeOffset="207">18774 11360 2432 0,'0'0'370'31,"0"0"-220"-31,0 0 0 0,0 0-40 16,146-108-44-16,-84 61-24 0,6-5-18 16,-1 0-10-1,-5-1-9-15,-6 5-1 0,-12 6-4 16,-9 9-34 0,-10 3-41-16,-10 8-10 0,-12 11-17 0,-3 5-44 31,0 6-176-31</inkml:trace>
  <inkml:trace contextRef="#ctx0" brushRef="#br0" timeOffset="208">18867 11731 2729 0,'0'0'219'0,"0"0"-128"16,0 0 30-16,0 0-31 15,138-153-53-15,-98 109-25 16,3 4-8-16,-1 1-4 16,11-14-30-16,-9 11-113 15,-10 2-337-15</inkml:trace>
  <inkml:trace contextRef="#ctx0" brushRef="#br0" timeOffset="209">19127 12134 1953 0,'0'0'488'16,"0"0"-302"-16,0 0-53 16,0 0-19-16,0 0-65 15,0 0-24-15,0 0 24 0,-10 120 21 16,5-56-10 0,0 10-5-16,1 11-11 15,-1 8 0-15,-1 2-6 16,2-1-9-16,-1-5-1 15,3-4-8-15,-1-3-2 16,3-1-12-16,0 2 2 0,0-1-2 16,0-3-6-16,0-6 1 15,0-9 0 1,0-15 0-16,0-7 3 16,0-16-4-16,0-9-1 0,3-10-59 15,-1-7-58-15,-2 0-98 16,0-9-110-16,0-4-1987 15</inkml:trace>
  <inkml:trace contextRef="#ctx0" brushRef="#br0" timeOffset="210">18780 14229 2273 0,'0'0'434'0,"0"0"-215"16,0 0-53-16,0 0-60 15,160-148-33-15,-102 89-45 16,5-2-16-16,-1-2-6 15,-6 5-6-15,-8 5 0 16,-5 9-24-16,-11 13-60 16,-13 9-83-16,-7 11-108 0,-12 11-453 15</inkml:trace>
  <inkml:trace contextRef="#ctx0" brushRef="#br0" timeOffset="211">18924 14397 2721 0,'0'0'414'0,"0"0"-300"16,0 0-39-16,143-168-12 0,-76 107-37 15,-3 4-26-15,-3 4-6 16,8-10-53-16,-16 14-107 15,-12 13-353-15</inkml:trace>
  <inkml:trace contextRef="#ctx0" brushRef="#br0" timeOffset="212">19412 14552 2215 0,'0'0'263'0,"0"0"-126"16,0 0 3-16,0 0-28 15,0 0-50-15,0 0-36 16,0 0-10-16,-17 23-6 0,17 5 27 15,0 10 26-15,0 15 6 16,0 10-12-16,0 10-4 16,0 11-15-16,0 11-13 0,0 3-5 15,0 4-5 1,0-1-8-16,0-4-7 16,4-11 4-16,-1-10-4 15,-3-12 0-15,0-13 0 16,0-12-18-16,0-5-42 0,-7-19-31 15,-3-4-79-15,2-8-282 0</inkml:trace>
  <inkml:trace contextRef="#ctx0" brushRef="#br0" timeOffset="213">19030 16332 2267 0,'0'0'335'16,"0"0"-122"-16,0 0-64 15,162-107-12-15,-84 49-43 16,9-12-24-16,-3-4-20 16,-5 1-24-16,-15 8-16 0,-12 8-10 15,-14 17-7-15,-14 10-35 16,-9 12-54-16,-10 15-102 16,-5 3-214-1,0 0-1672-15</inkml:trace>
  <inkml:trace contextRef="#ctx0" brushRef="#br0" timeOffset="214">19094 16731 2528 0,'0'0'300'0,"0"0"-170"0,114-102-15 16,-52 41-21 0,7 1-40-16,-2-1-23 0,-5 3-22 15,-8 8-9-15,-12 6-23 16,-11 13-46-16,-13 19-82 15,-9 5-141-15,-7 7-398 0</inkml:trace>
  <inkml:trace contextRef="#ctx0" brushRef="#br0" timeOffset="215">19412 16629 2189 0,'0'0'408'0,"0"0"-257"16,0 0-88 0,0 0 2-16,-4 144 7 0,4-93-19 15,0 11 4-15,0 13-3 0,-6 6 55 16,-5 4-50-1,1-2-14-15,2 1-16 0,1 1-14 16,3-3-4-16,2 0 17 16,-1-7-12-16,0-13-12 15,3-11-2 1,0-15-2-16,0-4 4 16,0-15-4-16,0-5-11 15,0-7-21-15,0-1-22 16,0-4-43-16,0 0-80 0,0 0-240 15,0-11-1709-15</inkml:trace>
  <inkml:trace contextRef="#ctx0" brushRef="#br0" timeOffset="216">19285 18638 2604 0,'0'0'299'15,"0"0"-146"-15,168-161-65 16,-93 91-45-16,-6 5-32 16,-11 12-11-16,-8 4-30 15,-10 13-71-15,-14 12-72 16,-13 14-189-16</inkml:trace>
  <inkml:trace contextRef="#ctx0" brushRef="#br0" timeOffset="217">19389 18994 2809 0,'0'0'245'16,"0"0"-133"-1,122-108-45-15,-67 59-21 0,-1 7-29 16,-12 8-11 0,-4 9-6-16,-11 3-28 0,-7 10-108 15,-6 7-264-15,-12 5-752 16</inkml:trace>
  <inkml:trace contextRef="#ctx0" brushRef="#br0" timeOffset="218">19657 19134 2624 0,'0'0'203'15,"-6"123"-118"-15,4-43-32 16,0 43 38-16,2-10-42 0,0 12-7 15,-5-6 16-15,3-22 0 16,0 3-26-16,0-3-18 0,2-5-10 16,0-6-4-1,0-10 0-15,0-14-6 0,0-23-69 16,0-17-136 0,0-13-336-16</inkml:trace>
  <inkml:trace contextRef="#ctx0" brushRef="#br0" timeOffset="219">19034 6405 1676 0,'0'0'446'0,"0"0"-213"15,0 0-113-15,0 0-38 16,0 0-46-16,0 0-15 0,0 3 23 16,6 0 75-16,13-3-37 15,3 2-21-15,6 3 8 16,9-1-15-16,5 3-12 16,7 3-13-16,4 0-12 15,9-1-11-15,6-1-5 0,3-3 0 16,4-3-1-1,1-2 6-15,0 0-6 0,0-2 0 16,-3-8 0 0,0 3 0-16,-1 0 0 0,-7 3 0 15,-3-2-1-15,-10 4 1 16,-8 2-1-16,-7 0 1 16,-8 0-1-1,-8 0-23-15,-8 0-38 16,-6 8-130-16,-7 1-601 0</inkml:trace>
  <inkml:trace contextRef="#ctx0" brushRef="#br0" timeOffset="220">20661 6304 2442 0,'0'0'290'15,"0"0"-202"-15,0 0-55 16,-32 167 0-16,16-110-20 16,-1 4-11-16,-1-5-2 15,3-3-71-15,3-17-184 16,5-15-1412-16</inkml:trace>
  <inkml:trace contextRef="#ctx0" brushRef="#br0" timeOffset="221">20837 6413 2593 0,'0'0'214'0,"0"0"-137"15,0 0-38-15,-68 159-14 16,60-120-16-16,3-10-9 16,5-8-25-16,0-6-121 15,0-7-193-15</inkml:trace>
  <inkml:trace contextRef="#ctx0" brushRef="#br0" timeOffset="222">21126 6483 2052 0,'0'0'264'16,"0"0"-77"-16,0 0-13 16,118-22-16-16,-71 10-111 0,4 2-32 15,-5-1-9-15,2 5-5 16,-4 2 13-16,-1 4 8 15,-1 0 16-15,-5 0 9 16,4 8 2-16,-3 5-16 16,-3 0-13-16,1-1-4 0,-3-1-3 15,1-3-1-15,-5-3-5 16,-3-3-5-16,-3-2-2 16,-7 0 1-1,-3 0-1-15,-7 0-6 16,-6 0-71-16,0 0-114 15,0-5-722-15</inkml:trace>
  <inkml:trace contextRef="#ctx0" brushRef="#br0" timeOffset="223">22111 6276 2231 0,'0'0'306'0,"0"0"-136"16,0 0-52-16,0 0-31 0,-27 146-43 16,14-99-22-16,-1 1-12 15,1-5-5-15,5-9-5 0,2-11 0 16,6-10-28-16,0-11-157 15,0-2-521-15</inkml:trace>
  <inkml:trace contextRef="#ctx0" brushRef="#br0" timeOffset="224">22173 6560 1564 0,'0'0'0'0</inkml:trace>
  <inkml:trace contextRef="#ctx0" brushRef="#br0" timeOffset="225">22425 6189 1993 0,'0'0'358'16,"0"0"-122"-16,0 0-27 0,0 0-42 15,0 0-67-15,0 0-25 16,0 0-19-16,-56 173-26 15,45-113-11-15,5-7-11 16,-1-4-8-16,2-7 0 16,3-10-10-16,0-2-81 0,2-11-152 15,0-7-675-15</inkml:trace>
  <inkml:trace contextRef="#ctx0" brushRef="#br0" timeOffset="226">22595 6449 2341 0,'0'0'212'15,"0"0"-81"-15,0 0-32 16,120-6-30-16,-69-2-24 16,7 1-18-16,2 1-9 0,4 4-4 15,1 0-1 1,-1-1 4-16,-1 1 14 0,1-3-8 16,2 2-9-1,-4 1-9-15,1 2-5 16,-5 0 0-16,-3 0 1 15,-4 0 0-15,-5 0 0 16,-5 0 0-16,-7 8 4 16,-8-1-4-16,-6 1 3 15,-4-5-3-15,-5 3-1 16,-7-6-51-16,-4 0-126 16,0 0-389-16</inkml:trace>
  <inkml:trace contextRef="#ctx0" brushRef="#br0" timeOffset="227">23916 6212 2503 0,'0'0'268'0,"0"0"-158"16,0 0-43-16,0 0-15 15,-18 153-31-15,13-122-15 0,1-5-6 16,2-4-6-16,2-12-83 16,0-8-224-16,0-2-1974 15</inkml:trace>
  <inkml:trace contextRef="#ctx0" brushRef="#br0" timeOffset="228">24181 6276 2632 0,'0'0'273'16,"0"0"-164"-16,0 0-25 0,-52 153-40 15,48-118-33-15,4-11-11 16,0-5-1 0,0-7-4-16,0-7 5 0,7-1-7 15,4-1 3 1,0 0-7-16,0-3-11 15,0 0-8-15,0 0 2 0,3 0-23 16,1 0-27-16,8 0-27 16,-3-3-104-1,-5-4-774-15</inkml:trace>
  <inkml:trace contextRef="#ctx0" brushRef="#br0" timeOffset="229">24713 6498 1993 0,'0'0'242'0,"0"0"-175"15,0 0-18-15,0 0 61 16,0 0-34-16,0 0-23 16,0 0 23-16,138 28-6 15,-102-26 5-15,2-2-35 16,7 0-20-16,-1 0 4 0,3 0 6 16,-1 0-12-16,2 0-2 15,-4 0-2 1,-1-4-7-16,-6 2-2 15,-3-3-3-15,-7 1-2 16,-8 0 0-16,-5 2-33 0,-14 2-90 16,0 0-109-16,0 0-1569 15</inkml:trace>
  <inkml:trace contextRef="#ctx0" brushRef="#br0" timeOffset="230">25716 6212 2302 0,'0'0'315'16,"0"0"-147"-16,0 0-76 15,-36 170-35-15,18-113-28 16,5-4-14-16,-1-2-10 15,6-10-5-15,3-10-6 16,5-8-87-16,0-14-189 16,11-9-1502-16</inkml:trace>
  <inkml:trace contextRef="#ctx0" brushRef="#br0" timeOffset="231">25955 6307 2461 0,'0'0'323'0,"0"0"-213"16,-67 154-28-16,44-89-23 0,5-7-35 15,9-10-24 1,7-9-4-16,2-15-70 0,7-9-166 16,7-15-487-16</inkml:trace>
  <inkml:trace contextRef="#ctx0" brushRef="#br0" timeOffset="232">26264 6447 2026 0,'0'0'304'15,"0"0"-165"-15,0 0 18 16,147-3 16-16,-94-9-98 16,3 2-51-16,-4 3-15 15,-6 0-4-15,1 2-5 16,-5 3 0-16,1 0 1 16,-1 2-1-16,0 0 0 0,-1 0 0 15,3 0 0-15,1 4 1 16,1-4-1-16,4 0 0 0,-2 0-1 15,4 0 1-15,-4-4 0 16,-1-1-1-16,-5-1 1 16,-3 6 1-16,-3 0 0 15,-10 0-1-15,-2 0 0 16,-6 11 0-16,-5-2-1 0,-5 3-89 31,-6-3-136-31,-2-1-680 0</inkml:trace>
  <inkml:trace contextRef="#ctx0" brushRef="#br0" timeOffset="233">27841 5986 2225 0,'0'0'340'16,"0"0"-203"-16,0 0-39 0,-35 177-20 16,19-115-39-1,-1 2-19-15,1-5-3 0,3-8-10 16,4-11-7-16,9-15-31 16,0-16-210-16,0-9-716 0</inkml:trace>
  <inkml:trace contextRef="#ctx0" brushRef="#br0" timeOffset="234">27995 6299 2459 0,'0'0'256'0,"0"0"-129"0,0 0-41 15,0 0-41-15,0 0-45 16,0 0-5-16,0 0-47 15,23 109-57-15,14-131-105 16,-1 1-251-16</inkml:trace>
  <inkml:trace contextRef="#ctx0" brushRef="#br0" timeOffset="235">28263 6309 1960 0,'0'0'210'0,"0"0"-113"0,0 0 29 16,118 0-34-16,-72 0-44 15,4 0-35-15,3 0-11 16,0 0 0-16,5-6 18 15,-4-2-4-15,-1 5 2 16,-4 3 29-16,-7 0 38 0,-3 0-28 16,-8 12-2-1,0 0 3-15,-4 1-16 0,-1-4-12 16,-4-4-19-16,-1-3-10 16,-2-2 3-16,-3 0-4 15,-3 0-59-15,-3-7-137 16,-6-2-583-16</inkml:trace>
  <inkml:trace contextRef="#ctx0" brushRef="#br0" timeOffset="236">29370 5882 1957 0,'0'0'246'0,"0"0"-43"0,0 0-8 16,0 0-32-16,-22 140-85 0,3-87-40 15,2 0-22-15,-1 0-11 16,3-5-5-16,1-9-1 16,3 0-12-16,3-13-129 15,2-7-205-15</inkml:trace>
  <inkml:trace contextRef="#ctx0" brushRef="#br0" timeOffset="237">29446 6087 2372 0,'0'0'225'16,"0"0"-118"-16,0 0-34 15,-40 135-34-15,33-98-39 0,2-1-53 16,1-7-143 0,1-10-1692-16</inkml:trace>
  <inkml:trace contextRef="#ctx0" brushRef="#br0" timeOffset="238">29771 6198 2076 0,'0'0'334'0,"0"0"-148"16,0 0-35-16,147-14-53 15,-92 8-38-15,1 2-28 16,-2-1 0-16,-3 0-7 15,-2 0 3-15,-2 1 10 16,-7-2-3-16,-2 2-4 16,-5 1 3-16,-2 1-17 15,-4 2-9-15,0 0-2 0,-2 0-4 16,-4-2-2-16,0 2-1 16,-7 0-47-1,-4 0-98-15,-7 0-312 0</inkml:trace>
  <inkml:trace contextRef="#ctx0" brushRef="#br0" timeOffset="239">20401 8147 1261 0,'0'0'530'15,"0"0"-166"-15,0 0-206 0,0 0-17 0,0 0-38 16,0 0-30 0,0 0-11-16,10 28-21 15,-10-28 53-15,0 0 0 16,0 0-5-16,-14 0-56 0,-3 0 5 0,-6-2 1 31,-1-3-9-31,-3 2-6 16,-2 3-9-16,-2 0-4 15,-1 3-1-15,1 18-5 16,0 7-1-16,4 4 0 16,3 7 0-16,4 0-2 15,7 2-2-15,3 3-6 16,8-1 6-16,2 1 0 0,0 1 0 16,7 1 1-16,11-5-1 15,2-3 0-15,4-6 2 16,5-7 11-16,2-9-5 15,-2-9-4-15,3-3 4 16,-6-4-7-16,1 0-1 16,-4-14 0-16,6-16-57 15,-7 0-104-15,-4 7-268 0</inkml:trace>
  <inkml:trace contextRef="#ctx0" brushRef="#br0" timeOffset="240">20638 7639 2034 0,'0'0'348'15,"0"0"-176"-15,0 0-27 16,0 0-16-16,0 0-29 16,91 174 39-16,-66-109-29 15,-2 12-22-15,-4 10-22 16,-1 5-21-16,-5 2-8 15,-3 3-14-15,-8-1-10 16,-2-4-7-16,0 0 0 0,-7-5-6 16,-13-5 0-1,-2-7 0-15,-7-8-29 16,0-7-42-16,-18 10-50 16,9-17-114-16,4-11-458 0</inkml:trace>
  <inkml:trace contextRef="#ctx0" brushRef="#br0" timeOffset="241">21968 8141 1969 0,'0'0'308'0,"0"0"-186"15,0 0-18-15,0 0 13 16,0 0-57-16,0 0-8 15,0 0-9-15,-24-32-1 16,10 28-13-16,-1-1 0 0,-3 3 2 16,-2 2-2-16,-2 0-6 15,-1 0-8-15,-1 0-6 16,-1 11-8-16,3 4 0 16,0 4 0-16,-1 6-1 15,1 7 0-15,0 3 0 16,2 6-1-16,-1 6 0 15,6 5-2-15,-1 9 3 16,5 2 5-16,5 4-3 16,2 3 5-16,4-5 3 15,0-2 3-15,0-8 4 16,10-11 16-16,9-11 13 16,-2-8 30-16,3-6-9 0,3-4-8 15,-2-5-28-15,4-1-16 16,0-2-7-16,4-4-7 15,0-3-1-15,2 0-28 16,11-19-100-16,-9-6-99 16,-4-1-419-16</inkml:trace>
  <inkml:trace contextRef="#ctx0" brushRef="#br0" timeOffset="242">22269 8455 2162 0,'0'0'306'0,"0"0"-171"16,0 0-20-16,-17 144-3 15,17-85-21-15,0 1 9 0,10 1-4 16,15-8 3-16,6-7-23 0,9-10-18 16,4-15 2-1,4-8-21-15,-2-13 0 16,-1-6-5 0,-3-30-13-16,-7-15-7 15,-6-13-4-15,-8-12-7 16,-15 2 5-16,-6 4-8 15,-13 7-4-15,-24 10-18 0,-11 14-34 16,-5 12-44-16,-14 16-67 16,11 6-196-16,14 5-405 15</inkml:trace>
  <inkml:trace contextRef="#ctx0" brushRef="#br0" timeOffset="243">23046 8202 1925 0,'0'0'290'16,"0"0"-120"-16,0 0-37 15,16 125-36-15,-11-74-21 16,-1 4-18-16,2 3-7 16,-3 0-7-16,0 0-2 15,-1-3-21-15,-2-4-8 0,0-2-12 16,0-9-1-16,0-8 1 16,0-11-1-16,0-6 0 15,0-10-33-15,0-5-20 16,-2-5-89-16,-4-24 60 15,4-12 23-15,0-14-60 16,2-11-45-16,0-6-156 16,0-2-929-1,4 6 1249-15,6 13 1001 0,1 16-640 16,-2 19-145 0,2 18-61-16,-2 2 24 0,2 36-56 15,3 17-46-15,-1 12-14 16,3 7-24-16,3-2-13 0,4-4 11 15,-1-15-17-15,5-13 8 16,0-13 16-16,-1-16 6 16,1-9-7-16,-3 0 25 15,-1-25-31-15,-4-5-16 16,-3-10-12-16,-5 1-9 0,-1-10-2 16,-6 3-57-16,-4-15-25 15,0 13-48 1,0 10-332-16</inkml:trace>
  <inkml:trace contextRef="#ctx0" brushRef="#br0" timeOffset="244">23835 8257 1739 0,'0'0'307'16,"0"0"-115"-16,0 0-18 15,0 0-34-15,0 0-17 16,0 0-6-16,0 0-47 16,-73 96-25-16,73-71-5 15,9 1 10-15,13 3 19 16,4 3 7-16,1-1-11 15,-2 6-11-15,0 1-14 0,-5 3-3 16,-7 0-8 0,-2 2-12-16,-9 0-3 0,-2-3 0 15,0-4-2-15,-4-2-6 16,-16-5-3-16,-2-3 3 16,-7-7-6-16,0-4 0 15,0-9-11-15,2-6-46 16,4 0-45-16,8-23-83 15,6-5-250-15,5-2-1775 0</inkml:trace>
  <inkml:trace contextRef="#ctx0" brushRef="#br0" timeOffset="245">24214 7721 2267 0,'0'0'254'0,"0"0"-192"15,0 0 6-15,0 0 8 16,0 0-16-16,31 129-3 0,-27-84-2 16,2 6 18-16,-2 6-6 15,-2 9-3 1,0 1 5-16,0 6-17 16,-2 1-25-16,0 4-5 15,0-1-10-15,0-2-7 16,3-2-5-16,-3-11 1 0,2-9-1 15,0-12-7-15,2-12-44 16,-4-17-46-16,2-7-90 16,-2-5-350-16</inkml:trace>
  <inkml:trace contextRef="#ctx0" brushRef="#br0" timeOffset="246">24120 8357 2715 0,'0'0'234'15,"0"0"-190"-15,0 0-27 16,0 0-17-16,0 0-53 0,125-21-100 16,-98 19-228-16</inkml:trace>
  <inkml:trace contextRef="#ctx0" brushRef="#br0" timeOffset="247">24600 8368 2023 0,'0'0'327'0,"0"0"-190"0,0 0-58 16,29 133-34-1,-23-92-4-15,1-2 5 16,-1-4-19-16,0 2-16 16,-2-8-10-16,0 0 7 15,-2-5-8-15,3-3 1 16,-3-1-1-16,0-8-1 15,0-2-10-15,-2-6-20 16,0-1-45-16,0-3-61 16,0 0-30-16,0 0 75 15,0-12 74-15,0-2 18 16,0-1 2-16,0 0-1 0,0-2 46 16,0 0 3-16,0 2-8 15,0-6-24-15,0 0-16 16,0-3-1-16,0-1 2 15,0-1 56-15,0-3 23 16,0 0-28-16,2-5-8 16,3-2 8-16,4-5-32 15,2-7 14-15,3-5 24 16,5-1 17-16,2 1-34 16,1 3 5-16,-2 6 15 15,2 9-11-15,3 10-6 16,-3 10 16-16,2 15-17 15,-1 0 3-15,-3 27-7 0,-5 14-9 16,-6 7-3 0,-7 8-13-16,-2-3-8 0,0-2-3 15,-13-3-5-15,-12-5-7 16,-1-6-37-16,-3-6-24 16,1-12-34-16,1-7-8 15,6-4-24-15,8-8 51 16,6 0 83-16,5 0 7 15,2 2 19-15,0 5 68 0,16 8 9 16,-1 6-29-16,3 9-23 16,-5 3-10-1,1 4-19-15,-3-1-3 16,-3-2-4-16,0-1-9 0,-2-7-3 16,3-3-3-1,0-6-54-15,9-13-73 0,-3-4-73 16,-1 0-353-16</inkml:trace>
  <inkml:trace contextRef="#ctx0" brushRef="#br0" timeOffset="248">25174 8375 2447 0,'0'0'280'0,"0"0"-143"15,0 0-46-15,0 0-38 16,12 162-4-16,-1-104 12 16,3 0 3-16,1-2-20 15,5-9-2-15,5-5-10 0,1-14-9 16,3-8-9 0,-5-15-5-16,1-5-3 15,-5-10 4-15,-4-23 10 16,-3-11-11-16,-2-9-5 15,-4-5-4-15,-5 0-1 16,0 2 0-16,-2 10 1 0,0 8-1 16,0 12-7-16,0 9-26 15,2 9-55-15,6 8-91 16,0 0-93-16,-1 8-904 0</inkml:trace>
  <inkml:trace contextRef="#ctx0" brushRef="#br0" timeOffset="249">25643 8906 2113 0,'0'0'340'0,"0"0"-195"16,0 0 40-16,0 0-79 0,0 0-61 16,23-142-30-16,-15 87-8 15,-4-3-6-15,1-1 0 16,1 4 0-16,3 4 14 16,0 8 43-16,0 6 11 15,2 11 3-15,0 9-10 16,2 13-21-16,3 4-1 15,0 2 16-15,0 26-7 16,-1 12-24-16,-1 3-11 16,-4 3-6-16,-1-3-3 15,-1 1-2-15,-6-4-2 16,-2-3-1-16,0-1 0 0,0-5-51 16,-8-1-77-1,-7-7-222-15,-3-8-1669 0</inkml:trace>
  <inkml:trace contextRef="#ctx0" brushRef="#br0" timeOffset="250">25676 8689 2954 0,'0'0'330'16,"0"0"-263"-16,0 0-32 0,0 0-19 15,0 0-16 1,0 0-25-16,0 0-93 15,107 0-296-15</inkml:trace>
  <inkml:trace contextRef="#ctx0" brushRef="#br0" timeOffset="251">27173 8421 2097 0,'0'0'371'15,"0"0"-224"-15,0 0-6 16,0 0-30-16,0 0-10 16,0 0-7-16,0 0-26 15,-105-55-1-15,76 57-26 0,2 23 3 16,3 13-5-16,2 13-9 16,6 11-12-1,5 10-2-15,9 4-5 16,2-4 3-16,7-11 3 15,22-16 8-15,8-19 0 16,13-16 9-16,3-10 16 16,0-28-14-16,-1-25-13 0,-10-13-10 15,-11-9-5 1,-13 0-5-16,-13 3-2 0,-5 7-1 16,-17 12-1-16,-16 12-18 15,-11 14-33-15,-5 12-30 16,2 15-49-16,6 0-84 15,18 21-69-15,11-3-549 0</inkml:trace>
  <inkml:trace contextRef="#ctx0" brushRef="#br0" timeOffset="252">28232 8416 2304 0,'0'0'343'0,"0"0"-168"15,0 0-64-15,-123-53-17 16,82 51-40-16,4 2-16 15,-1 12 12-15,5 27-21 16,6 12-10-16,6 11-1 16,13 3 0-16,8 1-2 15,2-11-5-15,29-12-7 16,14-16 1-16,12-17 5 16,11-10 10-16,1-17 0 15,-9-27-9-15,-8-7-11 16,-17-4-3-16,-11 4-49 15,-12 11-28-15,-6 12 33 0,-6 22 47 16,0 6 40-16,0 30 8 16,0 33-13-16,0 20 9 15,0 16-5-15,0 9-2 16,0 8-9-16,-2 0-2 16,-9 2 2-16,-7-4-3 15,-9-5-8-15,-9-10-6 16,-8-12-7-16,-7-16-4 15,-5-17-10-15,0-25-28 16,3-25-9-16,6-11-9 16,5-43-2-16,11-25-2 15,13-14-17-15,13-8-4 16,5 3 31-16,18 5 6 0,16 9-3 16,21-3-32-1,-8 21-141-15,-5 14-169 0</inkml:trace>
  <inkml:trace contextRef="#ctx0" brushRef="#br0" timeOffset="253">28746 8259 1661 0,'0'0'354'15,"0"0"-135"-15,0 0-41 0,0 0-73 16,0 0-50-16,18 162 8 16,-16-116-4-16,0 2-4 15,0 6-4-15,-2-4-29 0,3 0-3 16,-3-4-6 0,2-2-4-16,-2-5 1 15,0-1-5-15,0-4-5 0,0-5 1 16,0-9 0-1,0-8-1-15,0-10 1 16,0-2 0-16,0-5 22 16,0-24-11-16,0-7-6 0,0-10-5 0,0-9-1 31,2-6-9-31,0-4-22 16,3-5-30-16,4 0 17 15,2 0 33-15,7 3 11 16,7 9 15-16,2 6 19 0,4 20-2 15,-3 11 0 1,1 21 14-16,-7 0 1 0,-3 27-4 16,-11 14-4-16,-6 10 5 0,-2 2-3 0,0 0-19 31,-13-2-11-31,-3-5-10 0,-1-8-1 16,3-4-19-16,3-8-14 15,7 3 11 1,4-1 11-16,0 3 4 15,15 0 7-15,12-2 9 16,4 0 9-16,0-7-8 0,-2-8-2 16,-2-9-2-1,-4-5-6-15,-6 0 5 16,-1-11 1-16,-5-10-6 16,0-2 0-16,0-2-12 0,2-1-28 15,1-2-23-15,1-4 30 16,2-5 19-16,0-6 9 15,1-8 5-15,1-2-1 16,0-2 1-16,-1 4-9 16,-5 5 9-16,0 12 5 15,-1 10 3-15,0 12 26 0,2 12 25 16,2 0 37-16,2 26-12 16,-1 15-31-16,1 10-9 15,1 10-10 1,-4 3-8-16,-2 2-12 15,-4-1-2-15,0-5-2 0,-7-3-4 16,-2-12-5 0,0-2-1-16,0-6-13 0,-2-4-53 15,-13 0 3-15,-1-11-77 16,3-4-357-16</inkml:trace>
  <inkml:trace contextRef="#ctx0" brushRef="#br0" timeOffset="254">29375 8723 2251 0,'0'0'196'16,"0"0"-150"-16,0 0-9 15,0 0-19-15,0 0-16 0,0 0-2 16,0 0-42-16,60-92-89 15,-56 83-311-15</inkml:trace>
  <inkml:trace contextRef="#ctx0" brushRef="#br0" timeOffset="255">29666 7853 2641 0,'0'0'219'0,"0"0"-111"0,98-132-58 16,-64 92-23-16,-8 10-27 16,-10 20 0-1,-9 8-130-15,-7 2-431 0</inkml:trace>
  <inkml:trace contextRef="#ctx0" brushRef="#br0" timeOffset="256">30014 8849 1634 0,'0'0'764'0,"0"0"-617"16,0 0-40-16,0 0 32 16,0 0-60-16,0 0-21 15,0 0-10-15,2 2 20 16,-2-4 9-16,0-18-23 15,0-9-21-15,0-7-11 16,0-10-12-16,-2-4-10 0,-7-9 4 16,-2-4-3-16,-3-1 0 15,-1-4 0-15,2 3-1 16,-1 4-1-16,7 11 0 16,7 8 1-16,0 11-1 15,3 7 0 1,17 5 0-16,4 6 0 0,3 4 0 15,2 9 1-15,0 0-2 16,-2 0 2-16,-5 17-5 16,-7 5-16-16,-3 1-25 15,-12 11-77-15,0-9-109 16,0-6-545-16</inkml:trace>
  <inkml:trace contextRef="#ctx0" brushRef="#br0" timeOffset="257">29884 8436 1474 0,'0'0'1234'16,"0"0"-1073"-16,0 0-43 15,0 0-4-15,0 0-52 16,0 0-35-16,123 89-19 15,-101-85-8-15,1 0 0 16,6-4-72-16,-8-5-85 16,-2-8-273-16</inkml:trace>
  <inkml:trace contextRef="#ctx0" brushRef="#br0" timeOffset="258">30348 8421 2313 0,'0'0'428'0,"0"0"-205"15,0 0-37-15,5 148-57 0,-3-95-37 16,-2 0-33-16,0-2-30 16,0-3-15-16,0-5-9 15,0-5-5-15,0-4 0 16,0-7-60 0,0-15-53-16,0-5-137 15,0-7-389-15</inkml:trace>
  <inkml:trace contextRef="#ctx0" brushRef="#br0" timeOffset="259">30397 8287 2042 0,'0'0'308'0,"0"0"-308"15,0 0-363-15</inkml:trace>
  <inkml:trace contextRef="#ctx0" brushRef="#br0" timeOffset="260">30771 8270 2408 0,'0'0'319'15,"0"0"-202"-15,0 0-16 0,0 0-7 16,0 0-32-16,-73 136-11 15,61-84-23-15,6 1 12 16,2 2 0-16,4-2-9 16,0-3-4-1,0-4-11-15,16-5-9 0,5-1-7 16,6-10 0-16,0-5-22 16,13-15-80-16,-7-10-92 15,-4 0-230-15</inkml:trace>
  <inkml:trace contextRef="#ctx0" brushRef="#br0" timeOffset="261">31032 8501 2399 0,'0'0'311'16,"0"0"-197"-16,0 0-15 0,34 168 32 15,-13-126-22-15,6-11-32 16,9-17-21-16,4-14-7 0,2-2 0 15,-2-31-6-15,-9-13-14 16,-8-10-5-16,-14-4-14 16,-9 2-6-16,-3 2 1 15,-20 13-5 1,-12 9 0-16,-2 15-9 0,-1 16-9 16,5 3-31-16,4 13-11 15,8 23-17 1,13 28-58-16,8-5-82 0,0-6-378 15</inkml:trace>
  <inkml:trace contextRef="#ctx0" brushRef="#br0" timeOffset="262">20310 10489 1597 0,'0'0'547'0,"0"0"-318"0,0 0-82 16,0 0-74-16,0 0 8 16,0 0-10-16,0 0 6 15,-57-19 4-15,39 17 0 16,-5 2-25-16,4 0-17 16,-4 10-18-16,3 22-12 0,3 13-9 15,1 10 1-15,5 11 5 16,9 4-5-1,2 2 11-15,0-2 4 0,24-12 6 16,4-15-10-16,7-16-6 16,0-20 3-16,-2-7 23 15,-1-12 6 1,-5-31 0-16,-6-17-7 16,-5-18-14-16,-3-15-11 0,-5-15-2 15,-4-19-4-15,-2 8 0 16,-2 0-12-16,0 2-44 15,-2 23-49-15,-12 0-39 16,3 4-30-16,0 28-132 16,6 23-358-16</inkml:trace>
  <inkml:trace contextRef="#ctx0" brushRef="#br0" timeOffset="263">20714 10989 1870 0,'0'0'283'0,"0"0"-198"31,0 0 45-31,0 0 74 16,0 0-34-16,0 0-75 15,0 0-46-15,-2-84-28 16,-5 45-11-16,0-4-9 16,1-11 0-16,6-6 1 0,0-5-2 15,0-5 1-15,0 6 0 16,15 5 0-16,5 16 0 15,3 12 27-15,6 14 29 16,2 17-29-16,0 0 6 16,2 27 32-16,-1 16-24 15,-5 10-14-15,-6 4-7 16,-5 9-4-16,-5-1-11 0,-5-3-2 16,-2-3-3-16,-4-9-1 15,0-6-25 1,0-15-130-16,-4-12-298 0</inkml:trace>
  <inkml:trace contextRef="#ctx0" brushRef="#br0" timeOffset="264">20837 10699 2823 0,'0'0'364'0,"0"0"-329"0,0 0-23 16,0 0-11-16,0 0-2 15,146 17-81-15,-101-9-192 16,-5-3-2265-16</inkml:trace>
  <inkml:trace contextRef="#ctx0" brushRef="#br0" timeOffset="265">21970 10828 1974 0,'0'0'239'15,"0"0"-166"-15,0 0 88 0,0 0-100 16,0 0 17-16,0 0 46 16,0 0-19-16,14-27-32 0,-14-11-30 15,0-11-17-15,0-11-10 16,0-14-9-16,0-11 0 15,0-10-7-15,-6-6-1 16,-4 3-9-16,-1 7 2 16,0 14 8-1,2 18 0-15,4 12 0 16,5 16 1-16,0 12-1 16,12 10-1-16,12 9 1 0,5 0 0 15,2 14-8-15,-4 27-108 0,-7-7-184 16,-11 2-2039-16</inkml:trace>
  <inkml:trace contextRef="#ctx0" brushRef="#br0" timeOffset="266">21832 10408 2670 0,'0'0'253'16,"0"0"-198"0,0 0-36-16,0 0-13 0,0 0-3 0,114 0-3 31,-76 0-59-31,-5 0-160 16,-6-4-484-16</inkml:trace>
  <inkml:trace contextRef="#ctx0" brushRef="#br0" timeOffset="267">22196 10383 1902 0,'0'0'434'15,"0"0"-230"-15,15 148-83 0,3-76-15 16,5 3-30-16,5-7-37 16,3-7 2-1,8-16 6-15,-2-14 7 0,1-19 5 0,0-12-13 16,-2-5-15-16,-8-33-7 15,-1-15-2 1,-9-13-10-16,-5-6-5 16,-5 2-7-16,-8 6-28 15,0-6-40-15,-14 18-69 16,-4 13-282-16</inkml:trace>
  <inkml:trace contextRef="#ctx0" brushRef="#br0" timeOffset="268">22890 10277 2263 0,'0'0'298'15,"0"0"-155"-15,0 0-40 16,19 157-31-16,-11-99-36 16,1 5-19-16,-4-3-6 15,0-4-6-15,-3-11 0 16,-2-11 1-16,0-12 4 0,0-17-4 16,0-5-5-1,0-12-1-15,-2-29-19 16,2-14 4-16,0-15-37 15,0-8-34-15,4 1-30 16,11 6 116-16,-1 15 6 0,-1 21 45 16,-1 23 18-16,-2 12-1 15,1 32 41 1,3 26-35-16,-1 14-19 0,3 8-3 16,1-3-14-16,6-7-9 0,6-13 0 15,2-18 9 1,5-19-4-16,3-20-13 0,2-6 13 15,1-37-3 1,-4-16-16-16,-3-9-7 16,-8-2-5-16,-6 0-3 15,-11 9-35-15,-8 10-66 16,-2 6-57-16,-4 16-73 0,-9 12-324 0</inkml:trace>
  <inkml:trace contextRef="#ctx0" brushRef="#br0" timeOffset="269">23724 10239 2020 0,'0'0'303'16,"0"0"-157"-16,0 0-34 16,-55 138-16-16,43-85-21 0,6 0-27 15,6 0-4 1,0-5-16-16,2-9-18 15,18-8-1-15,4-9 6 16,3-10-4-16,2-7-11 0,-5-5-26 16,-5 0-173-16,-9 0-725 0</inkml:trace>
  <inkml:trace contextRef="#ctx0" brushRef="#br0" timeOffset="270">23800 10934 2729 0,'0'0'268'16,"0"0"-166"-16,0 0-34 16,-7 138-44-16,7-115-24 15,7-6-12-15,6-17-113 16,-1 0-168-16,-2-9-775 0</inkml:trace>
  <inkml:trace contextRef="#ctx0" brushRef="#br0" timeOffset="271">24149 10886 1933 0,'0'0'336'0,"0"0"-157"15,0 0-35-15,0 0-41 16,0 0-64-16,0 0-25 0,0 0-7 16,0-138-6-1,0 99 0-15,0-7-1 16,0-3 1-16,0-8 1 0,0 4-2 15,12 0 2-15,3 6 9 16,6 5 63-16,0 10-52 16,2 11-14-16,-1 6-7 15,1 11 4-15,-4 4 9 16,0 0-7-16,-2 2 10 0,-3 23 20 16,-1 5 21-16,1 10 7 15,-4 3-1 1,-1 5-21-16,1 1-9 15,-4-4-18-15,1-2-12 0,-3-4-3 16,0-8-1-16,-2 4-63 16,-2-9-107-16,0-7-436 15</inkml:trace>
  <inkml:trace contextRef="#ctx0" brushRef="#br0" timeOffset="272">24226 10684 2015 0,'0'0'807'15,"0"0"-701"-15,0 0-85 0,0 0 0 16,0 0-13-16,0 0-8 16,137-114 0-16,-103 82-19 15,11-14-89-15,-10 7 5 16,-4 5-579-16</inkml:trace>
  <inkml:trace contextRef="#ctx0" brushRef="#br0" timeOffset="273">24619 10396 1674 0,'0'0'755'0,"0"0"-492"16,14 127-87-16,-1-70-31 16,8-8-46-16,3-5-22 15,5-12 2-15,2-13-20 16,3-12-14-16,-5-7-16 15,0-5-9-15,-8-19-9 16,-2-5-11-16,-6-4 0 0,-11-4-41 16,-2-16-84-1,-11 13-123-15,-14 0-686 0</inkml:trace>
  <inkml:trace contextRef="#ctx0" brushRef="#br0" timeOffset="274">24374 10063 2921 0,'0'0'196'0,"0"0"-54"15,114 0-66-15,-54 0-48 16,21 0-28-16,-19 0-118 16,-15 0-293-16</inkml:trace>
  <inkml:trace contextRef="#ctx0" brushRef="#br0" timeOffset="275">25843 10075 2086 0,'0'0'363'0,"0"0"-251"16,0 0-92-16,0 0 19 15,0 0-18-15,0 0 8 16,-2 123-4-16,2-78 12 16,0 6 31-16,0 2-22 15,0 4-1-15,0-4-5 16,0-4-22-16,0 0-11 16,0-11-6-16,0-6 1 15,0-11-2-15,0-6 0 16,0-5 0-16,0-10 0 15,0 0-5-15,0 0-42 16,0-27 7-16,0-9-6 16,0-7-26-16,0-12-38 0,2-6-25 15,2-5 32-15,6-4 70 16,3-2 33-16,7 0 5 16,4 6 104-16,5 9 45 15,7 11-9-15,0 16-44 16,1 21-27-16,-3 9-13 15,-7 15 2-15,-10 28 3 16,-10 10-3-16,-7 8-17 16,-2 4-21-16,-20-5-9 15,-5-7-10-15,-4-9-5 16,4-12 0-16,2-19-1 0,6-9-24 16,7-4-46-1,5-8 24-15,7-11 31 0,0 4 8 16,5 5 2-16,15 10 5 15,5 5 26-15,2 27 17 16,2 6 3-16,-4 5-18 16,2 1-6-16,-4-3-11 15,-1-7-4-15,-2-5-3 0,-2-5-3 16,-3-7-1 0,-1-5 0-16,-3-3-47 15,7-5-69-15,-3-4-113 16,-1 0-306-16</inkml:trace>
  <inkml:trace contextRef="#ctx0" brushRef="#br0" timeOffset="276">26596 10372 1936 0,'0'0'345'0,"0"0"-178"16,0 0-12 0,0 0-43-16,0 0-28 15,0 0-15-15,0 0-21 0,120-59-10 16,-102 38-10-16,-2-6-6 15,-5 1-6 1,-5 2 4-16,-3 2-10 16,-3 0 6-16,0 3-3 15,0 4-3-15,-16 9-3 16,-6 3 2-16,-5 3-5 16,-4 0-3-16,-3 14 1 15,3 11-2-15,2 6 0 16,2 4 0-16,5 5 0 15,2 4-1-15,9-1 1 0,4 1 1 16,7-1 18-16,0-1 20 16,2-2 1-16,17-4-1 15,5-4-10-15,0-6-11 16,5-9-6-16,0-5-6 16,0-8 1-16,-2-1-6 15,-2-3 0-15,-3 0-1 16,0 0-25-16,5-24-89 15,-7-3-95-15,-2 3-403 0</inkml:trace>
  <inkml:trace contextRef="#ctx0" brushRef="#br0" timeOffset="277">27164 10173 1852 0,'0'0'295'0,"0"0"-126"16,0 0 18-16,0 0-34 15,0 0-28-15,0 0-54 16,0 0-6-16,-64 11-8 0,47 15 8 15,2 7 5 1,1 11-5-16,2 9-13 0,3 3-9 16,2 5-9-16,7-1-7 15,0-5-6-15,3-4-9 16,14-7-1 0,5-6-4-16,3-10 0 0,0-3-6 15,1-8-1-15,-2-15-12 16,5-7-108-16,-4-26-72 15,-8-5-319-15</inkml:trace>
  <inkml:trace contextRef="#ctx0" brushRef="#br0" timeOffset="278">27414 10459 2375 0,'0'0'292'0,"0"0"-131"16,0 0-53-16,0 0-30 16,0 0-7-16,145 21 7 15,-110-54-18-15,-2-9-35 16,-6-1-14-16,-6 0-10 0,-13 4 2 16,-5 6-3-1,-3 3-27-15,-5 8 14 16,-17 11 12-16,-3 4-4 15,0 7 5-15,-1 0 7 0,2 26-7 16,3 4 5-16,6 10 0 16,6 4 23-16,4 1 0 15,5 6-2-15,0-1 3 16,0-1-1-16,16-8-8 16,2-5-9-16,4-7-7 15,1-7-4-15,-2-6 0 16,2-5-10-16,6-11-82 15,-9 0-89-15,-3 0-272 0</inkml:trace>
  <inkml:trace contextRef="#ctx0" brushRef="#br0" timeOffset="279">27984 10277 2703 0,'0'0'207'0,"0"0"-120"16,0 0-4-16,0 159-14 15,0-110-38-15,11-3-22 16,0-3-4-16,1-2-5 16,-1-10-29-16,-5-8-168 0,-4-14-701 0</inkml:trace>
  <inkml:trace contextRef="#ctx0" brushRef="#br0" timeOffset="280">28031 10055 2718 0,'0'0'187'0,"0"0"-146"0,0 0-41 15,0 0-140-15,0 0-682 16</inkml:trace>
  <inkml:trace contextRef="#ctx0" brushRef="#br0" timeOffset="281">28401 9851 2453 0,'0'0'267'0,"0"0"-118"16,0 0-12-16,13 151-31 0,-8-98-36 15,-1 6-14 1,3-4-9-16,-5 0-13 16,2-4-14-16,-2-6-9 15,0-1-6-15,1-3-4 16,0-4-1-16,-1 1-49 15,-2-8-119-15,0-11-315 0</inkml:trace>
  <inkml:trace contextRef="#ctx0" brushRef="#br0" timeOffset="282">28359 10302 2533 0,'0'0'343'15,"0"0"-218"-15,0 0-102 16,0 0-13-16,0 0-3 16,0 0-7-16,0 0-39 15,84-25-174-15,-68 21-754 0</inkml:trace>
  <inkml:trace contextRef="#ctx0" brushRef="#br0" timeOffset="283">28739 10628 1653 0,'0'0'770'0,"0"0"-591"15,0 0-48-15,0 0-27 16,0 0-60-16,0 0-22 16,0 0-11-16,2-124-3 0,-2 81-1 15,0-8-6-15,0 1-1 16,0 1 1-16,5 3 0 16,0 13-1-16,4 6 1 15,-1 15 0-15,3 9 5 16,3 3 15-16,1 17 26 15,1 19 15-15,-1 6-7 16,-1 8-3-16,1-2-6 16,-3-1-13-16,-1-3-7 15,-3-8 1-15,-2-6-17 16,-2-5-4-16,-2-6-6 0,-2-4-85 16,0-8-137-1,-2-5-739-15</inkml:trace>
  <inkml:trace contextRef="#ctx0" brushRef="#br0" timeOffset="284">28739 10628 2541 0</inkml:trace>
  <inkml:trace contextRef="#ctx0" brushRef="#br0" timeOffset="285">28739 10628 2541 0,'63'-122'554'0,"-55"118"-467"0,6-1-59 0,6 0 18 15,2-2-30-15,-2 5-16 16,3-1-87-16,-10 3-186 15,-2 0-1787-15</inkml:trace>
  <inkml:trace contextRef="#ctx0" brushRef="#br0" timeOffset="286">29277 10669 2961 0,'0'0'192'16,"0"0"-137"-16,0 0-55 0,0 0-94 15,0 0-464-15</inkml:trace>
  <inkml:trace contextRef="#ctx0" brushRef="#br2" timeOffset="358">24698 17193 2297 0,'0'0'306'0,"0"0"-306"16,0 0-222-16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23:57:46.244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0 0 16524,'0'242'0,"0"10"-593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3T00:10:27.85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2599 5173 1450 0,'0'0'607'0,"0"0"-422"16,0 0-50-16,0 0-39 16,0 0-72-16,0 0-16 0,0 0-7 15,0 0-1-15,0 12 11 16,2 4-11 0,3 3 0-16,1 4 7 15,0 1 4-15,4 7-10 16,-3 0 23-16,1 6-24 15,-1-1 1-15,2 4 1 0,2 2-1 16,-2 2-1 0,2 4 1-16,-2 0 4 15,2 3-4-15,-2-4 2 16,0 1-3-16,-2-1 0 16,1-5-1-16,0-1 0 0,-4-4-9 15,0 1 10 1,-4-2 8-16,0 1-7 0,0 1-2 15,0 0 2-15,0-5 5 16,0 1-3-16,0-3 1 16,0-3-2-16,0 0 9 15,0-2 1-15,0-2-10 16,0-2 10-16,0-2-11 16,0-4-2-16,2 1 11 15,3-4-17-15,1 1 8 16,-4 1-1-16,4-1 39 0,-2-2-5 15,-2-4-22 1,0-2-5-16,-2-3-3 0,2-3-3 16,-2 0 15-16,0 0-11 15,0 0 19-15,0-7 6 16,0-9-18-16,0-4-6 16,0-7-6-16,-6-2 4 15,-1-6 1-15,-2-3-5 16,2-3 0-16,-3-2 1 15,0-3-1-15,1-2 0 0,1 2 0 16,-2-5 1 0,4 3 12-16,1-4-13 0,1-3 5 15,0 0-5-15,2-1 10 16,-1-2 12 0,3-2-11-16,0 2-6 0,5-3 3 15,12 5 11 1,3 0 21-16,5 5 15 0,4 8-20 15,4 7 17-15,5 10-25 16,5 10 8-16,1 9-9 0,0 7 5 16,1 0-9-16,-5 19-4 15,-6 6 1-15,-8 8-6 16,-9 6 2-16,-11 7-7 16,-6 12 8-16,-2 5-16 15,-23 3 1 1,-10 1-1-16,-3-8-8 0,-5-8-12 15,1-13-14-15,2-14 8 16,6-10-20-16,8-9 23 0,4-2-3 16,8-3 10-16,7 0 10 15,7 0 1 1,0 2-6-16,0 6 1 0,16 6 10 16,6 5 0-16,0 13 27 15,5 6-10-15,-2 6 13 16,0 4-4-1,-2 1 13-15,0 4-6 0,-1-3 7 16,-3-3-12-16,-2-1-1 16,1-11-3-16,-5-3-18 15,1-6 5 1,-5-8-9-16,-1-4 2 0,-3-5-4 16,-1-5 0-1,1-2-33-15,-3-2-38 0,5-10-55 0,-3-11-157 31,-2 0-661-31</inkml:trace>
  <inkml:trace contextRef="#ctx0" brushRef="#br0" timeOffset="469.87">3484 5941 2420 0,'0'0'265'16,"0"0"-54"-16,0 0-42 15,122-18-51-15,-75 12-48 16,4-2-15-16,1 2-25 16,-4 3-7-16,-5 0-15 15,-3 3-7-15,-9 0-1 16,-8 0 0-16,-6 0-1 16,-12 0-102-16,-5 3-114 0,0 6-382 15</inkml:trace>
  <inkml:trace contextRef="#ctx0" brushRef="#br0" timeOffset="711.09">3671 6206 2725 0,'0'0'218'0,"0"0"-70"0,0 0-15 15,0 0-61-15,143 8-18 0,-103-8-25 16,-3 0-21 0,-5-6-2-16,-3-2-6 15,-3-1 0-15,-3 4-9 16,6-5-51-16,-7 5-118 16,-4-2-236-16</inkml:trace>
  <inkml:trace contextRef="#ctx0" brushRef="#br0" timeOffset="3691.12">4886 5228 1930 0,'0'0'292'0,"0"0"-135"15,0 0-91-15,0 0 10 16,0 0 21-16,0 0 19 0,0 0-64 15,-25-34-14-15,25 34-22 16,0 0 8 0,0 0-2-16,0 0 3 15,0 5 7-15,0 7-26 16,0 5 6-16,4 2-11 16,4 4 10-16,-2 3-10 15,1 2 5-15,-1 2-5 16,1 2 3-16,-2 0-4 15,-1 0 1-15,-1 4 4 0,-1 0-5 16,-2 2 9-16,2 5-8 16,2-1 2-16,-2 4-3 15,3-2-1 1,-3 2 1-16,0-2 0 0,0 2 1 16,1-1-1-16,-1 0 10 15,1 3 0-15,-1-4 11 16,2 0-14-16,-2-3 6 15,3-8-12-15,-1-1-1 16,-2-6 0-16,0-6 1 0,1-3 1 16,-3-3-1-16,2-2 2 15,-2-4-2-15,0-1-1 16,0-7 2-16,0 0 11 16,0 0-9-16,0 0 5 15,0-16 0-15,0-7-8 16,0-5-2-16,0-2 2 15,0-2 4-15,0-1-4 16,-5-4-2-16,3-1 2 16,-2-3-1-16,-1 0 0 15,1-1 0-15,0-4-1 0,-1 3 3 16,0-1-2 0,1 1 1-16,-1-3-2 0,1 2 2 15,2 0-1 1,-2 0 0-16,-1 0 1 0,3 0-1 15,0 0 2-15,2 2-5 16,0 2 8-16,0 2-9 16,0 2 8-16,0 2-4 15,9 4 0-15,-1 1 0 16,6 5-1-16,1 3 0 16,1 2 1-16,2 5-9 15,2 5 9-15,3 0 0 0,-2 7-1 16,2 0 2-1,1 2 2-15,3 0-3 0,2 2 6 16,0 12 12-16,5 4 14 16,-3 3 20-16,2 4-23 0,1 5 0 15,-1 3-22 1,-2 1 8-16,0 3-11 16,-4 6 6-16,-2-2 2 15,-3 6 10-15,-2 3 9 16,-2 1-21-16,-5 0 11 15,-1 4-15-15,-6 1 17 0,-6 2-17 16,0 0 8 0,0-2-13-16,-12 0 9 15,-7-1-1-15,-10-4 0 0,-4 2 8 16,-6-3-13 0,-1-3 10-16,-2-4-14 0,1-7 6 0,2-6-6 15,-1-9 0 1,2-9 1-1,-3-7-1-15,2-5-12 16,-1 0-65-16,1-14-42 0,8-6 34 16,4-4-269-16,10 4 29 15,10 6-1587-15</inkml:trace>
  <inkml:trace contextRef="#ctx0" brushRef="#br0" timeOffset="4125.35">5914 5981 2784 0,'0'0'275'16,"0"0"-154"-16,0 0-60 0,0 0-32 15,0 0-29-15,0 0-17 16,0 0-113-1,6-11-264-15</inkml:trace>
  <inkml:trace contextRef="#ctx0" brushRef="#br0" timeOffset="5027.03">6323 5603 2057 0,'0'0'387'0,"0"0"-255"0,0 0-13 15,0 0 2-15,0 0-70 16,0 0 0-16,0 0-11 16,43 126-7-16,-34-85 7 15,2 5-8-15,-2 3 9 16,0 7-25-16,0 2 23 15,0 2-17-15,-5 0 13 16,3 0-1-16,-3-2-4 16,-2 0-16-16,3-3-8 0,-3-3-2 0,0-2 0 15,0-6-4 1,-2 0 0 0,0-9 3-16,0-5-2 0,0-6-1 15,0-4 0-15,0-4 1 16,0-4-1-16,0-6 1 15,0-6 0 1,0 0 3-16,-2 0-8 0,-2-10 8 16,-1-7-11-16,3-12 6 15,2-5 0-15,-2-10-8 16,2-11 2-16,-2-5 3 16,0-4-10-16,-3-6 10 15,1-2-11-15,-3-3 15 16,0-1-3-16,1 0 3 0,1 7 0 15,3-1 0-15,2 10 0 16,0 7 0-16,0 4 8 16,11 10-8-16,7 2 15 15,0 11-8-15,6 7 10 16,3 6-5-16,2 9 10 16,2 4 7-16,1 3 3 15,1 14 12-15,-2 7-15 16,2 7 3-16,-1 1-10 15,-3 4 15-15,-7 3-6 0,-1 4 8 16,-11 3-11 0,-5 0 2-16,-5 2-1 0,0 3-7 15,-11-3-2 1,-14 1-19-16,-4-5 10 0,-6-3-10 16,-4-10 10-16,1-6-11 15,1-11 0-15,1-8 0 16,3-6-22-16,4 0-34 15,4-13-51-15,5-24-65 16,5 4-214-16,5 4-1037 16</inkml:trace>
  <inkml:trace contextRef="#ctx0" brushRef="#br0" timeOffset="5570.69">6045 5949 2141 0,'0'0'374'0,"0"0"-138"0,0 0-94 0,0 0-31 15,0 0-45 1,0 0-5-16,0 0 14 0,0 39-27 16,6-39 3-1,0-10-17-15,-6-5 1 16,0-1-16-16,0 4 2 0,-4 2-15 15,-11 5 4-15,-1 5-3 16,-1 0-6 0,1 1-1-16,5 13-12 15,3 2-41-15,5 3-96 0,0-6-228 0,3-3-1917 16</inkml:trace>
  <inkml:trace contextRef="#ctx0" brushRef="#br0" timeOffset="14727.58">2780 8168 1689 0,'0'0'307'16,"0"0"-106"-16,15 118-117 0,-9-62 21 16,-1 4 5-1,-2 2-9-15,-1 0 34 0,0 1-50 16,0-3-46-16,-2-2 14 15,2-2-16-15,0-4-7 16,3-2-20-16,-3-6 1 16,0-6-6-16,0-7-3 15,0-12-2-15,-2-5 0 16,3-8 8-16,-3-6-8 16,0 0 17-16,0 0 4 15,0-18 2-15,0-8-22 0,0-10 4 16,0-10-5-16,-5-8-1 15,1-8-1-15,-3-2 2 16,1-7 0 0,-4-3 0-16,4-4 5 15,2-3-4-15,-1-3-1 0,3-1 6 16,2-4-4-16,0 5 8 16,2 4 18-1,16 11 14-15,6 13-14 0,7 16 12 16,8 20-10-1,3 16 17-15,4 6-6 0,-1 32 18 16,-3 16-11 0,-5 15-15-16,-11 5-12 0,-10 2-5 15,-12 0 1-15,-4-4-12 0,-8-1 10 16,-24-5-15-16,-8-6 7 16,-9-8-7-16,0-11-9 15,0-12-12 1,4-13-10-16,10-10-3 15,10-2-6-15,8-2 36 16,9-8-3-16,8 2 3 16,0 4-4-16,8 4 7 15,13 0-7-15,6 10 8 0,2 12 4 16,2 10-3-16,1 5 12 16,1 5-6-16,0 1 11 15,4 6-7-15,0-1 12 16,-1-2-17-16,-3 0 9 15,-2-5-7-15,-4-7-7 16,-2-6-1-16,-8-7 4 16,1-7-8-16,-7-5-14 15,3-9-34-15,-5 0-64 16,4-44 1-16,-4 1-100 0,-2 1-283 16</inkml:trace>
  <inkml:trace contextRef="#ctx0" brushRef="#br0" timeOffset="14987.26">3598 8444 2756 0,'0'0'195'16,"0"0"-73"-16,0 0 13 0,131-30-43 16,-77 22-46-16,-4 0-11 15,0 5-22-15,-10 0-5 16,-9 3-8-16,-7 0 0 0,-11 0-27 16,-13 3-81-1,0 6-95-15,0 1-254 16</inkml:trace>
  <inkml:trace contextRef="#ctx0" brushRef="#br0" timeOffset="15201.48">3684 8678 2837 0,'0'0'235'0,"0"0"-156"0,0 0 45 0,0 0-51 15,132 18-27 1,-94-14-35 0,-3-4-3-16,-4 3-8 0,-6-3 0 0,-2 0-44 15,-2 0-65-15,-3 0-133 32,-7 0-780-32</inkml:trace>
  <inkml:trace contextRef="#ctx0" brushRef="#br0" timeOffset="20207.53">4986 7628 22 0,'0'0'2110'0,"0"0"-1844"0,0 0-120 15,0 0-26-15,0 0-12 16,0 0-74-16,0 0-21 15,-17 17-12-15,9-5 0 16,2 2 4-16,-5 1-3 16,-1 2 7-16,-1 0-2 15,0 3 15-15,-5 1-5 16,3 6-6-16,-3 4-1 16,2 0-5-16,-2 5-2 0,2 3 2 15,3 3 1 1,-1 2-5-16,4 2 3 0,1-2-3 15,3 2-2-15,0 1 0 16,2 1 1-16,0 1-1 16,-1 7 1-16,1 1 0 15,0 3 0-15,4 2 38 16,0-4-3-16,0 0 10 16,6-7-23-16,15-8-7 15,4-4-2-15,2-5 24 16,4-3 13-16,-2 3-12 0,3-2 5 15,-6 1-13 1,1-3-7-16,-2-2-19 16,2-3 0-16,-2-9-4 0,-2-3-12 15,0-4-47 1,-1-8-55-16,8-1-54 0,-6-10-140 16,-7-7-378-16</inkml:trace>
  <inkml:trace contextRef="#ctx0" brushRef="#br0" timeOffset="20517.68">5125 8506 2068 0,'0'0'473'15,"0"0"-243"-15,0 0-62 0,0 0-41 0,0 0-35 16,0 0-52 0,126 0-12-16,-97 0-23 0,0 0-5 15,-2 0-8-15,-2-2-68 16,6-8-76-16,-7 2-168 15,-4-2-1557-15</inkml:trace>
  <inkml:trace contextRef="#ctx0" brushRef="#br0" timeOffset="21141.18">5785 7986 1865 0,'0'0'320'15,"0"0"-166"-15,0 0-3 0,0 0-75 16,0 0 21-16,113-89-38 15,-89 80-4-15,-1 6 0 16,2 3 3-16,-6 0-17 16,1 0 15-16,-1 7-2 15,-2 8-15 1,-1 3-13-16,-3 4-9 0,1 2 11 16,-3 4-13-16,-5 4 10 0,-2 3-1 15,-2 3-2-15,-2 5 3 16,0-1 3-1,-2 4-7-15,-11 2-13 0,-7 1 7 16,-3 1-11-16,-2 0 12 16,-7-2-16-16,0-2 7 15,-1-6-7-15,4-8 0 16,3-10-5-16,3-11-11 0,5-10-22 16,3-1-29-1,3-8 15-15,4-15 0 16,3-4 25-16,5-2 2 15,0 0 24-15,0 3 0 0,13 10 0 16,3 6-10-16,5 10 11 16,-2 0 33-1,4 24 46-15,-1 6-12 0,2 7-38 16,1-3 1-16,-1-3-22 16,1-4-3-16,0-8-5 15,0-7-25-15,-4-9-52 16,6-3-62-16,-4-18-84 0,-8-7-339 0</inkml:trace>
  <inkml:trace contextRef="#ctx0" brushRef="#br0" timeOffset="21515.76">6325 8129 2057 0,'0'0'347'0,"0"0"-165"16,0 0-4-16,-33 120-50 16,29-69-40-16,2 3-20 0,2 4 21 15,0 0-6 1,18-6-25-16,9-5-24 0,4-12-4 15,7-12-12-15,4-14 7 16,3-9 8-16,1-5 2 16,-3-30 0-16,-10-15-21 15,-4-11 5-15,-14-12-15 16,-8-2 9-16,-7 3-13 16,-2 4 1-16,-25 12-1 0,-11 8-22 15,-8 13-29 1,-4 16-33-16,3 15-26 15,1 10-50-15,13 18-33 0,12 1-163 16</inkml:trace>
  <inkml:trace contextRef="#ctx0" brushRef="#br0" timeOffset="21978.27">6805 8037 2012 0,'0'0'348'15,"0"0"-155"-15,0 0-5 16,0 0-30-16,0 0-55 15,0 0-24-15,0 0-57 16,-7 80 1-16,5-29 22 16,0 9-1-16,2 10 5 15,0 6-12-15,9 3-5 16,11-6-21-16,7-9 1 0,6-16-12 16,3-13 13-16,2-19 6 15,-1-16 10-15,0-3 17 16,-6-34-10-16,-4-20-2 15,-8-13-24-15,-7-11 4 16,-10 0-14-16,-2 3 9 16,-18 7-8-16,-20 9-1 0,-13 10-13 15,-7 13-49-15,2 18-24 16,7 11-7 0,11 10-42-16,18 16-42 15,8 12-137-15,12 0-420 0</inkml:trace>
  <inkml:trace contextRef="#ctx0" brushRef="#br0" timeOffset="22608.09">7405 8159 2377 0,'0'0'283'16,"0"0"-186"-16,0 0 7 0,0 0-30 15,11 147-36-15,-4-93-6 16,2 8 5-16,-1 4-14 15,-1 3-3-15,2-4-18 16,-2-1 12-16,-3-7-10 16,-2-6 6-1,0-8-10-15,1-8 1 16,-3-14-1-16,0-8-1 0,0-13 1 16,0 0-32-16,0-32 15 15,0-14-24-15,-5-17 20 16,-5-27-23-16,0 4-5 15,1-11 12-15,5 0 6 16,4 16 31-16,0-10 8 16,0 11 13-16,4 10 18 15,15 14 49-15,0 13-9 16,8 19-24-16,2 19 6 16,2 5 7-16,2 20 2 0,1 21-18 15,-10 8-10-15,-5 7-21 16,-11 3 17-16,-8 0 3 15,0 3 2-15,-24-4-26 16,-10-3-2-16,-1-9-15 16,-3-8 0-16,3-12-24 15,3-9-44-15,8-12-30 0,10-5-19 16,14-10-40 0,0-12-253-16,12 0-271 0</inkml:trace>
  <inkml:trace contextRef="#ctx0" brushRef="#br0" timeOffset="22909.55">7933 8235 2306 0,'0'0'224'0,"0"0"9"0,0 0-69 15,0 0-69 1,0 0-21-16,141-20-37 0,-106 13-14 0,-6 0-23 31,-2 1 1-31,-9 0-1 16,-9 4-47-16,-7 0-87 15,-2 0-301-15</inkml:trace>
  <inkml:trace contextRef="#ctx0" brushRef="#br0" timeOffset="23131.99">8034 8069 2608 0,'0'0'312'0,"0"0"-195"15,0 0-12-15,0 134-29 16,4-90-47-16,7 0-16 16,1-2-13-1,-2-1 2-15,-1-9-2 0,7-8-47 16,-5-10-119-16,-3-10-305 0</inkml:trace>
  <inkml:trace contextRef="#ctx0" brushRef="#br0" timeOffset="23512.12">8410 7690 273 0,'0'0'1873'16,"0"0"-1635"-16,0 0-128 0,0 0-70 15,0 0 20-15,0 0 90 16,0 0-64-1,18 71-18-15,-13-25-13 0,-3 7-4 16,0 5-23-16,-2 3 15 16,2 1 1-16,-2 1 6 15,0 1-11-15,0-4-5 16,0-2-15-16,2-7-9 0,3-5-10 16,1-9-4-1,1-9-6-15,0-11-51 16,2-8-68-16,-1-9-71 15,0-16-125-15,-4-10-912 0</inkml:trace>
  <inkml:trace contextRef="#ctx0" brushRef="#br0" timeOffset="24042.48">8698 7710 2023 0,'0'0'267'16,"0"0"-78"-16,0 0-59 15,0 0-9-15,129-7-49 0,-98 7 11 16,-4 15-6-1,-2 7-13-15,-8 2-14 16,-1 7-9-16,-5 1 41 16,-2 1-13-16,-7 7-3 15,0 3-21-15,-2 0 0 16,0 3-16-16,-2 3-2 16,-11-3-13-16,-5 0-6 15,-6 0 4-15,-3 0-11 0,-2-5 5 16,0-5-6-16,0-10-1 15,0-8-38-15,4-12-34 16,5-6-59-16,7-6-38 16,9-22 4-16,4-7-52 15,0 1 72-15,6 2 122 16,14 8 24-16,4 6 51 16,5 11 49-16,2 7 35 0,4 0-49 15,-7 6-14-15,1 9-24 16,-5 1-17-16,-1-1-22 15,-8-5-9 1,-1-6-2-16,-1-4-43 0,3-11-52 16,-1-10-155-16,-1-6-63 0</inkml:trace>
  <inkml:trace contextRef="#ctx0" brushRef="#br0" timeOffset="24344.57">9206 7877 2105 0,'0'0'715'16,"0"0"-528"-16,-18 131-30 16,18-66-57-16,0-2-43 15,15 0-33-15,15-6-3 16,7-13 5-16,6-12 6 16,6-15 12-16,2-12-9 0,-4-5 6 15,-7-22-26 1,-9-17 11-16,-8-9-15 15,-17-6 2-15,-6-6-10 16,-8 0 5-16,-29 4-8 0,-7 2-4 16,-7 7-46-1,0 10-53-15,-3 9-60 0,14 11-72 16,14 12-222-16</inkml:trace>
  <inkml:trace contextRef="#ctx0" brushRef="#br0" timeOffset="24713.7">9676 7784 2161 0,'0'0'557'16,"0"0"-373"-16,-6 115-40 0,6-52-29 15,0 7-32-15,22 1-39 16,9-3-13-16,12-10 18 16,7-13-6-16,4-16 5 15,2-12-18-15,-7-17 9 16,-9-2-21-16,-11-28 8 15,-14-15-13-15,-15-11 3 16,0-7-11-16,-19-3 0 16,-22 2-1-16,-7 2-4 15,-10 7-21-15,-3 10-63 16,-3 15-44-16,14 14-109 0,15 12-285 0</inkml:trace>
  <inkml:trace contextRef="#ctx0" brushRef="#br0" timeOffset="25407.65">10127 7874 2168 0,'0'0'394'0,"0"0"-182"0,0 0-90 16,0 0-50-16,0 0-46 15,-27 141 26-15,27-75 31 16,13 6-9-16,14-2-26 15,8-10-8-15,10-11-4 16,11-17 21-16,5-20 28 16,1-12-13-16,-7-12-22 15,-8-30-19-15,-14-19 0 16,-14-9-26-16,-19-4 1 16,-2 0-6-16,-35 5-9 0,-14 13-3 15,-11 15-20-15,-6 13-15 16,4 15-39-16,8 13 17 15,12 0-21-15,19 38-40 16,14-1-71-16,11-3-276 16</inkml:trace>
  <inkml:trace contextRef="#ctx0" brushRef="#br0" timeOffset="25845">10661 7452 1674 0,'0'0'624'15,"0"0"-445"-15,0 0 54 0,0 0-69 16,0 0-60-16,106 105 5 16,-75-47-7-1,0 13-19-15,-2 11-17 0,-5 8-15 16,-6 5 16-16,-9-1-13 15,-9-5-8-15,0-4-25 16,-7-10-2-16,-20-10-14 16,-6-8-5-1,-9-13-11-15,-3-9-43 0,-11-14-72 16,12-8-116-16,8-8-423 0</inkml:trace>
  <inkml:trace contextRef="#ctx0" brushRef="#br0" timeOffset="26785.04">11444 7994 2203 0,'0'0'288'16,"0"0"-121"-16,0 0-65 0,0 0-51 15,0 0-39-15,0 0 9 0,0 0-4 16,13 147 38-1,-8-93-16-15,0 11 7 0,-1 7-22 16,0 6 10-16,0 4 5 16,-1 0-13-1,1-4 10-15,1-6-16 0,-3-7-1 0,1-11-19 16,-3-11 8-16,0-11-8 31,0-11 1-31,0-9-1 16,0-6 0-16,0-6 0 15,0-2-12-15,0-21 5 16,0-16-2-16,0-9 9 16,0-15-12-16,-3-11-26 0,3-6-10 15,-2-10-16-15,2-2 29 16,0 0 20 0,0-1 15-16,2 9 11 0,9 6 18 15,4 11 22-15,6 12-1 16,-1 13-7-16,5 14-6 0,-1 13-4 15,2 15 4-15,1 8 34 16,-4 28-20-16,-5 14 1 16,-7 11-10-16,-9 7 13 15,-2 0-16-15,-2-2 3 16,-19-5-14-16,-3-11-15 16,0-10-4-16,-3-10-7 15,0-12-2-15,3-6-15 0,-1-8-23 16,2-4-58-16,4-8-34 31,5-15-87-31,5 2-440 0</inkml:trace>
  <inkml:trace contextRef="#ctx0" brushRef="#br1" timeOffset="31651.22">11488 7389 1936 0,'0'0'258'15,"0"0"-187"-15,0 0 37 0,0 0-33 31,0 0-23-31,0 0-34 16,0 0 24-16,-33-116 18 0,24 101-22 16,1 0 23-16,-4-4-26 0,-1-1 1 15,-3-3-19 1,-2-5 10-16,-4-5-5 16,-3-3 34-16,-2 2-11 15,-2 0-8-15,-2 4 10 16,3 2-7-16,-6 2-9 15,3 1-17-15,-3 4 8 16,1 0-4-16,-3 3 3 16,1 0-14-16,-1 3 4 15,-2 3-4-15,-2-2 2 16,0 1 7-16,-1 4-5 16,-1-3 21-16,-2 0-18 0,-3-1 9 15,3 4-22-15,-3-2 15 16,5 5 0-16,-3 5 0 15,0-2-9-15,3 3-7 16,0 0 6-16,0 0-6 16,1 0 3-16,1 4-2 15,2 2 1-15,0 0 0 0,7 0-2 16,1 2 4 0,7-2 4-16,0 2-1 0,7 3-7 15,1-1 7-15,1 4-3 16,1-1-2-16,-1 3 2 15,1 1-2-15,0-4-2 16,4-1 0-16,0-1 1 16,0-3-1-16,0-2 2 15,2 0 2-15,-1 0-8 16,-1 0 8-16,4-3-9 16,1 2 5-16,-1-3-12 15,3-2-23-15,2 0-19 0,0 0-30 16,0 0-55-1,0 0-10-15,0-14-35 0,2-2-47 16,5-2-417-16</inkml:trace>
  <inkml:trace contextRef="#ctx0" brushRef="#br1" timeOffset="32084.89">10017 6534 1560 0,'0'0'416'0,"0"0"-234"16,0 0-53-1,0 0-8-15,0 0-47 0,0 0-1 16,0 0 28 0,-20 51 6-16,9-29-18 0,-2 4-16 15,1 0-34-15,-1 2 4 0,2-2-15 16,0 1 6-1,0 0-19-15,-1-3 0 0,2 0-8 16,1-3-6-16,2-5 8 16,2-5-1-1,3-4 18-15,2-2-14 16,0 0 3-16,0-2-14 16,0 0 5-16,2-3-6 15,8 0 17-15,1 0 5 16,2 0-2-16,0 0-11 15,0-4-9-15,1-4 8 0,1-3-8 16,-1 0 18 0,-3 1-18-16,2 0 0 15,1 0 0-15,1 2-32 16,3-1-32-16,14 6-61 16,-8 1-102-16,-1 2-406 0</inkml:trace>
  <inkml:trace contextRef="#ctx0" brushRef="#br1" timeOffset="33419.6">10740 6798 1953 0,'0'0'269'16,"0"0"-121"-1,0 0-31-15,0 0 12 0,0 0 8 16,0 0-80 0,0 0-7-16,-114-81-12 15,91 69 12-15,0 1 14 0,-2-1-17 16,-4 0 10 0,0 1-13-16,0 1 6 0,-2 2-15 15,-1 0-4-15,1 0-3 16,-4 0-10-16,-2 0-4 15,0 0-10-15,-3-1 16 16,0 4-12-16,-5 1 17 16,-1 2-8-16,-2 2 16 15,-3 0-8-15,2 0-6 16,2 8 8-16,1 0-8 16,1-1 0-16,1 0-11 15,-2-1 12-15,-2 1-12 0,1-2 16 16,-5 2-5-16,4 4 2 15,-4 1-11-15,1 2 2 16,2 2-1-16,2 0-5 16,5-1 8-16,1-4-13 15,3 1 10-15,3 1-7 16,2-3 8-16,-1-2-12 16,1 2 7-16,-3-1 0 15,0 1-3-15,1 2 2 16,-1 1-1-16,3 1-5 0,-3 0 4 15,3-2 1-15,0-2-1 16,-2 0-4 0,6-3 1-16,3 0 2 0,2-2-3 15,-1 2 5-15,0-1-11 16,0 1 12-16,2 2-8 16,-4-1 6-16,0 4-6 15,0-1 2-15,-2 4 0 16,0-3 1-16,0 2 0 15,0 0 3-15,0 1-1 16,0-4-1-16,0 3 2 16,0 2 0-16,0-2 1 15,2 2-6-15,3-2 1 0,2 0-1 16,-1 3 1-16,6-4-7 16,-3 3 6-16,3-1 0 15,2 0 1 1,1 0 0-16,2-2 0 0,1 3 0 0,-1-5-1 15,1 3 0 1,0-2 1-16,0 0 0 16,2-1 1-16,3-2-5 15,-2-3 9-15,4-2-11 16,2 0-8-16,-1-3-10 16,1 1-18-16,2-2-8 15,-2 3-4-15,2-3-19 0,-2 0 10 16,2 0-83-16,0 0-44 15,0 0-100 1,0-8-37-16,4-1-481 0</inkml:trace>
  <inkml:trace contextRef="#ctx0" brushRef="#br1" timeOffset="33860.61">8045 7106 1918 0,'0'0'471'16,"0"0"-191"-16,0 0-117 16,0 0-47-16,0 0-46 15,0 0-32-15,0 0-37 16,-50 55 26-16,35-35-6 15,1-1 27-15,1 0-8 0,-3 0-8 16,3 1-9-16,-2 4-16 16,-3 5-1-16,2-1-5 15,5-2-2-15,2-5 7 16,5-4-8-16,4-5 2 16,0-6 0-16,0-2-1 15,13-4 1-15,5 0 0 16,4 0 0-16,7-10 14 15,0-5-8-15,0 1 12 0,2-5-8 16,-2 1 6-16,-4 0-12 16,-1 0 3-1,-3 4-7-15,-4 0-26 16,-1 4-27-16,10-2-66 0,-6 2-96 16,1 2-365-16</inkml:trace>
  <inkml:trace contextRef="#ctx0" brushRef="#br1" timeOffset="36057.74">2625 10034 1689 0,'0'0'331'0,"0"0"-251"0,0 0-52 0,0 0-28 16,0 0 0-16,0 0 19 15,0 0 43-15,7 81 20 16,-7-56 30-16,0 3-13 16,0 4-52-1,0 4-11-15,0 9 7 16,0 2 1-16,0 6-11 16,0 5-4-16,0 2-8 15,3 6-8 1,-1 0 17-16,0 3-12 0,0-2 4 15,0-8-22-15,-2-8 8 0,2-10-8 0,-2-6 0 32,0-7 1-32,0-5-1 0,0-4 5 15,0-7-3-15,0-6 2 16,0-3-4-16,0-3 16 16,0 0-3-1,-2-1 17-15,0-21-24 16,2-10-6-16,0-13-1 0,-2-7-11 15,2-8 10-15,-2-4-8 16,0-1 10-16,-3 2 1 16,5-2 9-16,0 3-10 15,0-2 20-15,0 0 32 16,0 0-14-16,13 4-1 16,5 6-9-16,2 7 2 15,5 14-14-15,1 12 7 16,3 16-11-16,0 5 28 0,0 9-13 15,-4 23 1 1,-3 12-7-16,-8 9-14 0,-8 5 5 16,-6 2-12-16,0 1 9 15,-4 0-8-15,-17-6-2 16,0-6-9 0,-2-10-17-16,3-11-28 0,3-12-17 15,1-8 33-15,5-8 1 16,1 0 8-16,6-2-18 15,2-13 37-15,2 3 5 0,0 5 0 16,6 0 5-16,12 7 1 16,3 0 9-16,3 12 3 15,0 14 9 1,3 6-5-16,0 2 5 0,0-1-16 16,-5-3 14-16,0-2-6 15,1-3 12-15,-5 1-9 16,-3-1-6-16,-3-1 6 15,-4-2-8-15,1 1 3 0,-3-5-11 16,0-4-14 0,0-4-85-16,3-8-53 0,-3-2-146 15,4 0-451-15</inkml:trace>
  <inkml:trace contextRef="#ctx0" brushRef="#br1" timeOffset="36378.71">3393 10513 2357 0,'0'0'389'0,"0"0"-193"15,0 0-81-15,124-2-24 0,-72-4-43 16,1-2-11 0,-2 1-17-16,-4 6-2 0,-7 1-17 15,-6 0-1 1,-10 14-29-1,-9 7-111-15,-10-2-294 0</inkml:trace>
  <inkml:trace contextRef="#ctx0" brushRef="#br1" timeOffset="36655.28">3561 10822 2097 0,'0'0'407'0,"0"0"-118"15,0 0-147-15,0 0-42 0,143 0-42 16,-105 0-16 0,-3 0-24-1,-6 0-13-15,-2 0-5 0,-6 0-11 0,-1 0-77 16,-7 0-153-1,-6 0-485-15</inkml:trace>
  <inkml:trace contextRef="#ctx0" brushRef="#br1" timeOffset="45674.16">4391 10622 2420 0,'0'0'330'16,"0"0"-162"-16,0 0-52 0,0 0-34 16,0 0-43-16,0 0-17 15,9 0 41-15,9 0-33 16,4-4 19-16,5 0-14 16,-1 1 11-16,6 2-16 15,1 1 2-15,0 0-14 16,3 0-3-16,-5-2-3 15,-2 2-11-15,-6-2-2 16,-5 0-6-16,-5-1-31 0,-1 3-66 16,-6 0-74-1,-4 0-269-15</inkml:trace>
  <inkml:trace contextRef="#ctx0" brushRef="#br1" timeOffset="46435.02">5122 10149 2182 0,'0'0'228'0,"0"0"-89"16,0 0-35-16,0 0-23 0,87-118-21 15,-58 93-21-15,-1 4-5 16,1 1-8-16,4 6 12 15,-5 4-11-15,1 5 21 16,0 5-13-16,-2 0 12 16,-1 0-1-1,1 5-22-15,-2 10-14 16,0 1-1-16,-4 6 5 16,0 2-1-16,-3 4 18 0,-3 4-13 15,-1 5 21 1,-3 0-20-16,-5 5 7 0,1 0-15 15,-5 4 2-15,-2 0 0 16,0 7-2-16,-2-2 12 0,-11 6-5 16,-10 2 6-16,-1-3-15 15,-8-3 12-15,-1-2-20 16,0-12 9-16,-1-4-10 0,3-12 6 31,0-9-6-31,2-5-4 0,0-9 4 16,4 0-26-1,6-16 3-15,3-14-11 0,7-8 13 0,9-5 4 16,0-1 13 0,2 5 3-1,13 4 1-15,4 12 0 16,1 11 5-16,2 12 8 0,-2 0 15 16,3 17 12-16,-2 12-27 15,2 1 4-15,-3 3-6 16,0-1-1-16,-2-6-10 0,-2-3-5 15,-1-7 4 1,1-6-27-16,-1-7-32 16,1-3-60-16,9-20-44 0,-4-9-73 0,-2-5-365 15</inkml:trace>
  <inkml:trace contextRef="#ctx0" brushRef="#br1" timeOffset="46771.52">5878 10208 2110 0,'0'0'387'16,"0"0"-100"-16,0 0-68 16,0 0-80-16,0 0-52 15,0 0-60-15,0 0-15 16,-2 118 14-16,2-58 1 16,0 7 6-16,4 4 2 0,16-5-3 15,7-2-2-15,10-8-10 16,10-12 13-16,7-10-6 15,4-17 17-15,0-12-26 16,-5-5 8-16,-6-26-7 16,-13-20 8-16,-10-16-1 0,-15-10-15 15,-9-8 0 1,-13 0-11-16,-32 8 14 16,-15 9-14-16,-13 12-9 0,-4 15-42 15,8 14-23-15,9 16-10 16,20 6-17-1,22 14-9-15,16 13-122 0,2-4-405 16</inkml:trace>
  <inkml:trace contextRef="#ctx0" brushRef="#br1" timeOffset="47208.36">6585 10069 2060 0,'0'0'733'0,"0"0"-578"0,0 0-40 15,-38 139-3 1,34-74-36-16,4 9-33 15,0 2 5-15,10 4-24 0,17-8 9 16,9-7-21-16,8-16 19 16,10-17 4-1,4-21 6-15,2-11 1 0,-6-11-7 16,-10-30 15 0,-15-15-26-16,-13-13 7 0,-16-7-26 15,0-4 8-15,-31 2-13 16,-19 6 5-16,-8 9-5 15,-6 13-32-15,1 15-13 16,7 14-34-16,17 19-17 16,14 16-60-16,14 16-109 15,11 2-674-15</inkml:trace>
  <inkml:trace contextRef="#ctx0" brushRef="#br1" timeOffset="47872.9">7160 10219 2165 0,'0'0'279'0,"0"0"-126"16,0 0 15-16,27 106-82 16,-19-64-23-16,1 6-4 15,0 4-11-15,-2 6 4 16,-5 7-4-16,0 5 29 0,0 5-29 16,-2-3-3-1,0 6-21-15,0-5 2 16,0-4-18-16,0-7-3 0,3-9-5 15,-1-15 1 1,-2-9-5-16,0-12 8 0,0-12-10 16,0-5 1-1,0 0-15-15,0-20-2 16,0-14 16-16,2-12 5 0,2-12-19 16,-2-12 5-16,4-8-15 15,-4-8 7-15,-2-6-4 16,0 0 26-16,0 1-3 0,0 0 4 15,0 9 0 1,8 10 1-16,5 9 10 16,8 15 17-16,1 11 21 15,5 13-17-15,2 13 15 0,0 11-11 16,2 4 11-16,-4 27-7 16,-3 10-10-1,-4 10-3-15,-9 7 12 16,-9 2 19-16,-2 3-16 15,-6-4-2-15,-19-2-29 16,-6-7 7-16,-5-6-18 16,-1-12 0-16,-3-10-1 0,7-12-36 0,6-7-37 15,9-3-36 1,13-9-14-16,10-35-89 16,21 4-83-16,3-3-523 15</inkml:trace>
  <inkml:trace contextRef="#ctx0" brushRef="#br1" timeOffset="49532.7">8080 10565 2363 0,'0'0'362'0,"0"0"-245"15,0 0-104-15,0 0 74 16,0 0-2-16,0 0-12 16,143-1-5-16,-89 1-21 15,1 0-24-15,0 5-22 16,-1-1 9-16,-7 1-9 0,-7-5-2 15,-11 0-17-15,-6 0-67 16,-12 0-85-16,-9 0-158 16</inkml:trace>
  <inkml:trace contextRef="#ctx0" brushRef="#br1" timeOffset="49740.96">8404 10377 2720 0,'0'0'215'16,"0"0"-109"-16,8 122 11 15,-1-64-50-15,2-1-45 16,-2-5-21-16,1-6-1 16,-1-9 0-1,2-8-54-15,0-11-120 0,-2-9-305 16</inkml:trace>
  <inkml:trace contextRef="#ctx0" brushRef="#br1" timeOffset="50143.78">9070 9982 2423 0,'0'0'296'0,"0"0"-168"16,0 0-2-16,0 0-78 0,0 0-27 15,0 0-4-15,0 0 5 16,36 80 8-16,-23-34 28 0,-2 10 3 15,-2 6-13-15,-3 9 6 0,-1 4-25 32,-2 0 16-32,-1 2-22 15,-2-7-5-15,2-7-17 16,0-6 0-16,3-13-1 16,-3-9-51-16,2-14-24 0,0-9-73 15,3-12-51-15,-2-16-266 16,2-10-1874-16</inkml:trace>
  <inkml:trace contextRef="#ctx0" brushRef="#br1" timeOffset="50601.45">9460 9958 2215 0,'0'0'302'15,"0"0"-138"-15,0 0 3 0,0 0-23 16,0 0-66-16,119-56-12 16,-91 56-18-16,4 0-17 15,-6 8 1-15,-2 14 5 16,-1 10 30-16,-3 6-9 16,-7 6 3-16,-4 8-23 15,-5 6 11-15,-4 7-21 16,0 1-4-16,-4 2-5 15,-15-2-14-15,-6-4 9 0,-6-8-14 16,-3-8 14 0,-4-10-14-16,2-10-4 15,3-11-37-15,4-11-11 16,7-4-36-16,8-12 2 0,10-16 29 16,4-4 31-1,0-3 25-15,13 7 1 16,12 10 1-16,4 14 0 0,4 4 40 15,0 15-3-15,4 14-10 16,-4 7-12-16,1-1-15 0,-5-7 2 16,0-9-3-1,-4-8-27-15,0-11-56 16,4-18-43-16,-6-15-80 0,-5-4-246 0</inkml:trace>
  <inkml:trace contextRef="#ctx0" brushRef="#br1" timeOffset="50865.2">10032 10094 2254 0,'0'0'563'0,"0"0"-306"15,0 0-166-15,0 118-16 0,-2-49-26 16,2 7 11 0,2 2-25-16,23-8 8 15,12-11-13-15,7-15 23 0,9-21-2 16,12-21 1-1,0-6-12-15,-1-38-22 16,-8-20 15-16,-12-16-26 16,-15-6 12-1,-17 0-19-15,-12 8 12 0,-16 8-12 16,-28 13-2-16,-12 11-30 16,-7 12-30-16,5 13-13 15,9 16-31-15,11 6-18 16,14 20-139-16,11 3-684 0</inkml:trace>
  <inkml:trace contextRef="#ctx0" brushRef="#br1" timeOffset="51301.47">10786 9914 2348 0,'0'0'379'0,"0"0"-165"0,-19 112-69 16,16-44-24-16,3 11-45 15,0 4-12-15,22 1-5 16,9-6-21-16,8-8 15 16,7-19-17-16,6-17 19 15,-1-22-13-15,0-12 1 0,-8-16-3 16,-14-28 3-16,-12-12-4 16,-17-12-26-1,0-2 5 1,-25-3-18-16,-19 4 9 0,-12 2-9 0,-8 7-42 15,-5 9-65-15,-14 16-82 16,19 12-152-16,14 18-663 16</inkml:trace>
  <inkml:trace contextRef="#ctx0" brushRef="#br1" timeOffset="51811.42">11442 10043 1409 0,'0'0'65'0,"0"0"-65"0,0 0-1199 16</inkml:trace>
  <inkml:trace contextRef="#ctx0" brushRef="#br1" timeOffset="52138.49">11442 10043 1578 0,'13'-39'297'0,"-13"34"-115"0,0 0 3 16,0-1-69-16,-5 0 6 16,-3 0-32-16,1 2 70 15,-4 2-74-15,2 2 15 0,-4 0-12 16,-1 10-11 0,1 18-45-16,-1 10 20 0,3 10 8 15,7 10-14 1,4 5 3-16,2-1-24 15,21-6 9-15,10-8-15 16,9-16 17-16,10-15-5 16,6-17 23-16,0-3 16 0,-3-31-23 15,-10-12-4-15,-10-10-27 16,-16-4 10-16,-15-3-27 0,-4 5 16 16,-25 5-16-16,-17 12-14 15,-14 5-28-15,-4 9-33 16,2 8-43-1,6 11-49-15,15 4-66 16,16 4-435-16</inkml:trace>
  <inkml:trace contextRef="#ctx0" brushRef="#br1" timeOffset="52740.25">12137 9939 1568 0,'0'0'1075'16,"0"0"-903"-16,0 0-41 0,5 107-26 0,1-52-18 15,3 8-27-15,0 8 1 16,0 8-22-16,0 0 8 31,0 4-16-31,-2 1-2 0,-3-4-8 16,0-6-11-16,-1-8-4 15,-3-12-2-15,0-14-3 16,0-14 0-16,0-16 10 16,-3-10-11-16,-5-1-1 15,-6-31-50-15,3-21 23 16,0-29 10-16,0-34-20 15,6-25 11 1,3 9-3-16,2 23 29 0,0 36 0 16,0 20 1-16,11-3 0 0,9 2 27 15,7 2 19-15,0 15-1 16,4 18 6-16,2 17-8 16,1 2 30-16,-1 28-26 15,-6 16 10-15,-7 10-22 16,-9 6 7-16,-11 3-8 15,0-2-8-15,-27-4-6 16,-8-8-19-16,-7-10 10 16,-8-7-6-16,4-10-10 15,5-8-30-15,8-8-6 16,16-6-28-16,17 0-36 16,0-9-93-16,6-8-347 0</inkml:trace>
  <inkml:trace contextRef="#ctx0" brushRef="#br1" timeOffset="55377.09">7585 9506 1981 0,'0'0'396'15,"0"0"-252"1,0 0-75-16,0 0 6 0,0 0-19 15,0 0-38-15,0 0 26 16,0-37-5-16,9 33-3 16,5 1 0-16,-1 3 5 15,0 0 0-15,3 0-15 16,0 10 0-16,1 8-10 16,-1 3 9-16,-3 0-1 15,0 6 28-15,-1 3-30 0,-8 3 4 16,-2 2-6-1,-2 2 3-15,0 4-4 16,-10-2-7-16,-11-3 11 0,-3 0-17 16,-5-6 11-1,-3-2-16-15,1-8-2 16,0-8-5-16,4-9-29 0,6-3-21 16,2-3-18-16,9-17 12 15,4-3 3-15,6 4 40 0,0 5 4 16,19 8 15-1,7 6 0-15,3 2 31 0,3 23-8 16,3 1 6-16,1 6 11 16,-1-9-16-1,-1-3 3-15,2-10-19 16,-5-5 13 0,-2-5-20-16,-2 0-1 0,-3-19-30 15,3-20-65-15,-7 7-66 0,-5 1-362 0</inkml:trace>
  <inkml:trace contextRef="#ctx0" brushRef="#br1" timeOffset="84439.27">2205 7367 2004 0,'0'0'214'0,"0"0"-91"0,0 0-39 16,0 0 14-16,0 0-26 15,0 0 8-15,-48-13-9 16,33 13-14-16,-5 0-23 16,-1 0 9-16,0 3-22 15,-2 7 2-15,1 4-11 16,1 2-4-16,6 2-3 15,-1 6-4-15,5 2-2 16,7 6 2-16,2 7 7 0,2 3 4 16,0 5 26-1,0 5-1-15,0 0 13 0,4 5-16 16,-2 1-10-16,-2-3-5 16,0-4-6-16,0-1 10 15,-10-3-19-15,-11-7 4 16,-6-3-8-16,-2-4-12 15,-2-8 11-15,2-8 1 16,6-8 0-16,8-3-4 16,7-6 3-16,6 0-6 15,2 0 6-15,0-11 0 0,2 3-4 16,13 0-1 0,3 3 6-16,2 5-5 0,0 0 1 15,-2 0 2-15,-1 12 2 16,-1 9-6-16,0 9 14 15,-5 2-8-15,0 6 7 16,-4 5-6-16,-3 1 0 16,-2 0 2-16,-2 0 5 15,0 0-1-15,0-2 10 16,0 2-17-16,0 2 11 16,0 3-10-16,0-1 11 15,5 3-12-15,0-2 1 0,1-1-1 16,-2 2 0-16,-1 0 1 15,-3 0 0-15,0 3 10 16,0-3-10-16,0 0 15 16,0-3-16-1,2-1 8-15,0-2-8 0,0-3 0 16,0-1 1-16,-2 0 0 0,2-1 1 16,-2 1 2-1,0-2-1-15,0 0-2 16,0-2 5-16,0-2-5 0,0 0-2 15,0 2 1 1,4 3 0 0,-4 2-1-16,2 2-2 0,0-1-1 15,0 2 8-15,2-2-4 0,-2-3 6 16,1 2-10-16,-1-4 4 16,0-1 0-1,-2-4 0-15,2 0 2 0,-2 0-2 16,0 0 1-16,0 4-1 15,0 1 6-15,0 0-6 16,0 5 4-16,0 2-4 16,-4 0 1-16,2 0-1 15,2 1 0-15,0-4 1 0,0 0-2 16,0-2 5-16,0 0-5 31,0-1 6-31,0-1-8 0,0-3 3 16,0-1 0-16,0 1 0 15,0 3 0-15,0 1 0 0,2 1 1 16,6 2-5 0,2-3 9-16,1-6-9 15,0-2 11-15,0-6-8 16,0-4 1-16,1-4-5 16,-1-3 1-16,0-4 3 15,0-3-6-15,0 1 14 16,0-6-8-16,1-1 6 15,-4 0-6-15,1 0 1 16,0 0-22-16,0 0-52 0,-2-4-98 16,-3-3-299-16</inkml:trace>
  <inkml:trace contextRef="#ctx0" brushRef="#br2" timeOffset="162552.71">11168 8117 2245 0,'0'0'221'0,"0"0"-150"15,0 0-31-15,0 0-10 0,0 0-22 16,0 0 30-16,0 0-16 15,13 30 35-15,-9-30-20 16,1-6-4-16,-3 1-23 16,-2 5-9-16,0 0-1 15,0 0-212-15</inkml:trace>
  <inkml:trace contextRef="#ctx0" brushRef="#br2" timeOffset="169359.15">17576 3150 1657 0,'0'0'276'0,"0"0"-176"0,0 0 71 15,0 0-33-15,0 0-33 16,0 0-61-16,0 56 29 16,0-33-14-16,0 2 9 15,0 8-3-15,0 4-22 16,0 6-12-16,0 3-24 15,0 4 7-15,0 0-14 16,3 4 21-16,-1 0-15 16,0 5 12-1,-2-1-10-15,2 2 7 0,0-2 0 16,0-2 1-16,1-6 12 16,0-6-19-16,-1-5 8 15,0-10-17-15,0-7 6 16,0-8-2-16,-2-7-4 0,0-6 0 15,0-1 1 1,0 0 9-16,0-15 7 16,0-12-14-16,0-8 4 15,0-10-14-15,0-7 7 16,-2-4-11-16,-2-7-5 0,-6-3 16 16,2-2-5-16,-1-2 0 0,-1 0 5 15,2-2-7-15,1 2 7 16,1-1 0-16,4 3 7 15,2 0-7-15,0 2-1 16,2 4-5-16,15 6 6 16,6 10 0-16,3 13 0 0,6 13 12 15,3 17 1-15,5 3 41 32,1 25-14-32,-4 22 0 0,-5 8-18 15,-8 12 31-15,-9-1-8 16,-5 0-11-16,-10-6 0 0,0-7 0 15,0-8 8 1,-16-6-26-16,-9-3 5 16,-6-9-21-16,-5-2 0 0,-3-6-34 15,-1-6-47-15,1-6-46 16,2-4-109-16,8-3-202 16,13 0-1391-16</inkml:trace>
  <inkml:trace contextRef="#ctx0" brushRef="#br2" timeOffset="174300.34">11230 8029 2082 0,'0'0'342'16,"0"0"-211"-16,0 0-33 0,0 0 5 16,0 0-30-16,0 0-39 15,-31 74 5 1,31-55-5-16,0-5 8 0,2-5-25 16,7-3 12-16,0-6 18 15,0 0-12-15,-3 0-7 0,1-10-14 16,-5-7 7-1,-2 4-15-15,0-1 10 0,-4 4-16 16,-11 6-7-16,-2 4-56 16,2 4-82-1,1 16-144-15,8 0-782 0</inkml:trace>
  <inkml:trace contextRef="#ctx0" brushRef="#br2" timeOffset="194255.29">11172 8065 2057 0,'0'0'266'0,"0"0"-145"15,0 0-32-15,0 0-25 16,0 0 15-16,16 82-27 15,-3-82 14-15,-2 0-23 16,1-4-4-16,-4-12-3 16,-3-4-8-16,-5 0-3 15,0-1-15-15,0 6 14 0,-13 3-11 16,-4 4 10 0,0 4-16-16,1 4 7 15,5 0-14-15,5 12-17 0,6 7-40 16,0 16-43-16,2-4-143 15,9-6-580-15</inkml:trace>
  <inkml:trace contextRef="#ctx0" brushRef="#br2" timeOffset="-159262.56">2893 11550 2026 0,'0'0'332'0,"0"0"-257"16,0 0-39-16,0 0-36 15,0 0 37-15,0 0 8 16,53-12 16-16,-30 10-11 16,2 0-22-16,4 0 3 0,2 0-21 15,0-2 14 1,5 0-23-16,-1-1 24 0,3-4-9 16,2 3 8-16,2-2-1 15,0 2-12-15,3 0-6 16,2 0-4-16,0-2 3 15,1 2 1-15,4-2-2 16,0 2-3-16,1 2 0 16,0 2-2-16,1 2 2 15,0 0 6-15,-5 0-5 16,-3 0 3-16,-4 0-3 16,1 0 2-16,-3 0 5 0,1 0 8 15,-1 0-16-15,-3 0 19 16,3-3-19-16,-1 1 12 15,-6 2-4-15,0 0-7 16,-4 0 21-16,0 0-22 16,-2-1 18-16,2 1-4 15,-3-2 15-15,1-2-23 16,0-3 4-16,2 2-3 16,2-1 14-16,2 1-3 0,4-1-3 15,-2 3 7-15,3-2-17 16,2 2 16-16,1 1-21 15,-2-3 14-15,3 1-13 16,1 1 4 0,-1-1-4-16,0-3 4 0,3 3 2 15,-3 1-7-15,1 0 12 16,1 3-12-16,2 0 14 16,-2 0-9-16,3 0 6 15,1 0-10-15,2 0 7 16,1 0-8-16,0 0 4 15,1 0-8-15,-1 0 10 16,-2 0-5-16,2 0 5 16,-1 0-2-16,-2 0-4 0,4 0 9 15,-1 0 5 1,2 0-5-16,-2 5 8 16,3-5-16-16,-3 0 10 15,0 0-11-15,1 0 13 0,0 0-13 16,-2 0 10-16,2-2-9 15,-3 2 7 1,2 0 3-16,-2 0-3 16,3 0 4-16,-4 0-12 0,4 0 14 0,1 0-14 15,2 0 8-15,6 0-3 16,-1 0 4 0,5 0-5-16,2 0 2 15,2 0 11-15,2 0-8 0,3 0 0 31,-1 0-8-31,1 0 14 0,-5 0-15 16,0 0 8-16,0 2-8 16,3-1 9-16,-1-1-9 15,1 3 0-15,3-3 10 16,1 0-9-16,0 0 10 16,2 0-11-16,2 0 15 15,-2 0-13-15,-1 0 5 16,4 0-7-16,0 0 9 15,-2 0-4-15,4-3-5 16,0 2 5-16,2 1-1 16,-1 0 8-16,1 0-12 15,-3 0 13-15,1 0-13 0,-5 0 9 16,0 0-8-16,-1 0 2 16,4 0 2-16,0 0-5 15,0 0 8-15,4 0-7 16,-2-2 13-16,2-1-14 15,-3 3 14-15,1 0-13 16,-3 0 9-16,2 0-10 16,3 0 0-16,0 0 6 15,0 0-5-15,4 0 5 0,0-4-1 16,0 0-3 0,0-1 3-16,-5-2-1 0,-1 2-4 15,-2-2 0-15,-4 2 4 16,2-2-3-16,-2 1 7 15,-1 1-8-15,2 1 3 16,-2-3 2-16,2 3-6 16,2-2 2-16,1 0 3 15,-1 0 0-15,2 0-3 16,1 2 10-16,2-2-11 16,1 1 13-16,3-3-12 0,0-4 8 15,-1 3-9-15,-4-1 9 16,-5 0-9-16,-4 2 3 15,-6-1-3-15,-7 0 4 16,-4 1 1-16,-6 0-4 16,-8 1 1-16,-7 4 6 15,-8 1-6-15,-8 2 5 16,-3-1 26-16,-2-2-15 16,0 0-8-16,2 2 8 15,1-3-17-15,6 0 25 16,0-1-25-16,-1-2 7 0,0 2-4 15,-3 2-6-15,-3-1 2 16,-3 0 0 0,-3 2 0-16,-6 2 0 0,-4 0-2 15,0 0 6-15,-2 0-6 16,0 0 2-16,0 0 0 16,0 0-73-16,-24-16-109 15,-1-1-231-15,0-4-532 0</inkml:trace>
  <inkml:trace contextRef="#ctx0" brushRef="#br2" timeOffset="-158639.46">13330 9226 1981 0,'0'0'443'15,"0"0"-235"-15,0 0-108 0,0 0-48 16,0 0-15-1,0 0-21-15,0 0-15 0,12 67 34 16,-4-36 16-16,1 8 2 16,-1 2-13-16,2 10-8 15,-1 7-15-15,1 7 1 16,4 13 4-16,-1 18 3 16,6 24 19-1,-7 19-18-15,2-8 12 0,-7-24-18 16,-3-31 1-16,-2-16 10 0,3 12-7 15,-1 13-9 1,-2 6-9-16,3 0 0 0,-2-3-5 16,-3-6 10-16,2-8-7 15,-2-10 3 1,0-9-6-16,0-11 0 0,0-10-1 16,0-10 0-16,-10-16-1 15,-3-4-113 1,0-4-276-16</inkml:trace>
  <inkml:trace contextRef="#ctx0" brushRef="#br2" timeOffset="-157563.65">12623 11807 2015 0,'0'0'236'15,"0"0"-178"-15,0 0-9 0,0 0 0 16,0 0 9-16,0 0-37 16,74-125 35-16,-23 67 0 15,30-28 54-15,34-45-32 16,46-50-7-16,20-24-4 16,-3-4-42-16,-18 21 2 15,-35 40-27-15,-29 29 0 16,-22 35-8-16,-28 28 1 0,-10 15-14 15,-5 7-15-15,-4 5-22 16,-5 6-49 0,-13 19-27-16,-9 14-11 15,-13 21-82-15,-10 4-1694 0</inkml:trace>
  <inkml:trace contextRef="#ctx0" brushRef="#br2" timeOffset="-157289.62">13194 11497 2482 0,'123'-139'169'16,"21"-22"-113"-16,-10 12-27 15,-25 31 16-15,-24 30-22 0,-25 28-5 16,0 2-18-16,-13 11-34 16,-7 12-168-16</inkml:trace>
  <inkml:trace contextRef="#ctx0" brushRef="#br2" timeOffset="-139789.46">2492 12596 1728 0,'0'0'378'0,"0"0"-256"16,0 0-48-16,0 0-13 15,0 0-9-15,0-21 18 16,2 21-41-16,-2 0 21 16,0 0 8-16,0 0 49 15,0 0-19-15,0 0-8 16,0 0-9-16,0 0-14 16,0 4-3-16,0 6-37 0,0 2 2 15,2 2-18-15,0 2 7 16,0 4-8-16,0 2 0 15,-2 5 1-15,4 6-1 16,-4 4 0-16,0 2 4 16,4 2 12-16,0 0 0 15,5 0 3-15,5 1-18 16,3 1 14-16,6 0-7 16,6-2 7-16,2-4-8 15,2-7-7-15,3-7 0 16,-3-7-4-16,0-9-2 0,-4-7 4 15,-2 0 2-15,-4-6-13 16,-6-18 13-16,-3-13 0 16,-3-12 7-16,-4-6-7 15,-5-10-4-15,-2-1 4 16,0 1-21-16,0 5 21 0,0 8-8 16,-7 12 3-1,2 13 5-15,1 8 0 16,4 11 0-16,0 8 1 0,0 0-1 15,2 27 1 1,14 20 35-16,4 15-11 16,5 15 17-16,-1 8-22 15,1 10 15-15,0 1-2 0,-8 0 6 16,-1 1-2-16,-10 13-15 16,-3 14 14-1,-3-9-18-15,0-17 10 0,-7-12-21 16,-9-20 4-16,-5-1-11 15,-4 3 0-15,-2-18 1 16,-2-18 3-16,-2-18-4 16,-7-14-25-16,-5-10-10 0,-3-30-16 15,-4-13 19-15,6-8-26 16,1-4 24-16,12-1 10 16,11 10 24-16,9 10-1 15,11 8-5-15,0 8 4 16,20 6 4-16,12 2-6 15,7 1 8-15,6-1-8 16,4-2-51-16,0-2-47 16,2-1-58-16,12-17-77 15,-14 11-84-15,-8 3-1808 16</inkml:trace>
  <inkml:trace contextRef="#ctx0" brushRef="#br2" timeOffset="-139376.92">3403 12777 2183 0,'0'0'315'16,"0"0"-222"-16,0 0 0 15,0 0 22-15,0 0-31 16,0 0-18-16,0 0 17 16,123 4-36-16,-85-4 4 0,2 0 1 15,0 0-12-15,2-2-18 16,1 0-18-16,-3-2-1 16,-3 1 1-16,-2-2-2 15,-7 3-2-15,-6 2-48 16,-6 0-127-16,-9 0-279 0</inkml:trace>
  <inkml:trace contextRef="#ctx0" brushRef="#br2" timeOffset="-139106.72">3519 13064 1155 0,'0'0'1323'31,"0"0"-1140"-31,0 0-36 0,0 0-20 16,0 0-44-16,114 0 0 16,-85-4-48-16,-2-1 2 0,-3 5-21 15,-2 0-5-15,-1 0-7 16,-4 0-4-16,10 0-36 15,-7 0-164 1,-2 9-349-16</inkml:trace>
  <inkml:trace contextRef="#ctx0" brushRef="#br2" timeOffset="-137888.05">5550 12328 1541 0,'0'0'238'16,"0"0"-81"-16,0 0 10 16,0 0-12-16,0 0-49 0,0 0-28 0,0 0-12 15,13-16 62 1,-13 14 20 0,-11 0-67-16,-7-1-2 15,-3 3-15-15,-6 0-6 16,-4 0-35-16,-1 0 12 15,-1 0-4-15,-3 0-15 16,0 3-11-16,3 3 1 0,-1 2-2 16,3 2-3-1,2 2 6-15,4 7-7 0,6 4 18 16,1 9-17-16,5 8 1 16,5 8-2-16,6 5-1 15,2 1 1-15,0 1 0 16,14 3 5-16,8-7-4 0,9-3 12 15,5-8-13 1,9-4 20-16,8-7-10 16,3-11 5-16,4-10-3 15,1-8-6-15,-7-8-6 16,-6-24 6-16,-13-12-9 0,-8-14 8 16,-9-7-10-16,-11-4 2 15,-7 4-19-15,0 7 3 16,0 9 19-16,-9 17 0 15,2 13 0-15,2 12 31 16,5 7 14-16,0 18 21 16,0 22-60-16,17 13 2 15,4 1-8-15,6-1 0 16,2-4-1-16,0-7-5 0,0-10-9 16,4 2-67-1,-6-9-110-15,-9-6-414 0</inkml:trace>
  <inkml:trace contextRef="#ctx0" brushRef="#br2" timeOffset="-137244.39">6437 12302 1680 0,'0'0'463'0,"0"0"-265"15,0 0-6-15,118 81-10 0,-78-43-31 16,5 3-40 0,0 8 5-16,2 1-32 15,-1 4-20-15,-1 2-33 16,-1-1-25-16,-1 3 0 16,-3-9-2-16,-7-4-8 15,-4-10-8-15,-4-9-63 0,-10-9-49 16,-5-17-46-16,-8 0-161 15,-2 0-1518-15</inkml:trace>
  <inkml:trace contextRef="#ctx0" brushRef="#br2" timeOffset="-136918.49">6973 12402 2514 0,'0'0'314'16,"0"0"-141"-16,0 0-43 15,-101 148-50-15,67-97-24 0,1-1-20 16,2-1-8-1,0-2-24-15,2-3 8 0,2-7-12 16,2-3 0-16,8-8-34 16,-2-1-78-16,9-6-131 15,3-7-577-15</inkml:trace>
  <inkml:trace contextRef="#ctx0" brushRef="#br2" timeOffset="-136319.78">7505 11640 121 0,'0'0'1607'0,"0"0"-1267"16,0 0-173-16,0 0-62 16,0 0 10-16,0 0-15 15,127-39 26-15,-105 46-16 16,-3 13 33-16,-4 6-49 15,-4 6 3-15,-4 4-1 16,-7 5-12-16,0-2-18 16,-4 5-30-16,-19-1-9 15,-6-2-22-15,-4-7 0 0,-3-5-5 16,1-7-25-16,3-6-43 16,6-10-10-1,7-4-3-15,6-2 41 0,8 0 33 16,5 0-12-16,8 0 18 15,18 0 0-15,10 0-7 16,12 0 8-16,-5 0-118 16,-7 4-455-16</inkml:trace>
  <inkml:trace contextRef="#ctx0" brushRef="#br2" timeOffset="-135787.25">8142 12397 2052 0,'0'0'242'0,"0"0"-83"16,0 0-63-16,119-11 14 16,-76 10-29-16,-1-4-63 15,-1 1-1-15,0 0-16 16,-7 0-2-16,1 2-18 0,-10 2-122 16,-8 0-177-16</inkml:trace>
  <inkml:trace contextRef="#ctx0" brushRef="#br2" timeOffset="-135560.34">8441 12221 2309 0,'0'0'392'15,"0"0"-180"-15,16 111-55 16,-9-60-94-16,-1-4-30 16,-1-2-30-16,3 6-3 15,0-13-94-15,-4-9-195 16</inkml:trace>
  <inkml:trace contextRef="#ctx0" brushRef="#br2" timeOffset="-134982.15">9170 11722 1761 0,'0'0'502'16,"0"0"-220"-16,0 0-108 15,0 0-39-15,50 104-48 16,-40-70-31-16,-3 7-11 15,0 5 10-15,-2 4-2 16,-3 4-23-16,-2 3-5 16,0-2-19-16,0 4 16 15,0-2-17-15,0-4 8 0,-5 0-5 16,0-9-3-16,1-5 16 16,2-4-3-16,2-5 8 15,0-8-25 1,0-4 5-16,9-7-1 0,11-4-5 15,4-7 0-15,5 0 0 16,3-16 0-16,1-16 0 16,0-10-5-16,-6-6 11 15,-4-5-10-15,-10 4 8 16,-7 3-5-16,-6 11 2 16,0 9 0-16,-9 8-1 0,-15 8 0 15,-3 8-1-15,-1 2-21 16,-4 21-74-1,8 8-156-15,6 3-1928 0</inkml:trace>
  <inkml:trace contextRef="#ctx0" brushRef="#br2" timeOffset="-133638.41">13379 12222 2131 0,'0'0'343'15,"0"0"-126"1,0 0-62-16,0 0-42 0,158-6-42 16,-104 6-1-16,2-2-47 15,-3 2 6-15,-2 0-20 16,-7-2 3 0,-7 2-12-16,-8-3-1 15,-10 2-12-15,-5-3-120 16,-10 0-271-16</inkml:trace>
  <inkml:trace contextRef="#ctx0" brushRef="#br2" timeOffset="-133414.75">13731 12047 2882 0,'0'0'265'16,"0"0"-151"-16,0 125-15 15,0-71-45-15,0-1-27 0,7-7-20 16,2-5-5 0,2-5-2-16,-2-8-11 0,4-1-98 15,-2-12-131 1,-1-2-626-16</inkml:trace>
  <inkml:trace contextRef="#ctx0" brushRef="#br2" timeOffset="-132883.28">15165 11787 2478 0,'0'0'313'16,"0"0"-141"-16,0 0-6 16,-134-4-70-16,85 14-35 15,0 16-22-15,1 10 1 0,2 13-5 16,1 11-8 0,5 10-3-16,5 8-8 15,8 4 14-15,9-3-11 16,13-1 6-16,5-8-16 15,16-11 6-15,22-10-7 16,18-14-2-16,8-12-2 16,5-14-3-16,3-9 8 15,-7 0-9-15,-11-17 9 16,-13-1-5-16,-11 0-8 16,-13 4 3-16,-8 1 0 15,-6 5-69-15,-3 1-84 16,-9 0-171-16,-11 5-2079 0</inkml:trace>
  <inkml:trace contextRef="#ctx0" brushRef="#br2" timeOffset="-131508.41">10408 12003 1676 0,'0'0'413'0,"0"0"-131"16,0 0-63-16,0 0-32 15,135 82-57-15,-88-44-32 16,0 9-30-16,4-1 14 15,1 4-18-15,-6-4-19 0,-3-2-2 16,-5-5-22-16,-7-8 3 0,-4-2-16 16,-5-5 5-1,-4-4-13-15,-2-1 4 0,-3 0-4 16,-5-4 0 0,0-5-1-16,-4-6-83 0,-4-4-104 15,0-9-339 1,0-10-1554-16</inkml:trace>
  <inkml:trace contextRef="#ctx0" brushRef="#br2" timeOffset="-131234.25">10935 12027 2360 0,'0'0'401'0,"0"0"-201"16,0 0-56-16,-68 114-45 15,41-69-45-15,-2 4-12 16,-2 0-11-16,-3 4-19 16,1-4 4-16,0-1-8 0,1-7-5 15,6-8-3-15,3-6-20 0,-4 0-98 16,6-6-151-1,0-8-988-15</inkml:trace>
  <inkml:trace contextRef="#ctx0" brushRef="#br0" timeOffset="-128345.39">2708 15093 1161 0,'0'0'556'16,"0"0"-232"-16,0 0-191 0,0 0-35 15,116-66-45-15,-83 52-2 16,3 4-34-16,2-2 14 16,-4 6-20-16,-3 6 22 15,-2 0 10-15,-8 0 12 16,-2 0-12-16,-6 3-23 16,-4 4 33-16,-5 1-13 15,-4-3 13-15,0-5-6 0,0 0-3 16,-20 0-39-16,-7 3-3 15,-4-3 3 1,-4 0-4-16,-3 0 3 0,2 2 3 16,-2 0-1-1,0 3-5-15,3 0-2 0,-1 3 1 16,3 6 0-16,2-4 0 16,4 8 1-1,2 4-1-15,5 5 5 16,5 4-5-16,3 8 10 0,7 3 22 15,5 6-3-15,0 5-1 16,17 2-6-16,9-1 7 16,6-1 11-1,5-14-9-15,5-2-2 0,1-16-28 16,3-10 7-16,-3-11-8 16,-3 0 9-16,-6-24-9 15,-5-12 4-15,-7-12-3 16,-7-10 4-16,-3-9-5 15,-6-2 1-15,-3 8-2 16,-3 3-8-16,0 13 3 16,0 13 12-16,-7 12-6 15,3 14 0-15,4 6 7 16,0 4 30-16,0 22-12 16,11 12-16-16,11 6-5 0,5 5-6 15,4-14 6-15,0-2-8 16,5-13-2-16,-1-8-51 15,7-12-103-15,-5 0-244 16,-11-10-1735-16</inkml:trace>
  <inkml:trace contextRef="#ctx0" brushRef="#br0" timeOffset="-128052.95">3717 15066 2313 0,'0'0'375'16,"0"0"-226"-16,0 0-45 0,152-26-15 15,-101 17-24-15,-3 3-23 16,-4 1-31-16,-4 0 2 16,-4 5-13-16,-7 0 0 15,-9 5-33-15,-7 8-128 16,-8 3-359-16</inkml:trace>
  <inkml:trace contextRef="#ctx0" brushRef="#br0" timeOffset="-127835.89">3816 15366 2575 0,'0'0'526'0,"0"0"-484"16,0 0 30-1,0 0-18 1,140 0-8-16,-105 0-32 0,2-6-4 15,-8 3-4-15,-2-3-12 16,-1 6-73-16,-6 0-182 16,-7 0-1953-16</inkml:trace>
  <inkml:trace contextRef="#ctx0" brushRef="#br0" timeOffset="-127076.64">4716 15221 2020 0,'0'0'454'0,"0"0"-180"0,0 0-145 16,0 0-55-1,0 0-44-15,0 0 63 16,0 0-7-16,85-13-4 0,-47 9-24 16,0 0-17-16,2-2 3 15,-2 6-18-15,-3 0-4 16,-4 0-21-16,-2 0 2 15,-4-3 3-15,-5 3-12 16,-2-1 1-16,0-3-86 16,-2 0-133-16,-7-5-299 15</inkml:trace>
  <inkml:trace contextRef="#ctx0" brushRef="#br0" timeOffset="-126304.36">5476 14770 1953 0,'0'0'265'0,"0"0"-139"16,0 0-41-16,0 0 9 15,0 0-20-15,0 0-35 16,56-106 13-16,-33 92-20 15,-1 0 7-15,0 4-13 16,-2 2 16-16,3 4-14 16,-3 0-7-16,-1 4-13 15,2 0-3 1,-2 0 3-16,-1 0-8 0,1 0 12 16,0 0-11-16,-1 8 20 15,-3 7 1-15,4-3 19 16,-3 7-15-16,-3 3-6 0,2 4 5 15,-1-1-10-15,-1 4 5 16,-2 2-11 0,2 2 32-16,-1 6 0 0,-3 1 3 15,-1 1-17-15,-3 4 1 16,-1 3-4-16,-4-2 1 16,0 6-12-1,0-2-13-15,-15 3 26 0,-8-7-22 16,-3 1 14-16,-6-10-17 15,-1-5-1-15,-2-12 0 16,3-10 0-16,1-10-27 16,4 0-2-16,5-14-5 0,7-13-20 15,6-5 37-15,6 3-12 16,3 0 28-16,0 8-8 16,12 0 9-16,7 12 0 15,6 9 6 1,-1 0 18-16,3 4-13 0,2 14 11 15,-2 0-21-15,0-1 12 16,2-3-12-16,-2-7-2 16,-3-5-53-1,11-2-70-15,-8-9-266 0,-4-8-338 16</inkml:trace>
  <inkml:trace contextRef="#ctx0" brushRef="#br0" timeOffset="-125939.86">6228 14730 2486 0,'0'0'281'0,"0"0"-129"16,0 0-43-16,-25 142-20 15,25-85-37 1,0 2-18-16,20 0-7 15,9-1 8-15,5-8-10 16,8-5-1-16,5-17-4 0,2-11-1 16,0-10-1-16,-4-7-8 15,-8-4 15-15,-10-23-7 16,-9-8 14-16,-11-15-17 16,-7-3 2-16,0-5-15 15,-16 0 8-15,-17 2-5 16,-11 6-5-16,-10 4-5 15,-4 6-48-15,4 14-37 16,14 16-69-16,13 10 20 0,13 0-317 16</inkml:trace>
  <inkml:trace contextRef="#ctx0" brushRef="#br0" timeOffset="-125565.53">6711 14730 2360 0,'0'0'329'0,"0"0"-165"15,-2 104-23-15,2-43-39 16,11 6-4-16,14 4-42 15,6 1-9-15,12-9-17 0,7-10 1 16,8-16-11 0,9-19 7-16,3-18 19 15,-1 0-14-15,-11-24 4 16,-14-10-26-16,-13-12 8 0,-15-7-18 16,-16-9 15-16,-4-1-15 31,-35-1 0-31,-16 4-21 0,-17 6-19 0,-12 8-23 15,-5 13-44 1,4 13-66-16,-2 20-20 0,23 0-68 16,21 9-1677-16</inkml:trace>
  <inkml:trace contextRef="#ctx0" brushRef="#br0" timeOffset="-125206.23">7596 15182 2648 0,'0'0'294'16,"0"0"-61"-16,16 160-94 15,-16-87-32-15,0-1-51 16,0-2-31-16,-18-8-12 15,-5-1-12-15,0-4-1 16,-14 5-92-16,8-13-85 16,6-14-336-16</inkml:trace>
  <inkml:trace contextRef="#ctx0" brushRef="#br0" timeOffset="-124201.84">8356 14425 1482 0,'0'0'356'0,"0"0"-56"0,0 0-112 15,0 0-67-15,0 0-42 16,0 0 8-16,0 0-34 16,19-34-1-16,-11 34-1 15,1 10 24-15,0 7-5 16,2 2-2-16,-4 8-22 15,2 3-3-15,-4 5 17 16,-1 6-35-16,-2 5 41 16,-2 6-41-16,2 6-3 15,-2-1-16-15,0 3 3 0,2-2-9 16,3 3 0-16,2-3 0 16,2-3 4-16,2-3-5 15,2-6 6-15,5-6-7 16,2-9 3-16,7-12-2 15,4-10-5-15,5-9 6 16,3-14 0-16,0-23 8 16,-3-16 15-16,-10-10-11 0,-8-2 0 15,-14 1-7 1,-4 11 3-16,-4 7-4 16,-21 12-4-16,-10 12 0 15,-7 13 0-15,-6 9-3 0,4 3-25 16,9 23 2-16,8 2-31 15,15 2-44 1,12 4-84-16,23-10-84 0,3-8-313 16</inkml:trace>
  <inkml:trace contextRef="#ctx0" brushRef="#br0" timeOffset="-123932.66">9303 14865 2386 0,'0'0'362'15,"0"0"-142"-15,0 0-90 16,133-4-30-16,-87 1-53 15,-3 0-23-15,-5 3-15 16,-9 0-3 0,-7 0-6-16,-22 0-81 0,0 14-163 15,-2 4-979-15</inkml:trace>
  <inkml:trace contextRef="#ctx0" brushRef="#br0" timeOffset="-123774.89">9359 15141 2669 0,'0'0'186'15,"0"0"-99"-15,0 0-23 0,0 0-39 16,121 0-11-16,-70-14-14 16,-9 2-130-16,-3 4-799 0</inkml:trace>
  <inkml:trace contextRef="#ctx0" brushRef="#br0" timeOffset="-123135.78">10162 14566 2113 0,'0'0'307'16,"0"0"-178"-16,0 0 0 0,0 0-43 15,0 0-35-15,0 0-19 16,0 0-16-16,-4 62-6 16,11-22 11-1,1 6 9-15,4 6 25 0,-3 7-18 16,-1-7 9-16,-1 1-24 15,0 2 11-15,-3-9-25 16,1-4-1-16,-3-3-7 16,0-10 0-16,0-11-4 15,0-7-16-15,1-8-32 16,-1-1-63-16,-2-2-13 0,4 0-72 16,-2-2-47-16,1-8-1686 15</inkml:trace>
  <inkml:trace contextRef="#ctx0" brushRef="#br0" timeOffset="-122704.16">10452 14566 1578 0,'0'0'338'0,"0"0"-42"0,0 0-135 15,0 0-66-15,116-86-23 16,-87 82-9-16,0 4 28 16,2 0-11-16,-2 19 47 15,-2 10-24-15,-2 8 13 16,-6 3-19-16,-5 9-22 0,-3 1-11 16,-7 4-16-1,-4 3-7-15,0-3-23 0,-4 4 1 16,-14-8-18-1,-4-3 6-15,-5-6-6 16,-4-9-2-16,-5-10-19 0,3-12-53 16,0-8-2-16,6-2-53 15,4-12 36-15,13-12 26 0,4-1 45 16,6 6 10 0,0-1 6-16,16 13 10 15,7 7 9-15,8 0 20 0,2 7-4 16,7 15-3-16,-2 2-22 15,0-2 4-15,-2-5-9 16,4-17-15-16,-9 0-135 16,-9-3-298-16</inkml:trace>
  <inkml:trace contextRef="#ctx0" brushRef="#br0" timeOffset="-122301.13">11054 14708 2108 0,'0'0'327'15,"0"0"-168"-15,0 0-2 0,-5 133-56 0,5-79-18 16,3 4-13-16,15 0 26 15,3-3-31 1,11-14-23-16,4-7-8 16,8-16-2-16,6-18 7 15,-2-4-8-15,-1-27-3 16,-11-20-3-16,-14-9 6 0,-13-8-21 16,-9 0 7-1,-2 2-9-15,-27 9 0 0,-13 15-8 0,-8 6-1 16,-3 16-16-16,2 14-52 15,6 6-7 1,16 9-68 0,14 18-98-16,13-1-1806 0</inkml:trace>
  <inkml:trace contextRef="#ctx0" brushRef="#br0" timeOffset="-121970.98">11635 14645 450 0,'0'0'2054'0,"0"0"-1819"16,3 130-62-16,10-72-47 15,5 0-11-15,9-4-51 16,6-11-15-16,8-6-27 0,5-11-8 16,1-11-4-1,0-15 8-15,-2 0 13 0,-10-26-19 16,-10-15 11-16,-12-8-3 16,-13-10 3-16,0-3-18 15,-20 3 2-15,-16 1-7 16,-10 5-23-16,-12 12-18 15,-25 15-79-15,12 9-151 16,11 12-708-16</inkml:trace>
  <inkml:trace contextRef="#ctx0" brushRef="#br0" timeOffset="-121302.13">12366 14610 2207 0,'0'0'293'16,"0"0"-108"-16,0 0-10 0,0 0-56 0,0 0-7 16,0 0-33-16,-120 49-15 15,103 0-32-15,3 5 29 16,10 13-17-16,4-1-5 15,2 1-6-15,27-9-15 16,12-12-6 0,11-23-10-16,16-17 4 0,3-6 5 15,0-29 23 1,-11-29-17-16,-15-9 3 0,-16-9-10 0,-20-1-3 31,-9 6 1-31,-7 8-8 16,-28 16 5-16,-10 15-5 15,-11 9 0-15,-2 19-35 16,5 4-16-16,10 16-34 0,24 27-71 16,11-8-252-1,8-1-2059-15</inkml:trace>
  <inkml:trace contextRef="#ctx0" brushRef="#br0" timeOffset="-120648.6">13107 14584 2274 0,'0'0'558'16,"0"0"-393"-16,0 0-15 0,0 0-33 16,0 0-56-16,0 0-30 15,0 0-27-15,-4-6-4 16,4 6-16-16,0 0-72 16,2 0-84-16,9 9-227 15,0 0-1336-15</inkml:trace>
  <inkml:trace contextRef="#ctx0" brushRef="#br0" timeOffset="-120492.15">13252 14899 2377 0,'0'0'482'15,"0"0"-277"-15,-3 121-30 16,-12-66-64-16,-3-3-29 0,1-2-51 16,-4-1-2-1,4-5-29-15,1-3 5 0,1-8-5 16,1 6-51-16,5-16-126 15,-3-3-408-15</inkml:trace>
  <inkml:trace contextRef="#ctx0" brushRef="#br0" timeOffset="-119779.83">7542 14812 154 0,'0'0'2687'0,"0"0"-2400"16,0 0-184-16,0 0-60 0,0 0-43 16,0 0-166-16,0 0-798 0</inkml:trace>
  <inkml:trace contextRef="#ctx0" brushRef="#br0" timeOffset="-118612.11">14451 14347 1957 0,'0'0'315'15,"0"0"-174"-15,0 0-46 16,0 0-6-16,0 0 53 16,0 0-47-16,0 0 2 15,-83-24-23-15,54 24-7 16,-4 0-26-16,-5 0-1 0,1 16-20 16,1 9-6-16,3 6-14 15,4 4 0-15,4 6 0 16,9 4 0-16,5 5-5 15,11 2 4-15,0 2 0 16,7 0 2-16,15-4-3 16,7-1 2-16,5-16 0 15,3-4-6-15,1-7 5 0,-2-15 0 16,-4 0-9 0,-7-3 9-16,-2-4 2 15,-3 0 2-15,1 0 1 0,-4-4-8 16,10-18-98-16,-7 2-153 15,0-3-689-15</inkml:trace>
  <inkml:trace contextRef="#ctx0" brushRef="#br0" timeOffset="-118360.8">14843 14534 2423 0,'0'0'307'15,"0"0"-105"-15,0 0-57 0,0 0-32 16,148-30-66-16,-100 21-13 0,2 2-34 16,-5 2 6-1,-8 5-6-15,-8 0-4 16,-9 0-16-16,-8 17-105 15,-6 0-84-15,-6 4-360 16</inkml:trace>
  <inkml:trace contextRef="#ctx0" brushRef="#br0" timeOffset="-118134.52">14926 14758 2488 0,'0'0'461'16,"0"0"-395"-16,0 0-8 16,0 0 22-16,0 0-34 15,131 4-12 1,-93-4-27-16,1 0-7 16,-2-4-6-16,-3-5-35 15,17-10-174-15,-11 3-466 16,0 0-937-16</inkml:trace>
  <inkml:trace contextRef="#ctx0" brushRef="#br0" timeOffset="-117833.29">15699 14488 2552 0,'0'0'270'0,"0"0"-129"15,-6 132-34-15,8-72-10 16,21-6-51-16,12-5-12 16,7-13-19-16,12-16 16 15,4-13 11-15,4-7 3 16,-2-13 7-16,-8-22-13 16,-12-9 12-16,-16-6-24 15,-15-4 7-15,-9-4-25 16,-4 4 8-16,-30 4-13 15,-15 10 5-15,-16 7-9 0,-6 13-15 16,-7 11-35-16,-11 9-70 16,22 18-45-16,16 5-314 0</inkml:trace>
  <inkml:trace contextRef="#ctx0" brushRef="#br0" timeOffset="-114532.28">19636 10457 2041 0,'0'0'410'16,"0"0"-225"-16,0 0-33 15,0 0-80-15,0 0-25 16,0 0-42-16,0 0 77 16,63-6-41-16,-37 2 7 15,6 1 0-15,-1 3-16 16,4-3 9-16,1 1-4 16,1 2 2-16,0 0-17 15,-4 0 9-15,-2 0-14 0,-1 0 3 16,-6 0-8-1,-2 0-5-15,-2 0-5 16,1-2 5-16,-6 0-10 16,-1-3 10-16,-1 5-10 0,-5-5 3 15,0 3-47 1,-6 2-122-16,-2 0-192 0,0 0-470 0</inkml:trace>
  <inkml:trace contextRef="#ctx0" brushRef="#br0" timeOffset="-114215.7">19928 10101 1560 0,'0'0'865'16,"0"0"-705"-16,0 0-41 15,0 0-6-15,0 0-9 0,0 106-25 16,0-64 8-16,5 10-38 16,-3 4 22-16,2 5-36 15,1 0-1 1,-5-1-26-16,2-3-3 15,-2-10-5-15,0-4-32 0,0 1-86 16,-7-14-134-16,-1-8-572 0</inkml:trace>
  <inkml:trace contextRef="#ctx0" brushRef="#br0" timeOffset="-113952.45">19813 10573 2090 0,'0'0'357'0,"0"0"-122"0,0 0-80 0,97-122-33 15,-61 82-56-15,-3 1-39 16,1 0-5-16,-3 3-22 31,-4 4 0-31,-5 6-9 16,-9-3-78-16,-5 9-202 0,-8 8-533 15</inkml:trace>
  <inkml:trace contextRef="#ctx0" brushRef="#br0" timeOffset="-113721.93">19828 10279 2475 0,'0'0'340'0,"0"0"-127"0,0 0-40 16,93 118-78-1,-59-88-44-15,-3-4-39 0,0-3 4 16,-4-6-15-16,-5 0 3 15,-6-3-4-15,0 5-20 16,-8-5-160-16,0 0-428 0</inkml:trace>
  <inkml:trace contextRef="#ctx0" brushRef="#br0" timeOffset="-112294.24">21188 9946 1926 0,'0'0'277'0,"0"0"-134"0,0 0-69 15,0 0 38-15,0 0-78 16,0 0 9 0,0 0 16-16,-121-7 14 0,86 7-2 15,-1 0-39-15,-2 0 19 16,-2 0-34-16,2 7 15 16,1 7-27-16,0 2 24 15,6 5-21-15,2 6 6 16,7 4-4-16,2 3 3 15,5 5 6-15,5 8-9 16,2 0 27-16,3 10-14 0,3 1 8 16,2 0-18-16,0-2 6 15,0-4-19-15,11-5 1 16,7-10 5-16,-1-5 3 16,6-8 26-16,-1-3-19 15,0-8 16-15,3-4-23 16,2-6 16-16,-3-3-17 15,3 0 1-15,-2 0-8 16,-1 0 0-16,0-9-1 0,3-3-6 16,9-8-27-16,-5 3-166 15,-6 1-251-15</inkml:trace>
  <inkml:trace contextRef="#ctx0" brushRef="#br0" timeOffset="-111961.56">21286 10328 2306 0,'0'0'370'16,"0"0"-241"-16,0 0-23 15,-5 123-38-15,5-75-2 16,16 3-22-16,8-2-5 15,7-3 16-15,8-11-19 16,5-12 15-16,8-11-12 16,1-12 8-16,-2 0-32 15,-6-26 5-15,-12-11-2 16,-8-14-1-16,-14-7-9 0,-11-4-3 16,0-1-2-1,-31 8 4-15,-15 6-14 16,-6 5-3-16,-6 13-38 0,0 9-60 15,6 10-54 1,14 12-63-16,12 0-114 0,15 3-1892 16</inkml:trace>
  <inkml:trace contextRef="#ctx0" brushRef="#br0" timeOffset="-111491.92">21859 10273 1640 0,'0'0'471'15,"0"0"-273"1,0 0-36-16,53 142-25 0,-35-92-30 0,-5-2-32 15,0 0-15-15,-5-5-40 16,-4-9 13 0,-2-10-33-16,-2-12 23 0,0-10-16 15,0-2 19-15,0-12-26 16,0-19-10 0,0-6-14-1,0-13-38-15,2-6 43 0,18-2 18 16,5 0-8-16,6 7 6 15,4 5 3 1,2 12 21-16,-2 13 7 0,-4 18-8 16,-2 3-9-16,-6 28 60 15,-8 16-15-15,-1 10 32 16,-8 2-25-16,-1 2-7 16,-3-6-37-16,0-6-1 15,-2-7-14-15,2-7-4 16,-2-10 0-16,5-6-78 0,1-8-125 15,2-6-365-15</inkml:trace>
  <inkml:trace contextRef="#ctx0" brushRef="#br0" timeOffset="-111055.36">22759 10069 1556 0,'0'0'947'15,"0"0"-746"-15,0 0-107 0,0 0 6 16,-138 73-63-16,113-29-7 16,8 9-8-1,3 2 7-15,12 4 3 0,2-1-1 16,2-4 8-16,20-6-28 15,10-8 7-15,3-6-14 0,6-7-6 16,-3-10 2 0,-5-5 0-16,-4-5-8 15,4-7-97 1,-8-7-140-16,-6-7-473 0</inkml:trace>
  <inkml:trace contextRef="#ctx0" brushRef="#br0" timeOffset="-110689.05">23024 10582 1773 0,'0'0'421'0,"0"0"-257"16,0 0-4-16,5-117-64 15,4 70-21-15,0 1-27 16,2-3 31-16,2 5-37 15,0 1 10-15,-1 12-10 16,1 4-7-16,-1 11 2 16,1 10-23-16,1 6 29 15,1 0-13-15,3 15 18 16,1 10-10-16,2 10 25 16,-1 2-33-16,-5 6-2 15,1 3-19-15,-5-2-1 0,-2-1-4 16,-2 1 0-1,-5-7-8-15,-2-7-11 0,0-3-110 16,-2-12-227-16,-12-6-1708 0</inkml:trace>
  <inkml:trace contextRef="#ctx0" brushRef="#br0" timeOffset="-110568.86">23063 10427 2832 0,'0'0'266'0,"0"0"-198"16,0 0-9-16,0 0-46 16,122 0-13-16,-86-2-28 15,-12-2-338-15</inkml:trace>
  <inkml:trace contextRef="#ctx0" brushRef="#br0" timeOffset="-109657.36">23528 9990 2049 0,'0'0'465'0,"0"0"-279"15,0 0-125-15,0 0-23 16,47 142-25-16,-23-88 16 0,1 3-8 16,2-6 21-1,-3-2-11-15,-1-11 24 16,-4-8-22-16,0-9-7 0,-6-6-14 16,1-5-11-1,-4-6 3-15,2-1 3 0,-1-3-5 16,2 0-1-16,3-7 6 15,1-15-2-15,1-10 1 16,1-8 1-16,-4-7-2 16,-1-4-5-16,-4-2-4 15,-3 3-1-15,-1 5-46 16,0 4-24-16,-4 13-118 16,0 12-155-16</inkml:trace>
  <inkml:trace contextRef="#ctx0" brushRef="#br0" timeOffset="-109434.29">24203 10159 2228 0,'0'0'374'0,"0"0"-149"15,3 130-94-15,2-72-26 16,3-2-43-16,3-6-17 0,-1-8-6 15,-2-12-24 1,-1-12-15-16,-1-10-2 0,-3-8-50 16,-1-3-136-1,-2-43 102-15,0 1-199 16,0 1-400-16</inkml:trace>
  <inkml:trace contextRef="#ctx0" brushRef="#br0" timeOffset="-109310.49">24232 9970 2179 0,'0'0'407'16,"0"0"-183"0,0 0-160-16,0 0-63 0,0 0-1 0,0 0-116 15,0 0-161-15</inkml:trace>
  <inkml:trace contextRef="#ctx0" brushRef="#br0" timeOffset="-108953.68">24824 10028 2068 0,'0'0'366'0,"0"0"-151"0,0 0-75 15,0 0-13 1,-145 138-65-16,118-85 11 0,8-2-25 15,11 2-6-15,8-4-8 16,0-14-9-16,16-7 4 16,13-10-20-16,6-10 3 15,1-8-6-15,2 0 16 16,-7-20-3-16,-2-16 13 16,-2-9-22-16,-7-10-4 15,-3-7-4-15,-3-5 3 16,-7-1-10-16,-7 0 5 0,0-2-16 15,-3 0-39-15,-15 2-17 16,-5-19-90-16,2 19-89 16,5 13-107-16</inkml:trace>
  <inkml:trace contextRef="#ctx0" brushRef="#br0" timeOffset="-108554.75">25233 10519 1741 0,'0'0'327'0,"0"0"-228"16,0 0-21-1,0 0 26-15,0-128-64 0,0 82-5 16,0-5-21-16,0-3 33 16,2 0 0-16,10 0 49 0,3 4 11 31,4 8 49-31,3 13-83 16,2 15-19-16,3 14-27 0,0 5 5 15,-3 29 16 1,1 8-26-16,0 7 7 15,-8 0-25-15,-1 1 7 16,-3-1-5-16,-9-5-7 16,-2-3 1-16,-2 2-38 15,-6-11-130-15,-9-8-506 0</inkml:trace>
  <inkml:trace contextRef="#ctx0" brushRef="#br0" timeOffset="-108426.16">25258 10287 2786 0,'0'0'201'15,"0"0"-151"-15,0 0-41 0,0 0-4 16,143-56-5-16,-95 33-217 16,-5 5-586-16</inkml:trace>
  <inkml:trace contextRef="#ctx0" brushRef="#br0" timeOffset="-108052.83">25827 10018 2322 0,'0'0'305'15,"0"0"-138"-15,0 0-46 16,-81 144-61-16,64-85-4 15,7 2-35-15,8-3 18 16,2-5-24-16,7-14 5 16,15-7-8-16,7-20 11 0,2-7 26 15,0-5-19-15,-1-16 6 16,-6-19-24-16,-3-9 11 16,-8-9-22-1,-3-10 3-15,-4-4-4 0,-6-5 0 16,0-3 0-1,0-1-18-15,-12 2-34 0,-5 8-28 16,-2 7-2-16,3 9-28 16,8 16-74-1,3 17-189-15</inkml:trace>
  <inkml:trace contextRef="#ctx0" brushRef="#br0" timeOffset="-107790.33">26209 10124 2388 0,'0'0'311'16,"0"0"-104"-16,0 0-133 15,0 0-22-15,128-46-40 0,-121 23-2 16,-7 0-3-16,-9 9-3 16,-25 12 10-16,-8 2 1 0,-2 18 47 15,3 17-5 1,8 11 0-16,12 3-28 0,17-1 19 15,4-2-41 1,14-5 3 0,17-9-10-16,11-8-4 0,7-10 3 0,20-14-39 15,-13 0-130 1,-10-12-333-16</inkml:trace>
  <inkml:trace contextRef="#ctx0" brushRef="#br0" timeOffset="-107616.33">26734 9951 2235 0,'0'0'911'0,"0"0"-802"0,0 0-73 16,0 0-19-16,0 0-17 15,0 0-130-15,0 0-633 0</inkml:trace>
  <inkml:trace contextRef="#ctx0" brushRef="#br0" timeOffset="-106516.27">26816 10309 2517 0,'0'0'331'16,"0"0"-112"-1,0 0-92-15,0 0-41 0,0 0-57 16,0 0-20 0,0 0-9-16,-33 36-14 15,33-24-57-15,7-4-155 0,4-1-387 0</inkml:trace>
  <inkml:trace contextRef="#ctx0" brushRef="#br0" timeOffset="-105723.04">27757 9904 1515 0,'0'0'172'0,"0"0"-16"16,0 0-12-16,0 0 69 16,0 0-77-16,0 0-74 0,0 0-5 15,74 2 51-15,-74-2 69 16,-2 0-82-16,-17 0-48 16,-3 0-32-16,-7 0 4 15,-2 0-8-15,-5 0-10 16,1 0 3-16,-3 0-3 15,0 4 1-15,2 13 10 16,5 12-14-16,2 9 7 16,5 11 23-16,8 4 7 15,11 10 23-15,5-1-7 16,5-2-20-16,26-8 3 0,12-11-18 16,10-16 14-16,9-17-11 15,6-8 9-15,-4-22-28 16,-6-20 10-16,-9-7-9 15,-16-2 4-15,-10-2-5 16,-13 7 0-16,-10 6-4 16,0 12 14-16,0 8-5 15,-2 14-5-15,-4 6 15 16,4 10-5-16,2 20-2 16,0 8-8-16,2 5 1 15,18-7-2-15,9-7-10 16,22-11-14-16,-6-9-173 0,-5-9-321 15</inkml:trace>
  <inkml:trace contextRef="#ctx0" brushRef="#br0" timeOffset="-105486.21">28515 10066 2708 0,'0'0'225'16,"0"0"-115"-16,0 0-6 15,0 0-42-15,138-14-29 0,-96 10-3 16,-3-1-26 0,-6 2 6-16,-6-1-10 0,-8 2-12 15,-5 2-158-15,-12 0-361 0</inkml:trace>
  <inkml:trace contextRef="#ctx0" brushRef="#br0" timeOffset="-105254.02">28546 10294 2836 0,'0'0'248'16,"0"0"-197"-16,0 0 59 16,0 0-47-16,0 0-31 0,0 0-15 15,147 11-16-15,-114-11 0 16,4 0-1-16,7-8-1 16,-6 2-180-16,-7 0-298 15</inkml:trace>
  <inkml:trace contextRef="#ctx0" brushRef="#br0" timeOffset="-105050.53">29246 10236 2820 0,'0'0'187'15,"0"0"-60"-15,0 0-3 0,0 0-73 16,145-10-33-16,-108 3-9 0,0 0-8 16,-6 2 0-1,-2-2-1-15,7 0-37 16,-10 0-187-16,-4 3-451 0</inkml:trace>
  <inkml:trace contextRef="#ctx0" brushRef="#br0" timeOffset="-104475.65">29893 9752 1782 0,'0'0'401'0,"0"0"-209"15,0 0-13-15,0 0 5 16,0 0-100-16,0 0-20 15,131-38-16-15,-106 50 13 16,-3 11-6-16,0 7 7 0,-2 6 26 16,-4 7-29-16,-5 5 5 15,-7 2-16-15,-1 2 2 16,-3 0-22-16,0 1 1 16,-7-4-10-16,-11-1-10 15,-4-5-3 1,-2-7-6-16,-6-6 0 0,-1-10-41 15,0-6-23-15,4-12-40 16,5-2-41-16,11 0 5 0,7-16 48 16,4-2 70-1,2 2 22-15,17 2 3 0,8 5 28 16,0 8 39 0,0 1-33-16,0 0 6 0,-3 6-23 15,-2 8-7 1,0-4-13-16,-3-5-4 15,8-5-7-15,-8 0-121 16,-3-5-216-16</inkml:trace>
  <inkml:trace contextRef="#ctx0" brushRef="#br0" timeOffset="-104147.61">30398 9893 2497 0,'0'0'291'0,"0"0"-146"0,0 0-50 16,-33 106-6-16,31-48-17 0,2 7-26 0,6-5-5 15,19-6-15 1,8-13 7-16,12-17-20 0,4-16 0 16,4-8 39-1,1-12-12 1,-10-22 6-16,-7-7-26 15,-14-8 8-15,-9-2-24 16,-14-2 5-16,0 4-4 16,-20 3 2-16,-18 6-7 15,-4 8-26-15,-5 11-46 16,5 5-41-16,9 15-31 16,10 1-84-16,11 0-566 0</inkml:trace>
  <inkml:trace contextRef="#ctx0" brushRef="#br0" timeOffset="-103817.74">30878 9787 2417 0,'0'0'283'0,"0"0"-170"15,6 137-37-15,6-76 4 16,5-3-15-16,6-7-1 16,8-14-7-16,6-14-12 15,6-13 12-15,2-10-18 16,-8-2 13-16,-2-22-21 16,-14-10 9-16,-9-6-13 15,-10-2-5-15,-2-4-5 0,-16 2-4 16,-15 4 7-16,-9 4-20 15,0 8 0 1,-3 6-2-16,8 7-42 16,8 13-31-16,6 2-30 0,8 17-148 15,5 2-576-15</inkml:trace>
  <inkml:trace contextRef="#ctx0" brushRef="#br0" timeOffset="-99680.86">20357 12566 1515 0,'0'0'362'0,"0"0"-117"0,0 0-49 16,0 0-85-16,0 0 10 15,0 0-55-15,0 0 12 16,19 44-13-16,-19-44-8 15,0 0-7-15,0-1-15 16,0-12 6-16,0-8-35 16,0-6 10-16,0-3-15 15,-2-5-2-15,-2-5 5 16,1-5-4-16,-1-5 0 16,4-5 0-1,0-6-9-15,0-3 19 0,0 0-15 0,0 1 12 16,11 5-12-16,1 8 10 15,-2 4-5-15,1 6 0 16,1 2 0-16,-1 2-1 16,2-2-5-16,3 1 6 15,-1 1 0-15,5-2 14 0,1 0-13 16,3 0 17-16,0 1-18 16,3 4 4-1,2 1-1-15,0 2-1 16,2 4 5-16,-2 4-7 0,0 0 5 15,-2 6 2 1,0 1 3-16,-2 4-9 0,2 4 12 16,-2 6 29-1,2 1-18-15,2 0 0 0,2 1-2 16,3 13 4-16,0 0-26 16,2 0 21-16,-1 1-21 0,1-1 14 15,-1 1-14 1,-2 3 8-16,1 0 0 15,-3 5 3-15,-6 0 7 16,-1 2-5-16,-3 2 8 16,-4-1-15-16,3-1 22 0,-1 1-22 15,-4 1 12 1,3-1-13-16,-1-1 7 16,-1 6-2-16,2 1-6 0,0 1 15 0,-3 4-19 15,1-2 17-15,0 4-17 16,-3-3 6-1,0 0-1-15,1-4-5 16,-1 0 0-16,-4 0 7 0,0 1 7 16,-2 1-14-1,-1-1 23-15,0 2-14 16,2-1 12 0,1-3-20-16,-1 4 12 15,0-5-9-15,0 0 8 0,-1-4 0 16,-3-2-5-16,0-4 10 15,2-3-12-15,-4-3 15 16,-2-2-20-16,0-3 20 16,2 6-12-16,-2-4 8 15,0 3-10-15,0-3-2 16,0-4-1-16,0 0 4 16,0-6-7-16,0 2 6 15,0-1-4-15,0 1 7 0,0 2-11 16,0 0 2-16,0-1 0 15,0 1 0 1,0-3 0-16,0-2-8 0,0 0 17 16,-2 0-19-16,2 0-4 15,-5 0-89-15,0-7-192 16,-1-2-320-16</inkml:trace>
  <inkml:trace contextRef="#ctx0" brushRef="#br0" timeOffset="-99221.21">20974 12543 2675 0,'0'0'234'0,"0"0"-133"16,0 0-78-16,0 0-11 15,0 0-12 1,0 0-166-16,0 0-524 0</inkml:trace>
  <inkml:trace contextRef="#ctx0" brushRef="#br0" timeOffset="-99041.78">21362 12479 2508 0,'0'0'286'0,"0"0"-232"0,0 0-41 0,0 0-13 16,0 0-7-16,0 0-103 16</inkml:trace>
  <inkml:trace contextRef="#ctx0" brushRef="#br0" timeOffset="-96553.35">31883 9673 1464 0,'0'0'806'15,"0"0"-692"-15,0 0-17 16,0 0 66-16,0 0 47 16,0 0-67-16,0 0-79 15,-9 0-17-15,-6 9 9 16,-3-2-1-16,-3 7-8 0,-5 0 2 15,-8 7-27-15,-6 1 17 16,-5 5-30-16,-5 4 17 16,-4 0-16-16,2 1 7 15,4-6-7 1,7-3 1-16,10-7 17 0,9-4-16 16,9-6 16-16,6-2-16 15,3-4 17-15,2 2-24 16,2-2 11-1,-3 0-9-15,3 0 0 16,0 0-3-16,0 0-2 16,0 0 6-16,0 0-3 0,0 0-2 15,0 0 4-15,0 0-14 16,0 0 7-16,7 0 0 16,10 4 0-16,6 0 0 15,4 3 3-15,6 0 2 16,2 3 3-16,6 4-7 15,1 1 20-15,3 0-16 16,-3 1 15-16,-4 0-20 16,-5-2 20-16,-4 2-7 15,-4-4-8-15,-5 0 14 16,-2-4-14-16,-4-1 15 16,-6-4-20-16,-4-1 5 0,1-2 1 15,-5 0-7-15,0 0 1 16,0 0 0-16,0 0 0 15,0 0 2-15,0 0-6 16,2-8-23-16,5-5-28 16,13-5-135-16,-2 3-149 15,-1 1-314-15</inkml:trace>
  <inkml:trace contextRef="#ctx0" brushRef="#br0" timeOffset="-96108.59">32327 9581 2591 0,'0'0'275'16,"0"0"-116"-16,0 0-27 16,0 0-9-16,-110 157-51 15,93-84-27-15,10 8 24 16,7 3-21-16,0-8 16 16,28-10-40-16,13-16 6 15,17-18-21-15,26-24 8 16,3-8 5-16,7-22 9 15,-3-20 0 1,-25-6-20-16,-11-8 7 0,-26-2-11 16,-27 0 27-16,-9 2-30 15,-39 2 11-15,-26 5-12 0,-15 13-3 16,-9 14-25-16,3 16-64 16,13 6-30-1,4 39-84-15,24 2-153 16,19 1-954-16</inkml:trace>
  <inkml:trace contextRef="#ctx0" brushRef="#br0" timeOffset="-90865.53">19892 14179 1791 0,'0'0'349'16,"0"0"-222"-16,0 0 0 0,0 0-30 15,0 0 26-15,0 0-14 16,0 0-47 0,-56 0 46-16,52 0-49 0,4 0 6 15,0 0-33-15,0 0 4 16,0 0-30-16,0 0-5 16,14-2 10-16,7-7 28 15,6 4-11-15,5-4-11 16,4 2 21-16,4 1-12 15,2-2 3-15,5 2-23 0,-3-1 4 16,1 6-4-16,-1-5 8 16,-3 3-6-16,-5 3-3 15,-5 0-6 1,-4 0 7-16,-6 0-6 16,-2 0 9-16,-3 0-14 15,-8 0 5-15,1-2-46 16,-5 2-146-16,-4 0-423 0</inkml:trace>
  <inkml:trace contextRef="#ctx0" brushRef="#br0" timeOffset="-90549.1">20153 13864 1450 0,'0'0'898'0,"0"0"-720"15,0 0-38-15,25 138-7 16,-16-92-71-16,-3 7-5 15,-1-5-44-15,-3 3 14 0,-2-10-27 16,0 2 10-16,0-6-10 16,0-3-1-16,-2-7-31 15,-9 4-92 1,0-7-134-16,-1-7-484 0</inkml:trace>
  <inkml:trace contextRef="#ctx0" brushRef="#br0" timeOffset="-90324.52">20033 14350 279 0,'0'0'1956'0,"0"0"-1643"16,0 0-155 0,31-145-30-16,-2 89-27 0,5-2-45 15,-1 1-8-15,-2 12-21 16,-6 9-8-16,-3 9-18 15,-7 7 3-15,-1 2-4 16,-3 1-6-16,-9-10-70 16,-2 8-212-1,0-4-436-15</inkml:trace>
  <inkml:trace contextRef="#ctx0" brushRef="#br0" timeOffset="-90098.06">20091 13898 2379 0,'0'0'384'0,"0"0"-190"16,0 0-73-16,120 145-8 0,-84-105-58 16,-1-4-19-1,-6-6-36-15,-4-11 6 0,-4-4-6 16,-6-7-4-16,-1-4-72 15,-4 1-96-15,-5-5-308 16</inkml:trace>
  <inkml:trace contextRef="#ctx0" brushRef="#br0" timeOffset="-89303.75">21317 13730 2031 0,'0'0'337'0,"0"0"-122"0,0 0-84 16,0 0-32-16,0 0-89 15,0 0 3-15,0 0-7 16,9 107 14-16,-2-70 15 16,-1 5-6-16,1 4 16 15,1 5-21-15,2 5 23 16,-1 0-19-16,-3-1 8 15,4 4-18-15,-4-11-3 16,-2-3-4-16,-1-8 0 16,-3-6 2-16,0-9-12 0,0-8 15 15,0-4-16-15,-9-6 19 16,-9-4-19-16,-7 0 4 16,-6 0-4-16,-2-2 0 15,-1-7 3-15,1 6 2 16,2-8 5-1,4 6 11-15,4 0 7 0,10 3-14 16,5-3 12-16,2 2-12 16,6 2-2-16,0-2-11 15,0 2-1-15,10-4-1 16,13 1 1-16,5 1-2 16,8-2 6-16,2 1 0 15,2 4 0-15,0 0-1 16,0 0-3-16,0 0 5 0,-5 0 2 15,-3 0-6 1,-3 0 2-16,-7 0 4 0,-6 0-9 16,-5 0 8-16,-4 0-12 15,-7 0-93-15,0 0-107 16,0 0-336-16</inkml:trace>
  <inkml:trace contextRef="#ctx0" brushRef="#br0" timeOffset="-88910.68">21080 13744 2270 0,'0'0'381'0,"0"0"-290"0,0 0 56 16,0 0-35-16,0 0-42 15,139 8-21-15,-97-1-32 16,1 0 12 0,-8-6-13-16,-4-1 3 0,-4 0-15 15,-2 0-2-15,-6 0-2 16,2 0 0-16,6-1-11 16,-5-9-185-16,-2 4-418 0</inkml:trace>
  <inkml:trace contextRef="#ctx0" brushRef="#br0" timeOffset="-88395.83">21832 13957 2251 0,'0'0'329'15,"0"0"-162"-15,0 0-38 16,47 144-23-16,-32-100-38 0,-3 2-4 15,-1-2-36-15,-3 0 9 16,0-2-18 0,-6-4 12-16,0-2-12 0,-2-6-7 15,0-5 0-15,0-9-12 16,0-6 13-16,0-8-13 16,0-2 24-1,-2-12-16-15,-3-18-5 0,2-15-3 16,3-7 0-16,0-8-7 15,12-7-12-15,8 2 3 16,6 2-5-16,3 8 21 0,0 10 0 16,5 14-4-1,-5 14 5-15,0 15-2 16,0 2 2-16,-2 19 5 16,-3 12 6-16,-1 7-12 15,-4 6 22-15,0 5-1 16,-6-1 27-16,-2 1-16 0,-4-3 3 15,-3 0-26 1,-2-5-3-16,0-4-5 0,-2-6-1 16,0-8 0-16,0-9-56 15,0-10-29-15,0-10-113 16,3-20-197-16,1-5-416 16</inkml:trace>
  <inkml:trace contextRef="#ctx0" brushRef="#br0" timeOffset="-88065.79">22529 13133 2168 0,'0'0'243'15,"0"0"-69"-15,0 0 4 16,48 143-44-16,-33-85-31 16,3 7-24-16,-3 5 23 0,3 8-16 15,-3 4-8-15,-1 7-22 16,-1-2 2-16,-3 6-12 16,-4-2-15-16,1-5-8 15,-5-2-23-15,-2-12 8 16,0-12-3-1,0-12-6-15,0-13 7 0,0-18-12 16,-9-11-14-16,-11-8-100 16,3-19-85-16,-6-10-258 0</inkml:trace>
  <inkml:trace contextRef="#ctx0" brushRef="#br0" timeOffset="-87876.63">22481 13971 2760 0,'0'0'237'0,"0"0"-188"15,0 0 54-15,0 0-17 16,0 0-31-16,144-45-10 16,-111 31-27-16,-1 0-3 0,-6 4-10 15,6-4-10-15,-5 6-4 16,-5 0-323-16</inkml:trace>
  <inkml:trace contextRef="#ctx0" brushRef="#br0" timeOffset="-87000.14">22962 14127 1748 0,'0'0'417'0,"0"0"-167"15,0 0-67-15,0 0-94 0,120-44 21 16,-87 22-59-16,0-9 29 16,-2 3-54-16,-8-3-9 15,-2 1-15-15,-8-2-2 16,-6 9 8-16,-7 1-7 15,0 4-1-15,0 4 8 16,-14 7 3-16,-7 0-11 16,-4 7 0-16,-4 0-18 0,0 10-14 15,0 13-10 1,2 6 7-16,5 5 15 16,-1 2-14-16,6 4 34 15,3 4 0-15,5 2 2 0,7 7-1 16,2 1 52-16,0 0 5 15,2-2-11-15,16-6-17 16,2-8-13-16,2-6 21 16,3-9-25-16,2-7 20 15,2-10-17-15,0-6 12 16,0 0-21-16,0-6-1 16,-5-12-6-16,7-22-26 15,-8 5-190-15,-5-4-2353 16</inkml:trace>
  <inkml:trace contextRef="#ctx0" brushRef="#br0" timeOffset="-86375.1">23470 13898 2098 0,'0'0'252'0,"0"0"-121"0,0 0-10 32,0 0-38-32,0 0-49 0,47 131 23 15,-38-98 11-15,-3 8 9 16,1 3-12-16,-2 2-23 16,-3 0 11-16,1-6-42 15,-1-3 16-15,0-3-21 16,0-7 16-16,0-9-22 15,-2-8 0-15,2-2 0 16,-2-8 1-16,0 0-2 16,0-9 3-16,0-18-8 0,0-11 12 15,0-8-10-15,0-8 9 16,0-8-10-16,0-5 5 16,14 2 0-16,1-1 0 15,6 1 0-15,0 11-4 16,8 10 8-16,0 14 1 15,3 14 3-15,-1 16-3 16,0 0 29-16,-2 26 36 16,-7 12 1-16,-3 11-24 15,-13 7-12-15,-6 2-28 0,0-3 9 16,-4-4-12-16,-14-9 0 16,3-8-4-16,1-13-18 15,1-9-22 1,6-7-2-16,5-3-4 0,2-2 21 15,0 2 24-15,4 3-10 16,14 8 11-16,2 1 30 16,3 8 33-16,-2 2-35 15,0 2-11-15,-5-4-8 16,-1-2-4-16,-4-4-5 16,-2-4 7-16,0-2-16 0,-1-2-1 15,11-8-102-15,-6 0-108 16,3 0-307-1</inkml:trace>
  <inkml:trace contextRef="#ctx0" brushRef="#br0" timeOffset="-85898.3">24549 14011 1332 0,'0'0'1025'0,"0"0"-762"0,0 0-91 16,0 0-26-16,0 0-85 15,0 0-25-15,-130-65-23 16,93 65-3-16,1 0-2 0,1 0-8 15,8 16 40-15,4 1-3 16,13-2 10 0,5 4-41-16,5-2-5 0,7 1-1 15,20 0-1 1,6 3 1 0,2 0 0-16,1 2 1 0,-3 0 0 15,-6 3 40 1,-6 3 20-16,-13 1 18 0,-6 1-23 15,-2 4-6-15,-2-3-23 16,-15 0-12-16,-8-4-9 16,-2-7-1-16,0-3-9 15,-2-10 12-15,5-4-16 16,4-2-34-16,6-2-9 16,10 0-29-16,4-11-60 15,21-19-78-15,8 3-232 16,4 0-1615-16</inkml:trace>
  <inkml:trace contextRef="#ctx0" brushRef="#br0" timeOffset="-85580.09">24745 14195 2015 0,'0'0'361'15,"0"0"-111"-15,0 0-80 0,0 0-21 16,0 0-66-16,0 0-35 15,125-115-15-15,-113 90-22 16,-10 4 16-16,-2 8 6 16,-2 5 46-16,-19 8-32 15,-8 0-7-15,-6 20-23 16,-1 11-5-16,1 10 15 16,6 1-4-16,11 0 23 15,11-5-25-15,7 0-1 16,4-3-15-16,23-6-8 15,7-2 3-15,3-3-3 16,10 0-110-16,-9-7-212 0,-7-2-1810 16</inkml:trace>
  <inkml:trace contextRef="#ctx0" brushRef="#br0" timeOffset="-84869.14">25539 13930 1715 0,'0'0'529'0,"0"0"-264"16,0 0-71-16,0 0-34 16,0 0-73-16,0 0-43 15,-127-26-7-15,91 26-21 16,1 14 7-16,1 9-22 16,3 12 37-16,4 4-27 15,7 7 8-15,7 0-14 16,13 1 9-16,0 2-4 15,9-1 9-15,15-2-1 16,10-11-18-16,1-5 10 0,5-10-8 16,-1-11 3-16,-2-5 4 15,-3-4-7-15,-3 0-2 16,-31 0 1 0,47-18-1-16,-25 5-13 0,5-8-10 15,-7 7-190 1,-5 1-438-16</inkml:trace>
  <inkml:trace contextRef="#ctx0" brushRef="#br0" timeOffset="-84530.6">26074 13944 2204 0,'0'0'356'15,"0"0"-173"-15,0 0-29 0,0 0-39 16,-139-20-63-16,106 26-14 16,2 19 2-16,4 9-4 15,3 10-31-15,6 7 38 16,9 6-34-16,9 2 7 15,0-8-9-15,13-1-3 16,16-8 0-16,9-8 2 16,5-14-6-16,1-4 6 0,1-11-12 15,-3-3 7 1,-9-2-2-16,-1 0 1 0,-12-7-94 16,-7-5-182-16</inkml:trace>
  <inkml:trace contextRef="#ctx0" brushRef="#br0" timeOffset="-84378.99">26029 14642 2603 0,'0'0'257'0,"0"0"-125"16,0 0-17-16,-33 128-35 0,30-100-64 16,3-5-16-1,0-11-5-15,10-12-126 0,5 0-176 16,3 0-1610-16</inkml:trace>
  <inkml:trace contextRef="#ctx0" brushRef="#br0" timeOffset="-83964.32">26466 14464 2302 0,'0'0'362'16,"0"0"-268"-16,0 0 31 0,0 0-33 0,0 0-49 15,0 0-42 1,0 0 5-16,-20-136-6 0,18 83 5 31,2-5-5-31,0 0 3 0,0 2-4 16,14 3 2-1,-1 9 9-15,5 10-9 0,-1 12 7 16,4 8-3-16,1 8 8 16,2 6 18-16,3 0-7 15,0 20 24-15,-1 9-9 16,-3 7 31-16,0 10-29 16,-8 6-8-16,-2 3-23 15,-4 2 4-15,-2 2-7 0,-3-6-7 16,-2-8 0-16,-2-7-2 0,0-10-12 15,0-14-111-15,0-8-65 16,-6-6-543-16</inkml:trace>
  <inkml:trace contextRef="#ctx0" brushRef="#br0" timeOffset="-83800.45">26533 14253 2542 0,'0'0'374'0,"0"0"-244"0,0 0-110 31,0 0 0-31,0 0-20 16,0 0 2-16,162-76 6 15,-108 36-16-15,13-28-87 16,-13 10-185-16,-9 9-419 0</inkml:trace>
  <inkml:trace contextRef="#ctx0" brushRef="#br0" timeOffset="-83597.78">26957 13962 2141 0,'0'0'452'0,"0"0"-231"15,0 163-41-15,0-88-56 16,4-12-4-16,16-7-51 16,9-11-28-16,5-18-9 15,3-14-15-15,3-13 18 16,-3 0-24-16,-6-18 16 16,-10-13-22-16,-9-3 10 15,-10-3-15-15,-2-6-5 16,-33-18-63-16,-8 10-162 0,-7 5-667 15</inkml:trace>
  <inkml:trace contextRef="#ctx0" brushRef="#br0" timeOffset="-83479.95">26660 13672 2883 0,'0'0'162'16,"0"0"-102"-16,0 0-34 0,152-32-26 15,-90 16-22-15,-4 1-768 0</inkml:trace>
  <inkml:trace contextRef="#ctx0" brushRef="#br0" timeOffset="-82750.88">28348 13742 2238 0,'0'0'355'16,"0"0"-204"-16,0 0-37 16,0 0-23-16,-139-12-53 15,104 12-11 1,-1 0-11-16,5 20-11 0,6 9 2 15,5 12 0-15,11 7-6 16,9 6 0-16,0-4 3 16,25 3 0-1,10-9-4-15,5-6 0 16,5-8 0-16,0-8 0 16,-5-10 0-16,-2-6-10 15,-3-6 13-15,-1-6-7 16,9-34-158-16,-10 0-155 15,-6-1-1786-15</inkml:trace>
  <inkml:trace contextRef="#ctx0" brushRef="#br0" timeOffset="-82462.89">28526 13788 2189 0,'0'0'322'16,"0"0"-121"-16,0 0-39 15,-33 153-56-15,33-97-67 0,0-5-2 16,15-3-19-16,12-13 24 15,8-12-25 1,8-16 18-16,4-7 12 0,0-14 22 16,-3-18-26-16,-8-10-22 15,-10-5-3-15,-7 0-18 16,-13 0 7-16,-6 5-3 16,-4 8 3-1,-21 6-4-15,-8 8-3 0,-5 5 0 16,-1 8-43-16,6 5-58 15,12 2-53-15,7 0-80 0,11 9-489 16</inkml:trace>
  <inkml:trace contextRef="#ctx0" brushRef="#br0" timeOffset="-81924.29">28985 13684 1984 0,'0'0'504'0,"0"0"-322"16,0 0-54-16,0 0 0 16,80 126-73-16,-60-85-14 15,1 3-26 1,-6-5 8-16,-3-2-9 0,-4-9 7 16,-1-6-13-16,-5-10 1 15,0-2-5-15,-2-10-4 16,0 0 18-16,0 0-18 15,0-27 0-15,8-5-5 16,4-8 4-16,11-4-2 16,4-2 2-1,2 6 1-15,4 5-1 0,3 12-7 0,-3 13 16 16,0 10-11 0,-4 12 8-16,-2 23 5 15,-6 16 5-15,-6 3 24 16,-7 1-20-16,-2-9-6 15,-2-11 16-15,-4-14-23 16,2-15-6-16,3-6-4 0,1-27-3 16,5-18 2-16,7-14-44 15,5-7-55 1,6 2 29-16,6 6 52 16,3 16 21-16,-1 19 2 15,2 23 9-15,-6 10 99 16,-6 38-14-16,-10 15-20 0,-5 10-25 15,-5-3-20-15,-5-5-18 16,0-10-7-16,2-15-4 16,1-12-79-16,1-15-189 15</inkml:trace>
  <inkml:trace contextRef="#ctx0" brushRef="#br0" timeOffset="-80496.8">20465 15654 2030 0,'0'0'334'0,"0"0"-245"0,0 0-36 16,0 0 29-16,139 9-22 15,-99-11-45 1,-1-14 10-16,-2-9-23 0,-4-2 1 16,-9-1 3-16,-4-3-2 15,-9 4 5-15,-3 2 21 16,-8 5 11-16,0 4-18 15,-3 2 25-15,-13 4-32 16,-4 3 6-16,-4 7-21 16,-3 0 4-16,-4 0-5 0,2 7-1 15,0 12 1 1,2 2 0-16,3 7 0 16,6 6 5-16,7 4 1 15,4 7-5-15,7 7 35 0,0 1 1 16,9 2 8-1,13-3-6-15,5-2-13 16,2-13 7-16,2-7-24 0,-4-12 10 16,-5-4-19-16,-4-9 10 15,-2-2-10-15,-3-3 0 16,0 0 1-16,1-3-1 16,6-33-29-16,-5 5-133 15,-1-6-300-15</inkml:trace>
  <inkml:trace contextRef="#ctx0" brushRef="#br0" timeOffset="-80307.46">21130 15605 2326 0,'0'0'347'0,"0"0"-155"15,18 130-80-15,-14-88-13 0,0-3-62 16,1-7-7-16,-3-6-30 16,0-13 0-16,-2-9-18 15,0-4-133 1,0 0-385-16</inkml:trace>
  <inkml:trace contextRef="#ctx0" brushRef="#br0" timeOffset="-80133.2">21047 15342 2411 0,'0'0'327'16,"0"0"-207"-16,0 0-120 16,0 0-1-16,0 0-218 15,0 0-412-15</inkml:trace>
  <inkml:trace contextRef="#ctx0" brushRef="#br0" timeOffset="-79894.79">21462 15499 1604 0,'0'0'624'16,"0"0"-300"-16,78 104-129 15,-40-53-48-15,0 4-40 16,-3-3-24-16,-2 3-15 0,-4-14-24 15,-8-3 11-15,-8-10-41 16,-4-10 2-16,-4-5-12 16,-5-4-1-16,0-4-3 15,0-2-41-15,-2-3-104 16,-10 0-265-16,-1 0-2040 0</inkml:trace>
  <inkml:trace contextRef="#ctx0" brushRef="#br0" timeOffset="-79666.44">21725 15543 2263 0,'0'0'360'0,"0"0"-224"16,0 0-6-16,-43 108-42 15,26-68-22-15,-8 0-9 16,-2 4-15-16,-2-3-8 16,0-2-12-16,5-3-8 15,2-12-12-15,6-3-4 0,7-2-76 16,7-3-149-16,2-1-585 0</inkml:trace>
  <inkml:trace contextRef="#ctx0" brushRef="#br0" timeOffset="-79089.78">22115 15566 2110 0,'0'0'338'0,"0"0"-140"0,0 0-51 16,0 0-17-16,0 0-45 0,-67 146-19 15,67-91-22-15,0 3 10 16,4-8 13-16,21-10-32 15,6-10-2-15,8-21-23 16,0-9 23-16,3-9-12 16,-3-27 31-16,-11-11-26 0,-8-8-3 15,-15-3-8-15,-5 4-9 32,-7 4 1-32,-20 8-5 0,-6 14 4 0,-5 5-5 15,-1 14-2-15,0 9-19 16,10 18-75-16,7 8-95 15,13 6-335-15</inkml:trace>
  <inkml:trace contextRef="#ctx0" brushRef="#br0" timeOffset="-77858.36">23022 15504 2063 0,'0'0'310'0,"0"0"-208"15,0 0 46-15,0 0-72 16,0 0 3-16,0 0-48 16,0 0-4-16,-69 115 20 15,71-65 17-15,19 2-30 16,8-3-18-16,2-8 22 15,6-13-33-15,3-12 18 16,5-16-23-16,-1-4 18 16,-1-28 2-16,-3-12 4 15,-9-14-2-15,-6 0-21 16,-12-3 4-16,-6 11 2 16,-7 10-14-16,0 12 12 0,0 16-12 15,-11 12 14-15,0 12-7 16,2 28 23-16,4 23 2 15,3 27 13-15,2 27-4 16,0 20 24-16,0-10-30 0,0-27 28 16,0-28-24-1,0-22 14-15,-7 4-21 0,-10 4-6 16,-5-1-10 0,-7-13-8-16,-3-13 1 0,-1-16 2 15,-2-15-8-15,0-10-15 16,2-24 14-16,2-16-12 15,6-8 16-15,6-9-6 16,10 0 7-16,6-3-1 16,3 3 2-16,3 11-4 15,14 12 7-15,4 12-8 0,1 9 5 16,4 11-6 0,3 4-1-16,2 7-68 15,16 1-91-15,-7 0-195 0,-6 0-1570 0</inkml:trace>
  <inkml:trace contextRef="#ctx0" brushRef="#br0" timeOffset="-77346.69">23876 15320 3106 0,'0'0'232'0,"0"0"-150"16,0 0-58-16,0 0-5 15,0 0-19-15,0 0 0 16,0 0-117-16,32 88-281 16</inkml:trace>
  <inkml:trace contextRef="#ctx0" brushRef="#br0" timeOffset="-77158.06">23968 15753 2936 0,'0'0'233'0,"0"0"-154"16,0 0-6-16,0 0-42 16,0 0-31-16,0 0-19 15,0 0-152-15,-29 17-390 0</inkml:trace>
  <inkml:trace contextRef="#ctx0" brushRef="#br0" timeOffset="-73119.72">25220 15228 1644 0,'0'0'445'16,"0"0"-301"-16,0 0-23 0,0 0-19 0,0 0-12 31,0 0 9-31,0 0-26 0,-56-24-32 0,36 24 6 16,1-4 6 0,-4 4-38-1,-2 0 4-15,-1 0-18 0,-1 4 4 16,0 10 2-1,-1-2-10-15,-1 2 3 16,0 4 0-16,0 4 0 0,4 2 5 16,0 5-11-16,7 0 13 15,3 5-2 1,4-4 2-16,4 6 1 0,2 2-3 16,5 5 0-16,0-2-4 15,0 4 5-15,12-5-8 16,3-4 11-16,6-7-11 15,0 0 9-15,2-6 13 16,1-9-20-16,3-2 16 16,0-12-9-16,-2 0 6 15,1 0 1-15,-4 0-14 0,3-5 7 16,-5-9 2-16,2 0-15 16,9-2 6-16,-6-2-82 15,-3 6-401-15</inkml:trace>
  <inkml:trace contextRef="#ctx0" brushRef="#br0" timeOffset="-72834.16">25568 15473 2015 0,'0'0'643'0,"0"0"-585"0,0 0 69 16,0 0-12-16,130-29-46 15,-86 21-31-15,0 1-2 16,-1 0-3-16,-8 3-33 0,-3 1 11 0,-8-3-5 15,-9 6-12 1,-3 0-1 0,-8 0-139-16,-4 6-301 0</inkml:trace>
  <inkml:trace contextRef="#ctx0" brushRef="#br0" timeOffset="-72614.98">25719 15654 2689 0,'0'0'223'0,"0"0"-167"16,0 0-27-16,0 0 39 16,0 0-21-16,0 0-36 15,0 0-4-15,137-35-1 0,-110 27-12 16,8 0-19-16,-8 1-195 15,-2 4-616-15</inkml:trace>
  <inkml:trace contextRef="#ctx0" brushRef="#br0" timeOffset="-72147.77">26352 15209 1953 0,'0'0'440'0,"0"0"-196"0,0 0-117 15,0 0-60-15,0 0-6 16,-29 119-8-16,29-73 5 15,0 4 6-15,7 6-11 16,20-2 18 0,11 0-20-16,15-9 20 0,14-13-36 0,9-14 16 15,7-14-20 1,-6-4 2-16,-5-18-13 0,-11-18-14 16,-15-14 9-16,-17-7 0 15,-13-7 15-15,-16 2-20 16,-8-1 10-16,-27 10-20 15,-21 5 11-15,-8 12-11 16,-12 4 0-16,-2 14-20 16,5 13-63-1,8 5 3-15,9 20-51 0,21 15-25 16,14-3-245-16</inkml:trace>
  <inkml:trace contextRef="#ctx0" brushRef="#br2" timeOffset="-68049.24">21025 16647 2079 0,'0'0'298'0,"0"0"-113"16,0 0-57-16,0 0-77 15,0 0-11-15,0 0-9 0,0 0-12 16,-109 44 15 0,94-26-10-16,-4 9 12 0,5-1-24 15,1 6 19-15,3 4-30 16,0 0 17-16,4 8-11 16,-1 0 5-16,1 1 9 15,-2 8-5-15,2 6-2 16,1 3-14-16,3 0 9 15,0 2-8-15,2-1 13 16,0-5-13-16,0-5 4 16,9 3-3-16,7-10 5 15,1 3 2-15,3-8 8 0,5-6 10 16,0-3-17 0,2-10 20-16,-4 0-23 15,0-14 17-15,-3 3-18 0,-4-11 7 16,0 0 3-16,-6 0-5 15,-1 0-2-15,3 0-8 16,-4 0-1-16,1 0 5 16,5-5-10-16,-3-1 5 15,9-2-96-15,-3 1-96 16,-1-4-246-16</inkml:trace>
  <inkml:trace contextRef="#ctx0" brushRef="#br2" timeOffset="-67615.38">21346 16932 1515 0,'0'0'857'15,"0"0"-625"-15,0 0-155 0,0 0 0 16,0 0-29-16,-38 113-16 16,36-62-11-16,2 7 27 15,0 7 6-15,0 1-15 16,13 6 11-16,9-2-12 16,5-3 8-16,9-7-29 15,4-8 9-15,5-13-18 16,4-14 15-16,2-18 2 15,-4-7 13-15,-3-7 18 16,-8-30-22-16,-10-12 14 16,-7-18-23-16,-11-5 0 15,-8-11-23-15,0 2 7 16,-22 0-3-16,-12 5-2 16,-5 10-4-16,-11 12 0 0,0 8-6 15,0 8-33 1,6 18-22-16,11 20-101 0,10 0-100 15,11 18-618-15</inkml:trace>
  <inkml:trace contextRef="#ctx0" brushRef="#br2" timeOffset="-67338.61">22170 17079 2905 0,'0'0'242'0,"0"0"-181"0,0 0-38 15,0 0-19-15,0 0-4 0,0 0-63 16,0 0-169 0,-8 24-211-16</inkml:trace>
  <inkml:trace contextRef="#ctx0" brushRef="#br2" timeOffset="-67112.7">22326 17454 2577 0,'0'0'472'0,"0"0"-343"15,-8 126-33-15,-1-68-16 0,0-5-24 16,0-4-45 0,0 1 4-16,-2-1-15 0,-5-5 0 15,1 2 0-15,-5-10-5 16,-5-7-59-16,8-10-114 15,-1-7-315-15</inkml:trace>
  <inkml:trace contextRef="#ctx0" brushRef="#br2" timeOffset="-66610.63">22587 17026 2342 0,'0'0'317'16,"0"0"-183"-16,0 0-38 0,-39 143-41 0,36-89-8 15,3 8-34-15,3 4 18 16,16 3-20 0,10-8 25-1,4-2 13-15,10-12 4 0,7-6-11 0,0-19 1 0,2-12-6 16,-4-10-22-16,-3-18 7 31,-9-22-10-31,-7-22 23 0,-13-11-23 0,-9-11 3 16,-7 3-14-16,-14 2 5 15,-24 7-6 1,-14 17 4 0,-10 11-6-16,-7 14 2 15,3 12-27-15,5 18-80 16,14 0-61-16,18 22-113 15,18 0-678-15</inkml:trace>
  <inkml:trace contextRef="#ctx0" brushRef="#br2" timeOffset="-66298.7">23227 16808 2627 0,'0'0'274'0,"0"0"-119"15,52 153-45-15,-30-80-45 0,-2 4-28 16,-9-2-25-16,-8 2 6 15,-3-4-18-15,-10 0 27 16,-19-1-14-16,-7 1-4 16,-3-8-9-16,1-2-6 15,-9 4-81-15,11-14-144 16,7-9-932-16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1T23:01:04.19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21700 6936 2023 0,'0'0'279'16,"0"0"-192"-16,0 0-15 0,0 0 43 0,0 0-46 31,0 0-41-31,-16 5-28 0,16-5-10 16,0 0 10 0,12 3 59-16,5-3-14 15,6 0-9-15,4 0 2 16,2 0-5-16,4 0 12 15,3 0-20-15,-1 0-17 0,4 0-7 16,-6 0 0-16,-2 0-1 16,-4-3 0-16,-5 2 0 15,-4-1 0-15,-7 2-1 16,-2 0-15-16,-9 0 6 16,0 0 10-16,0 0 22 15,-11 0-22-15,-14 0-14 16,-6 0 7-16,-3 0 7 15,1 0 0-15,-2 0 0 0,-1-2 1 16,1 2-1-16,3 0 0 16,1 0 0-16,7 0 0 15,3 0 0 1,6 0 1-16,5 0 0 0,4 0 16 16,4 0-4-16,2 0-7 15,0 0-6-15,0 2-23 16,20-2 23-16,4 0 10 15,8 0 0-15,1 0-9 16,1 0 6-16,1 0-2 0,-4 0-5 16,-2 0-2-16,-6 0-4 15,-4 0-28-15,-3-4-40 16,-5 2-123-16,-4-2-121 16</inkml:trace>
  <inkml:trace contextRef="#ctx0" brushRef="#br0" timeOffset="531.1">21611 7182 2200 0,'0'0'202'16,"0"0"-141"-16,0 0-46 0,0 0 52 0,0 0 26 15,0 0-39 1,0 0-6-16,102 35 1 0,-59-33-1 15,1-2-7 1,4 0-11-16,-2 0 1 0,1 0-21 16,-5 0-10-16,-6 0 0 0,-7 0 0 15,-7 0 0-15,-9-4-5 32,-7 1-15-32,-6 2 15 15,0-3-9-15,-19 1-12 16,-12-1 2-16,-7 1 16 0,-7 1 7 15,-3-1-1-15,-4 3-9 16,1 0-1-16,5 0 7 16,5 0 5-16,13 0 2 15,7 0 4-15,15 0-6 16,6 0-18-16,6 5-166 16,17 5 72-16,1 0-573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2T23:55:59.150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2588 1202 1248 0,'0'0'886'15,"0"0"-750"-15,0 0-77 16,0 0 71-16,0 0-15 16,0 0-8-16,0 0-23 0,13-76 0 15,-1 56-7 1,1 5-8-16,5 1-5 15,3 3-15-15,2 2-12 16,2 3-9-16,2 2 3 16,0 4-4-16,2 0-4 0,-2 0 1 15,0 10-2-15,-4 14 3 16,0 4 3-16,-1 6-1 16,-4 6-6-16,-2 3-3 15,-5 7 0-15,-5 0-7 16,-6 6 10-16,0 4 0 0,0 0-3 15,-13 0-7-15,-9 0-1 16,-7-3-6-16,-5-1 0 16,-3-7 2-16,-3-6-6 15,-1-13 0 1,3-13-9-16,3-10-40 0,1-7-13 16,8-9-7-1,7-19-9-15,6-1 7 16,9-4 44-16,4 8 26 15,0 6-3-15,11 10 4 0,7 9 0 16,7 0 46-16,-1 24-12 16,2 7-14-16,3 4-2 15,1-1 1-15,-1-4-9 16,0-7-10-16,-3-8 5 16,-1-6-5-16,-3-9-6 0,-2 0-45 15,3-11-90-15,-6-10-265 16,-3 0-1331-16</inkml:trace>
  <inkml:trace contextRef="#ctx0" brushRef="#br0" timeOffset="1">3366 1055 2182 0,'0'0'432'0,"0"0"-248"0,0 0-39 16,0 0-49 0,0 0-10-16,0 0-9 0,0 0-10 15,-20 109-9-15,35-94-9 16,4-6-8-16,5-9 13 15,-2 0-4-15,3 0-14 16,-5-15-17-16,-7-3-8 16,-1 2-5-16,-8 1-6 15,-4 4-8-15,0 4-47 16,-4 7-64-16,-28 0-60 0,6 11-246 16,-1 6-2019-16</inkml:trace>
  <inkml:trace contextRef="#ctx0" brushRef="#br0" timeOffset="2">3344 1357 2771 0,'0'0'285'16,"0"0"-95"-16,0 0-52 16,0 0-53-16,127 2-47 15,-100-2-25-15,-3 0-9 16,-4 0-4-16,-2 0-67 15,-3 0-107-15,-6-2-297 0</inkml:trace>
  <inkml:trace contextRef="#ctx0" brushRef="#br0" timeOffset="3">3831 758 2598 0,'0'0'515'15,"0"0"-406"-15,35 124 17 16,-20-53 1-16,1 10-55 16,-1 9-26-16,-6 3-11 15,-5 2-11-15,-4-1-12 0,0-2-7 16,-7-7 0-16,-14-8-5 15,-4-4-9-15,-16 2-66 16,8-17-103-16,4-18-283 0</inkml:trace>
  <inkml:trace contextRef="#ctx0" brushRef="#br0" timeOffset="4">4941 1124 2082 0,'0'0'378'0,"0"0"-145"0,0 0-111 15,0 0-50-15,0 0-44 16,0 0-19 0,0 136-4-16,10-86 7 15,-2 1 13-15,1 7 11 16,-2 0 13-16,-2 1 0 0,-1-1-15 15,-2 0-5 1,-2-7-10-16,0-4 4 0,0-6-10 16,0-7-7-16,0-9 0 15,-2-5 0-15,-10-7 9 16,-3-6 3-16,-1-6-4 16,-1-1-4-16,-4 0-2 15,2 0-2-15,1-4-5 16,-3-2 5-16,4 2-5 0,1 1 3 15,3 3 2-15,1 0 5 16,4 0 18-16,5 0 3 16,3 0-11-16,0 0-13 15,0 0-4 1,11 0 15-16,10 0 3 0,3 0-2 16,5 0 4-1,5 0-1-15,1 0-10 0,1-2-5 16,1-6-3-16,-2 1-5 15,-4 0 1-15,-2 1-1 0,-8 2-11 16,0 2-60-16,-1-2-65 0,-7-1-221 16,-4 3-420-16</inkml:trace>
  <inkml:trace contextRef="#ctx0" brushRef="#br0" timeOffset="5">4745 1194 2817 0,'0'0'270'0,"0"0"-188"0,0 0 44 16,0 0-28-16,0 0-40 15,125 0-25-15,-85 0-18 16,-2 0-8-16,-2 0-4 16,-5 0-3-16,-2 0-67 15,7-4-68-15,-10 2-205 16,-6-3-390-16</inkml:trace>
  <inkml:trace contextRef="#ctx0" brushRef="#br0" timeOffset="6">5427 1329 2235 0,'0'0'322'0,"0"0"-153"15,0 0-27-15,33 109-42 0,-19-69-39 16,-3 8-8-16,3-1 4 16,-6 2-15-16,1-2-2 15,-5-6 3-15,1-7-13 16,-5-6-3 0,2-12-13-16,-2-4-6 0,0-11-3 15,0-1 5-15,0 0 1 16,0-13-11-16,-4-10-10 15,-3-9-7-15,5-9-4 16,2-8-3-16,0-6-10 16,0-5-11-16,13 2-12 15,5 7 21-15,2 10 30 0,2 11 6 16,3 13 5 0,-1 11 11-16,3 6 10 15,0 1 9-15,-2 23 10 0,1 8-15 16,-4 5 2-16,-1 6-8 0,-4 1-10 15,-1-1 5 1,-5 4 5 0,-2-2-5-16,-2 0-9 15,-3-2-4-15,1-7-6 16,-1-10 0-16,0-9-31 0,4-17-94 16,-2-2-263-16,-2-22-711 0</inkml:trace>
  <inkml:trace contextRef="#ctx0" brushRef="#br0" timeOffset="7">6035 696 2284 0,'0'0'435'16,"0"0"-251"-16,0 0-30 16,19 121-54-16,-11-67-42 15,3 6-1-15,-1 6 4 16,0 3 4-16,-1 4 1 16,-3 2-2-16,4 2-6 15,-3-1-18-15,-1-1-16 16,1-6-11-16,0-5-8 15,-3-11-4-15,1-8 2 0,-3-8-3 16,-2-12-18 0,0-7-56-16,0-8-84 0,-9-8-190 15,-5-2-824-15</inkml:trace>
  <inkml:trace contextRef="#ctx0" brushRef="#br0" timeOffset="8">6031 1586 2860 0,'0'0'212'0,"0"0"-140"0,0 0-42 15,0 0-30-15,127 2-152 16,-102 2-762-16</inkml:trace>
  <inkml:trace contextRef="#ctx0" brushRef="#br0" timeOffset="9">6555 1774 1996 0,'0'0'1121'0,"0"0"-996"0,0 0-52 16,0 0-73-16,0 0-14 0,0 0-248 15,0 0-932-15</inkml:trace>
  <inkml:trace contextRef="#ctx0" brushRef="#br0" timeOffset="10">7615 1164 2049 0,'0'0'461'16,"0"0"-173"-16,0 0-125 16,0 0-51-16,0 0-38 15,0 0-27-15,0 0-17 16,-121-11-9-16,104 26-4 15,1 11-13-15,1 6-4 0,1 9 0 16,3 6 0-16,5 4 0 16,1 3 0-1,5 1 0-15,0-1 11 0,0-3 1 16,18-4-7-16,4-9-5 16,3-7 0-16,6-10-2 15,-2-8-2-15,2-9-16 16,11-4-93-16,-8-19-125 15,-5-5-272-15</inkml:trace>
  <inkml:trace contextRef="#ctx0" brushRef="#br0" timeOffset="11">7849 1372 2402 0,'0'0'309'15,"0"0"-196"-15,0 0-38 16,0 0-14-16,0 109-8 16,0-71 18-16,0 5 5 15,9 0-17-15,9-5 2 16,7-4-12-16,6-8 6 16,4-7 5-16,3-10-2 0,2-9-19 15,-5 0-13-15,-4-5-6 16,-4-18-4-1,-8-13-1-15,-6-11-9 16,-7-11 2-16,-6-6-2 16,0 2-6-16,-11 4-9 0,-16 9-9 15,-6 11-12 1,-5 10-32-16,-1 8-39 0,5 16-17 16,5 8-40-16,9 17-71 15,9 7-138-15</inkml:trace>
  <inkml:trace contextRef="#ctx0" brushRef="#br0" timeOffset="12">8386 1264 2238 0,'0'0'273'16,"0"0"-122"-16,0 0-30 15,35 114-21-15,-21-73-32 0,-3 2-7 16,1-3-10-16,-4 1-17 15,-3-3-7-15,-1-5-8 16,-2-6-12-16,-2-5-5 16,0-8-1-16,0-5-1 0,0-7 7 15,0-2-7 1,0-4-31-16,0-22-25 16,0-6 20-16,2-8 1 0,6-7-1 15,2-5 21 1,3-1 10-16,8 1 5 15,1 3 14-15,5 7 4 16,-1 5 13-16,3 11 12 16,0 13-8-16,-2 12-5 15,0 1 11-15,-2 16-16 16,-3 17 3-16,-2 9 7 16,-2 6 10-16,-3 1-11 15,-3-1-12-15,-6-2-4 0,-4-2-7 16,-2-5-2-1,0-7-2-15,0-6-2 0,0-7-4 16,-4-11 2-16,-5-8-3 16,4 0-42-16,1-14-39 15,4-16 31-15,0-13 36 16,0-6 13-16,18-5 1 16,7-4 0-16,4 3 1 0,6 4 9 15,1 8 13 1,-1 17 3-16,-2 20-6 0,-3 6 0 15,-8 29 30 1,-7 21-13-16,-3 5-9 16,-6 3 15-16,-1 0-8 15,-1-7-18-15,-2-4-10 0,-2-8-4 16,0-7-3-16,0-9-5 16,0-16-81-16,0-7-101 15,0 0-420-15</inkml:trace>
  <inkml:trace contextRef="#ctx0" brushRef="#br0" timeOffset="13">9505 1211 2499 0,'0'0'313'16,"0"0"-178"-16,0 0-16 0,0 0-30 16,0 0-48-16,0 0-20 15,0 0-3-15,-8 60 12 16,8-32 2-16,0-1-1 16,6 6-7-16,4-1-3 15,1-2-3-15,3-4-9 0,3-5-7 16,2-11-2-1,1-10-4-15,-1 0-9 0,4-23-28 16,0-20-25-16,-6-6-21 16,-1-2-22-16,-7 6 16 15,-3 13 62-15,-2 12 31 16,-2 16 55-16,4 4 48 16,0 26 2-16,3 21-36 15,-1 15-16-15,2 11-7 0,1 12-5 16,-2 5-7-1,0 6 4-15,-5 2 11 16,-4-1 35-16,0-1-39 16,0-1-16-16,-20-8 22 15,-7-6-30-15,-4-10-13 16,-9-11-3-16,-2-15-5 16,-3-17-8-16,1-18-40 15,-1-10-7-15,5-8 7 0,7-27-6 16,10-7 17-16,10-5 23 15,13-5 3-15,0 3 3 16,17 0-11-16,15 2-41 16,17-15-67-16,-7 12-133 0,-4 6-960 0</inkml:trace>
  <inkml:trace contextRef="#ctx0" brushRef="#br0" timeOffset="14">10268 1338 3175 0,'0'0'246'15,"0"0"-164"-15,0 0-42 0,0 0-40 16,0 0-55-16,0 0-116 15,0 0-288-15</inkml:trace>
  <inkml:trace contextRef="#ctx0" brushRef="#br0" timeOffset="15">10328 1658 3117 0,'0'0'208'0,"0"0"-157"15,0 0-51-15,0 0-49 0,0 0-450 0</inkml:trace>
  <inkml:trace contextRef="#ctx0" brushRef="#br0" timeOffset="16">11641 1181 1261 0,'0'0'844'0,"0"0"-677"15,0 0-4-15,0 0-37 16,0 0 41-16,0 0-39 15,0 0-10-15,-18-47-19 0,5 37-13 16,-7 1-24-16,-2 0-11 16,-5 5-7-16,-2 4-17 15,-4 0-12-15,-1 0-5 16,1 13-1 0,-1 11-2-16,6 5-2 15,-1 10 3-15,6 2-4 16,5 6 1-16,5 4 2 15,7 0 1-15,3 7 1 0,3-2 8 16,0-3 2-16,11-3 2 16,14-12-4-16,2-6 0 15,4-6 9-15,2-7 13 0,1-6 0 16,-1-5-10-16,2-4-11 16,-1-1-9-16,-1-3-5 15,-2 0-4-15,0 0-45 16,-2-9-59-1,3-14-79-15,-5 3-249 0,-7 1-1558 0</inkml:trace>
  <inkml:trace contextRef="#ctx0" brushRef="#br0" timeOffset="17">12216 1339 2734 0,'0'0'391'0,"0"0"-257"16,0 0-6-16,0 0-37 15,161-14-41-15,-113 9-21 0,-3 5-5 16,-7 0-14-16,-7 0-9 16,-9 2-1-16,-9 2-33 15,-10 3-54-15,-3-2-66 16,0-4-268-16</inkml:trace>
  <inkml:trace contextRef="#ctx0" brushRef="#br0" timeOffset="18">12267 1577 1328 0,'0'0'1756'0,"0"0"-1606"15,0 0-26-15,0 0-5 0,0 0-55 16,132 21-30-16,-94-21-16 15,-3 0-9-15,-4 0-5 16,-2 0-4-16,-2 0-17 16,7 0-94-1,-7-2-130-15,-3-2-727 0</inkml:trace>
  <inkml:trace contextRef="#ctx0" brushRef="#br0" timeOffset="19">13232 1096 2147 0,'0'0'455'0,"0"0"-267"16,0 0-21-16,0 0-45 0,0 0-33 15,-93 132-26-15,83-72-6 16,10 6 3-16,0 3 8 16,14-2-6-16,19-10-5 15,16-10 2-15,16-15 12 16,15-19 11-16,5-13-5 15,0-11-25-15,-10-27-26 16,-17-12-14-16,-20-5-1 16,-18-7-4-16,-20-2-3 15,0-3 0-15,-31 8-4 16,-16 3-23-16,-13 7-53 16,-7 8-52-16,-24 13-61 15,13 13-163-15,16 11-449 0</inkml:trace>
  <inkml:trace contextRef="#ctx0" brushRef="#br0" timeOffset="20">3401 2535 2265 0,'0'0'291'16,"0"0"-152"-16,0 0-49 0,0 0-9 15,0 0-24-15,0 0-22 0,0 0-9 16,-98 19-11 0,74 3-3-16,-2 6-3 15,-1 4 28-15,0 6-7 16,2 5-15 0,3 6-4-16,0 7 7 15,4 4-4-15,0 4-4 0,5 2-2 16,2 7 4-16,4 2 0 15,4 4 11-15,3 2 13 16,0 0 4-16,0-6-7 16,17-4-8-16,5-13-4 15,0-9-8-15,7-13-6 16,0-8-3-16,2-11-4 16,0-4 6-16,0-7-6 15,-4 1 2-15,-4-5-2 16,-1 0-26-16,-2 0-61 15,-2-2-109-15,-7 0-355 0</inkml:trace>
  <inkml:trace contextRef="#ctx0" brushRef="#br0" timeOffset="21">3821 3000 1962 0,'0'0'276'16,"0"0"-150"-16,0 0 31 16,0 0-46-1,0 0-8-15,0 0-32 16,0 0-17-16,-67 16-15 0,60 8-8 15,-2 6 3-15,2 4 23 16,3 7-1-16,0 6-2 16,2 6-13-16,2 7-1 15,0 2-7-15,0 2-1 16,15 1-1 0,14-8 8-16,11-12 9 0,9-10 20 0,7-23 1 15,2-12-14-15,2-10-12 16,-4-33-14-1,-10-11-8-15,-6-12-4 16,-13-6-6-16,-7-6-10 16,-13-3 6-16,-7 0-3 15,0 4 1-15,-29 6-5 16,-9 11-24-16,-11 11-50 16,-6 17-45-16,-1 15-27 15,-13 17-60-15,13 17-83 16,13 11-311-16</inkml:trace>
  <inkml:trace contextRef="#ctx0" brushRef="#br0" timeOffset="22">4471 3290 2662 0,'0'0'299'16,"0"0"-138"-16,0 0-46 0,0 0-71 0,0 0-44 31,0 0-9-31,0 0-70 0,0 0-190 16,12 0-849-16</inkml:trace>
  <inkml:trace contextRef="#ctx0" brushRef="#br0" timeOffset="23">5024 2978 1431 0,'0'0'425'16,"0"0"-205"-16,0 0-119 16,0 0-62-16,0 0-24 0,0 0 2 15,0 0 2-15,-27-2 8 16,25 8 61 0,-1 3 17-16,1 4-1 0,0-1 17 15,0 3-51 1,0 7-5-16,-2 6-6 15,-1 3-16-15,2 10-5 16,3 2 6-16,0 2 9 16,0 2 3-16,3 3-7 0,12-4 4 15,10-1 5-15,6-4-8 16,9-9 0-16,5-9 1 16,4-12 4-16,4-11-7 15,1 0-8-15,-3-19-7 16,-6-17-8-16,-10-9-8 15,-10-11-5-15,-10-8-4 0,-13-4-2 16,-2-3-2-16,-8 3-1 16,-24 6-3-16,-10 8-21 15,-9 11-47 1,-5 11-60-16,-17 24-30 16,13 8-59-16,12 0-237 0</inkml:trace>
  <inkml:trace contextRef="#ctx0" brushRef="#br0" timeOffset="24">5701 2597 2267 0,'0'0'390'0,"0"0"-198"15,0 0-74-15,0 0-30 16,54 167-13-16,-41-96-8 15,1 10-7-15,-6 11-10 16,-1 4-1-16,-7 2-8 16,0 1-15-16,0-7-14 15,-15-9-7-15,-1-6-4 16,-2-10-1-16,2-11-35 16,-9-6-85-16,4-15-242 15,3-12-2048-15</inkml:trace>
  <inkml:trace contextRef="#ctx0" brushRef="#br0" timeOffset="25">4547 3248 1405 0,'0'0'976'0,"0"0"-765"16,0 0-31-16,0 0-63 15,0 0-37-15,0 0 14 16,0 0-29-16,27 104-9 16,-18-104 23-16,-1-8-8 15,-1-14-9-15,-3-1-27 16,-4 0-12-16,0 1-10 15,0 3-5-15,-13 6-2 16,-2 5 0-16,-3 5-1 0,2 3-5 16,-1 3 0-16,3 18 0 15,3 4-9-15,7 3-31 16,4 2-38-16,0 2-69 16,15-6-81-16,1-7-244 0</inkml:trace>
  <inkml:trace contextRef="#ctx0" brushRef="#br0" timeOffset="26">4533 3626 1879 0,'0'0'373'16,"0"0"-126"-16,0 0-96 0,0 0-50 16,0 0-40-16,0 0 15 15,0 0-5-15,0 19-3 16,0 3 1-16,0 1-29 15,0 7-11 1,0 4-13-16,-8 7-16 0,-3 4-4 16,-7 19-96-16,2-10-126 15,1-10-694-15</inkml:trace>
  <inkml:trace contextRef="#ctx0" brushRef="#br0" timeOffset="27">2462 5104 1891 0,'0'0'316'16,"0"0"-215"-16,0 0-70 15,0 0-8-15,0 0 41 0,0 0-15 16,73-64 18-16,-55 51 7 16,5 2 51-16,-4 1-40 15,6 5 1-15,-3 4-26 16,1 1 3-16,-2 0-18 15,2 10 6-15,-3 7-12 16,-5 5-13-16,-4 1-5 16,-3 7 3-16,-8 4-2 15,0 4-9-15,-10 5-6 16,-14 0-7-16,-9 0 0 16,-4-8-41-16,0-8-15 15,-1-8-18-15,5-10 5 16,8-7 40-16,7-2 29 0,9 0 23 15,9-7 10-15,0-5-11 16,25 1 6-16,8 5 10 16,5 4-4-16,5 2 7 15,-5 0 2-15,-3 23-8 16,-8 7-5-16,-10 6-15 16,-9 3 5-16,-8 0 17 15,0 3-10-15,-21 1-8 0,-10-3-5 16,-2-1-5-1,-5-7-3-15,-1-6-6 16,2-12-20-16,6-7-34 16,2-7-25-16,7 0-27 0,6-10-63 15,9-10-80 1,3-1-133-16</inkml:trace>
  <inkml:trace contextRef="#ctx0" brushRef="#br0" timeOffset="28">3110 4916 1854 0,'0'0'466'0,"0"0"-286"16,0 0-74-16,0 0 49 16,0 0-62-16,-25 128-11 15,25-98-1-15,0-6-10 16,12-7-4-1,3-7-14-15,3-7 8 16,4-3 5-16,-2 0-7 16,1-17-13-16,-8-5-16 0,-3-1-16 15,-4 3-4-15,-6 1-2 16,0 6-8-16,0 5-20 0,-12 5-58 31,-17 3-62-31,4 5-110 16,1 8-343-16</inkml:trace>
  <inkml:trace contextRef="#ctx0" brushRef="#br0" timeOffset="29">3021 5333 2087 0,'0'0'796'0,"0"0"-638"16,0 0 5-16,0 0-56 15,0 0-53-15,118 5-34 16,-89-5-11-16,-4 0-9 16,-4-3-18-16,4-1-62 15,-5-3-129-15,-7-1-325 0</inkml:trace>
  <inkml:trace contextRef="#ctx0" brushRef="#br0" timeOffset="30">3473 4790 2147 0,'0'0'715'0,"0"0"-518"15,42 120-21-15,-21-57-51 16,1 8-46-16,-5 4-20 15,-6 8-11-15,-5 1-17 16,-6 2-12-16,0-1-9 16,-23-4-4-16,-4-6-6 0,-4-6-42 15,-16 9-71 1,7-15-118-16,7-14-413 16</inkml:trace>
  <inkml:trace contextRef="#ctx0" brushRef="#br0" timeOffset="31">4643 4836 2038 0,'0'0'377'15,"0"0"-243"-15,0 0-66 16,0 0 50-16,-2 114-44 15,2-76-18-15,0 1-14 16,0 6-6-16,4 2-8 0,0 5 10 16,1 1 13-1,-3 0 3-15,0 3-5 0,0-2-11 16,-2-6-8-16,2-5-5 16,-2-6-13-1,0-9-7-15,0-9 2 0,0-2-2 0,0-6 4 16,0-5 10-16,-10-2 11 15,-3-2-11-15,-6 1-8 32,-1-3-6-32,1 0-3 0,-4 0-2 15,3 0 1-15,2 0-1 16,5 0 1-16,2 0 0 16,4 0 0-16,3 0 5 15,4 0 8-15,0 0 3 0,0 0-8 16,0 0-4-16,6 0 0 15,12 2 18-15,9 0-1 16,4 0-5 0,4 0-8-16,2-2-9 0,0 0 1 15,-3 0-1-15,-3 0-23 16,-4 0-38-16,-3 0-43 0,-4 0-84 31,-6-8-299-31</inkml:trace>
  <inkml:trace contextRef="#ctx0" brushRef="#br0" timeOffset="32">4462 4959 2302 0,'0'0'433'15,"0"0"-233"-15,0 0-112 16,0 0-8-16,0 0 0 15,0 0-13-15,0 0-24 16,143-62-15-16,-101 51-12 16,-2 4-12-16,-2 1-3 15,-2 4-1-15,-2 0-31 0,-5 2-65 16,2 0-80-16,-4 0-130 16,-10 4-423-16</inkml:trace>
  <inkml:trace contextRef="#ctx0" brushRef="#br0" timeOffset="33">5106 5087 2098 0,'0'0'341'16,"0"0"-182"-16,0 0 7 15,32 149-59-15,-24-95-19 16,1-3-30-16,0 1 20 16,0-5-36-1,-2-4-16-15,-3-7 10 0,-2-8-20 16,0-9-9-1,-2-6-7-15,0-11 4 16,0-2 3-16,0 0-7 0,0-21-10 16,0-11-17-16,0-11-23 15,0-7-46-15,0-3-9 16,8-3 48-16,5 7 32 16,3 2 9-16,3 9 15 15,4 8 1-15,-1 8 13 0,5 12 2 16,-1 10 50-1,-1 0-32-15,2 15-19 16,-3 11 26-16,-1 8 29 16,-4 6-40-16,-3 3 20 0,-5 4-17 15,-2 2 29-15,-4 1-25 16,-3-3-16-16,-2-3-9 16,0-5-5-16,0-9-6 15,0-9-16-15,0-14-66 16,0-9-83-16,0-20-120 0,0-10-335 0</inkml:trace>
  <inkml:trace contextRef="#ctx0" brushRef="#br0" timeOffset="34">5811 4349 2319 0,'0'0'336'0,"0"0"-182"16,0 0-13-16,6 130-33 15,-2-78-39-15,3 4-5 16,-3 7 3-16,4 6-8 15,-4 8 0-15,0 4-1 0,1 2-14 16,-1 3-3 0,0-4-10-16,4-5-13 15,-2-5-6-15,1-8-6 16,-3-5 2-16,-2-10-3 16,-2-9-4-16,0-8 2 0,0-8-3 15,0-11-70-15,0-11-50 16,-11-2-67-16,-3 0-317 15</inkml:trace>
  <inkml:trace contextRef="#ctx0" brushRef="#br0" timeOffset="35">5846 5416 2570 0,'0'0'353'0,"0"0"-233"0,0 0-51 15,0 0-59 1,0 0-10-16,0 0-200 0,127-4-665 16</inkml:trace>
  <inkml:trace contextRef="#ctx0" brushRef="#br0" timeOffset="36">6233 5524 2826 0,'0'0'219'16,"0"0"-163"-16,0 0-56 0,0 0-123 16,0 0-648-16</inkml:trace>
  <inkml:trace contextRef="#ctx0" brushRef="#br0" timeOffset="37">7245 4963 2049 0,'0'0'439'0,"0"0"-294"15,0 0-59-15,0 0-32 16,-127 56-26-16,100-22-12 15,2 6 16-15,6 5 36 0,3 7-8 16,7 3 8-16,7 1 8 16,2 2-9-16,0-3-18 15,21-6-18 1,4-6-8-16,10-9-12 16,2-8-7-16,3-13-3 15,2-11-1-15,-1-2-60 16,7-28-39-16,-7-4-110 15,-10-4-291-15</inkml:trace>
  <inkml:trace contextRef="#ctx0" brushRef="#br0" timeOffset="38">7519 5187 2329 0,'0'0'364'16,"0"0"-195"-16,-13 120-8 15,13-62-56-15,0-2-34 16,4-5 1-16,19-11-20 0,6-9-6 16,7-16 14-16,1-13 11 15,5-2-4 1,-1-24-15-16,-6-16-19 16,-8-7-17-16,-9-9-8 15,-10 1 1-15,-8-1-3 16,-4 4-6-16,-23 5-20 15,-13 9-15-15,-4 5-26 16,-3 12-25-16,5 6-22 16,6 11-38-16,12 4-81 15,10 0-105-15,12 6-467 0</inkml:trace>
  <inkml:trace contextRef="#ctx0" brushRef="#br0" timeOffset="39">8016 4944 2012 0,'0'0'506'0,"0"0"-275"15,0 0-97-15,0 0-22 32,0 0-28-32,54 145-27 15,-38-100-6-15,-3 2-6 0,-1 5-2 16,-2 1-9-16,-3-1-11 16,-3-3-3-16,-4-5-5 15,0-5-8-15,0-7-6 16,0-10 3-16,0-8-3 15,0-9 0-15,0-5-1 16,0 0-4-16,-4-15-35 16,1-13-3-16,1-9-21 15,2-5-6-15,0-1 22 16,0 0 31-16,11 0 15 16,7 5 0-16,2-1 1 15,2 3 1-15,5 4 7 0,-4 6 21 16,-2 11-14-1,0 9-14-15,-1 6 0 16,-3 0 3-16,2 11-3 0,-2 14 11 16,3 7 1-16,1 5 11 15,-4 6 4-15,-1 1 21 16,-3 3-20-16,-7-2-1 16,0 0-9-16,-6-6-7 15,0-7-6-15,0-8-2 0,0-10-4 16,0-12-12-16,0-2-39 15,0-21-22-15,0-20 7 16,10-12-8-16,11-9-46 16,6 0 90-1,4 2 30-15,2 11 2 0,3 15 35 16,-3 16 33-16,3 18-13 16,-5 5 13-16,-4 29 5 15,-5 15-51-15,-7 9-12 16,-6 2-4-16,-4-3 5 15,-5 2 1-15,0-9-3 16,0-2-11-16,0 1-14 16,0-13-100-16,-5-8-587 0</inkml:trace>
  <inkml:trace contextRef="#ctx0" brushRef="#br0" timeOffset="40">9322 5096 2689 0,'0'0'246'15,"0"0"-180"-15,0 0 28 16,0 0-27-16,0 0-6 16,0 0 8-16,123 113-2 15,-88-70-11-15,1 2-2 16,1 4-12-16,-3-2-13 15,-1-5-14-15,-4-5-5 16,-4-5-7-16,-5-6-3 0,-5-7 0 16,-5-2-30-1,-4-2-50-15,-6 0-71 16,0-4-197-16,0-5-852 0</inkml:trace>
  <inkml:trace contextRef="#ctx0" brushRef="#br0" timeOffset="41">9776 5096 2794 0,'0'0'306'0,"0"0"-160"16,0 0-40-16,0 0-47 15,-105 128-18-15,76-88-1 16,0 6-9-16,-4-4-5 16,0 3 2-1,2-2-11-15,-1-2-6 0,6-5-4 16,5-2-7-16,6-6-4 16,4-7-49-16,11-10-54 15,0-7-96-15,0-4-361 0</inkml:trace>
  <inkml:trace contextRef="#ctx0" brushRef="#br0" timeOffset="42">10326 5066 3014 0,'0'0'454'0,"0"0"-371"16,0 0-60-16,0 0-23 15,0 0-14-15,0 0-113 16,0 0-182-16,25 105-709 0</inkml:trace>
  <inkml:trace contextRef="#ctx0" brushRef="#br0" timeOffset="43">10365 5465 2919 0,'0'0'394'0,"0"0"-302"15,0 0-24-15,0 0-68 16,0 0-39-16,0 0-176 15,0 0-723-15</inkml:trace>
  <inkml:trace contextRef="#ctx0" brushRef="#br0" timeOffset="44">3008 7594 1693 0,'0'0'466'0,"0"0"-303"16,0 0-60-16,0 0-19 0,0 0 31 0,0 0-29 31,0 0-26-31,58 6-11 16,-45-6 24-16,0 0 9 16,1 0 2-16,-4 0-16 0,2 0-11 15,-1 0-11 1,2 0 3-16,5 0-6 0,2 0-10 15,4 0 2-15,3 0-8 16,4 0-10-16,-2 0-5 16,0 0-5-16,-6 0 1 15,-6 0 0-15,-5 0-2 16,-3 0-2-16,-5 0 1 16,-4 0-5-16,2 0 1 15,-2 0-1-15,0 0-20 16,0 0-52-16,0 0-64 15,0 0-205-15,0 2-1810 0</inkml:trace>
  <inkml:trace contextRef="#ctx0" brushRef="#br0" timeOffset="45">3947 7003 1687 0,'0'0'376'0,"0"0"-215"0,0 0-69 16,0 0 2-16,0 0 1 15,0 0-19-15,119-100-7 16,-101 87 16-1,-1 5-17-15,4 3-18 16,-4 1-5-16,1 4-7 16,0 0-10-16,0 0-12 0,0 4-8 15,-1 7 4 1,1 2 1-16,-3 0 2 0,1 2 15 16,0 4 9-16,-2 5-8 15,-2 1-6-15,0 3 1 16,1 2-5-16,-2 2-9 15,1 0-1-15,-4 0-3 16,1 3 5-16,1 0 9 16,-6 4 7-16,-2 2-1 15,-2-1-8-15,0 3 0 0,0 4-5 16,0-2-4 0,-9 4 4-16,-9 0-4 0,-2 1-1 15,-4-1-5-15,-3-4 0 16,-2-6-1-16,0-12-4 15,0-8-4 1,0-8-19-16,2-11-22 0,5 0-14 16,2-19-4-16,8-13 0 15,6-7-13-15,6-3 19 16,0-4 40-16,4 8 17 16,15 8 10-16,3 13 18 15,2 11 0-15,1 6 5 16,1 8 6-16,1 20-1 15,-2 11-4-15,2 1-2 16,-3 5-8-16,-2-4 25 0,1-5-33 16,-2-8-10-16,-2-9-6 15,-1-8-49-15,-1-11-50 16,12 0-55-16,-6-18-126 16,-3-5-387-16</inkml:trace>
  <inkml:trace contextRef="#ctx0" brushRef="#br0" timeOffset="46">4776 7205 1390 0,'0'0'932'0,"0"0"-742"15,0 0 26 1,0 0-52-16,0 0-44 0,0 0-58 15,0 0-35-15,-42 55 12 16,38-4 4-16,2 14 13 16,2 7 1-16,0 3-7 15,2 0-3-15,18-4-10 16,9-9 1-16,6-13 0 0,10-15-8 16,1-14-2-16,6-20-6 15,-3-7 8 1,-2-38 3-16,-8-19-4 0,-2-37-5 15,-15 3-11-15,-9-7-6 16,-13 2-7-16,-2 22 0 0,-29-2-8 16,-14 14-21-1,-11 18-30-15,-2 19-27 16,3 17-30 0,8 15-3-16,9 15-32 0,16 15-99 15,13 0-453-15</inkml:trace>
  <inkml:trace contextRef="#ctx0" brushRef="#br0" timeOffset="47">5445 7042 2215 0,'0'0'429'0,"0"0"-251"15,0 0-57-15,0 0-35 16,0 0-10-16,-29 111-19 0,27-53-8 16,2 8 14-16,0 9 0 15,11 4-13-15,13 0-13 16,12-8-13-16,6-9-2 16,5-17 26-16,5-15 17 15,0-17-4-15,-2-13-17 16,-6-5-7-16,-8-29-11 15,-10-17-7-15,-10-13-5 16,-7-9-7-16,-9-4-3 16,-4 0-4-16,-30 4-1 0,-10 3-36 15,-12 6-48 1,-6 10-61-16,-16 13-24 16,15 15-80-16,15 14-291 0</inkml:trace>
  <inkml:trace contextRef="#ctx0" brushRef="#br0" timeOffset="48">6363 7209 2057 0,'0'0'328'16,"0"0"-201"-16,0 0-55 0,0 0-36 16,0 0-10-16,0 0 25 15,0 0 15-15,-14 96-11 16,14-55 7-16,2 8 3 16,5 9-9-16,3 4-5 15,-2 6-9-15,1 3-18 0,-2-1-9 31,2 1-6-31,0-3-4 16,-3-4-5-16,-2-6 2 0,2-11-2 16,-4-6 0-16,0-13 0 15,-2-7 0-15,2-8 0 16,-2-9 0-16,0-4 0 16,0 0-10-16,0-15 10 0,-2-13-13 15,-8-6-13-15,2-11-12 16,-3-8 0-16,-1-7-14 15,3-6-20 1,1-7-18-16,1-4-43 0,3-2 80 16,4-3 23-1,0 1 30-15,0 2 0 0,0 9 58 16,9 8 41-16,6 8-20 16,5 11 4-16,5 11-3 15,2 11-21-15,0 12-10 16,1 9-3-16,1 5 22 15,-2 24 3-15,-3 12-2 16,-1 10-13-16,-10 7-13 16,-5 2-6-16,-4-2-6 15,-4-1 2-15,-4-3-11 16,-13-5-6-16,-8-6-13 16,-1-7 1-16,-6-8-4 15,3-9-26-15,3-12-44 16,2-7-16-16,6 0-20 0,9-15-26 15,9-7-47-15,0-12-76 16,21 8-31-16,2 1-1562 16</inkml:trace>
  <inkml:trace contextRef="#ctx0" brushRef="#br0" timeOffset="49">6942 6674 1889 0,'0'0'473'15,"0"0"-250"-15,0 0-55 16,0 0-72-16,0 0-31 0,0 0-6 16,0 0-2-16,89-90 10 15,-71 90 1-15,-1 2 18 16,2 18-6-1,-1 9-5-15,-3 6-6 0,-6 5-14 0,-4 8-18 16,-5 1-8-16,0 4-8 16,-23 1-10-1,-3-3-1-15,-8-4-5 0,1-9-5 16,-3-10-28 0,5-13-31-16,6-12-21 15,3-3-3-15,11-9 23 0,5-10 31 16,6 4 20-1,0 4 2-15,15 7 7 16,9 4 10-16,6 0 11 16,1 10-6-16,0 7-6 15,2 1-9-15,9 3 0 16,-8-1-89-16,-8-6-255 0</inkml:trace>
  <inkml:trace contextRef="#ctx0" brushRef="#br0" timeOffset="50">7673 7388 1965 0,'0'0'355'0,"0"0"-165"15,0 0-48-15,0 0 0 16,0 0-46-16,141-2-31 16,-108 2-21-16,0-2-21 15,-2 0-8-15,-4 2-9 16,-2 0-6-16,-10 0-18 15,-4 0-84-15,-6 0-172 0,-5 0-899 16</inkml:trace>
  <inkml:trace contextRef="#ctx0" brushRef="#br0" timeOffset="51">7864 7159 2570 0,'0'0'260'0,"0"0"-136"0,0 0-30 15,0 131-13-15,8-90-32 16,-2 4-32-16,-2 4-11 16,1 2-6-1,-3 0-32-15,2 9-98 0,1-13-186 16,0-12-2125-16</inkml:trace>
  <inkml:trace contextRef="#ctx0" brushRef="#br0" timeOffset="52">8466 6999 2241 0,'0'0'237'16,"0"0"-142"-16,0-109 8 15,0 68-12-15,2 7-46 16,-2 13 2-16,3 8 3 16,-3 11 15-16,0 2 1 15,2 8-11-15,-2 20-38 16,2 6-3-16,2 9-1 16,4 6 2-16,-2 3 13 0,3 3 10 15,2 1 1-15,0 2 7 16,2 0-1-16,1-1-2 15,-1-1-7-15,1-5-16 16,-3-8-6-16,-3-9-4 16,-3-6 2-16,-3-9 2 15,-2-2-6-15,0-6 5 0,0 0-1 16,-9-3-6-16,-4-1 0 16,-3-5-6-16,3-2-16 15,-1 0-37 1,6 0-27-16,6-2-19 0,2-9-56 0,8-10-61 31,13 1-76-31,3 1-398 0</inkml:trace>
  <inkml:trace contextRef="#ctx0" brushRef="#br0" timeOffset="53">8945 6924 1965 0,'0'0'253'16,"0"0"-176"-16,0 0-19 15,0 0 52-15,0 0 24 16,0 0 30-16,58-115-55 16,-42 96-30-16,1 6-26 15,1 2-4-15,1 4-6 0,-2 7-12 16,1 0 0-16,-1 0 1 15,2 7 2-15,-2 10-2 16,-1 7 4-16,2 2 3 16,-3 3 0-16,-2 4 0 15,1 3 3-15,-5 0-2 16,-1 7-5 0,-2 4-4-16,-4 4-1 0,-2 5-4 15,0 1-5-15,-10 1-6 16,-9 0-4-16,-4-2-3 15,-4-5-1-15,-2-4-6 16,-4-11-1-16,0-8 0 16,-3-13-8-16,1-11-30 15,6-4-39-15,4-12 1 16,10-18 12-16,10-5 12 16,5-3 20-16,0 6 23 0,22 6 8 15,3 11 1-15,2 13 0 16,2 2 18-16,0 7 9 15,-6 18-4-15,2 1-8 16,0 2-2-16,-3-5-7 16,-2-6-6-16,2-8-13 15,-1-9-47-15,-4 0-53 16,10-36-78-16,-7-5-223 0,-2-2-1770 0</inkml:trace>
  <inkml:trace contextRef="#ctx0" brushRef="#br0" timeOffset="54">9558 6941 2570 0,'0'0'253'16,"0"0"-150"-16,0 0-23 15,0 0-14-15,-29 152-10 0,26-94 19 16,3 4 10-16,0 0-10 15,0 0-6-15,23-8-5 16,8-10-5-16,11-9 1 16,7-16-6-16,7-15-14 15,-4-4-13-15,-6-19-7 16,-8-24-3-16,-11-12-3 16,-13-16-6-16,-10-4-1 15,-4-2-3-15,-10 5-4 16,-21 5-1-16,-9 12-16 15,-11 12-28-15,0 13-12 16,4 13-25-16,7 10-28 16,15 7-15-16,15 0-43 0,10 2-190 15,10 9-40-15,15-2-1827 0</inkml:trace>
  <inkml:trace contextRef="#ctx0" brushRef="#br0" timeOffset="55">10057 6824 2090 0,'0'0'322'15,"0"0"-137"-15,0 0 8 16,0 113-56-16,0-62-16 15,0 9-20-15,0 7-3 16,3 5-15-16,12 1-24 0,7 0-3 16,7-9-16-16,5-6 5 15,5-13 3 1,4-15 1-16,4-13-16 16,0-15-9-16,-7-2-6 0,-5-32 2 15,-10-17-2-15,-10-11-5 16,-11-11-4-16,-4-2-6 15,-4 1 1-15,-20 4-4 16,-12 3-24-16,-6 9-19 16,0 13-15-1,1 12-30-15,8 13 3 0,8 14-12 16,16 4-83-16,7 11-274 16,2 4-1930-16</inkml:trace>
  <inkml:trace contextRef="#ctx0" brushRef="#br0" timeOffset="56">11733 7010 1842 0,'0'0'511'16,"0"0"-322"-16,0 0-104 0,0 0 8 15,0 0-28-15,0 0-10 0,0 0 13 16,6 128 5-16,-2-80-8 15,4 7-1 1,-2 7-21-16,1 8-15 16,1 3-4-16,-1 2-5 15,0-2-3-15,0-11-10 16,-3-8 5-16,0-12-5 16,-1-12 4-16,-1-11-6 15,-2-10-4-15,0-9 0 16,0 0 5-16,0-13 1 0,0-17-6 15,0-11 0 1,-7-10-12-16,1-9-19 0,-3-6-29 16,-1-9-30-16,2-4-11 15,4-2 25-15,4 0 48 16,0 3 28-16,0 10 7 16,17 10 36-16,5 13 1 15,7 13 21-15,0 15-7 0,5 11-3 16,-1 6-7-1,-2 4-8-15,-2 17 2 0,-8 7 5 16,-11 6-1-16,-7 3 6 16,-3 3-2-16,-11 1-18 15,-18-1-17-15,-5-3-5 16,-3-3-10-16,4-8 0 16,1-5-7-16,5-8-36 15,11-4-17-15,8-5-18 16,8-4-28-16,8-2-135 15,19-16-24-15,2-3-72 0</inkml:trace>
  <inkml:trace contextRef="#ctx0" brushRef="#br0" timeOffset="57">12530 6973 2140 0,'0'0'629'15,"0"0"-408"-15,0 0-55 0,119 0-41 16,-73 0-54-16,5-1-34 16,-2-8 9-16,-4 0-18 15,-7 5-18-15,-9 2-10 16,-7 2-16-16,-9 0-44 0,-11 0-41 15,-2-2-105 1,0 0-271-16</inkml:trace>
  <inkml:trace contextRef="#ctx0" brushRef="#br0" timeOffset="58">12572 7202 1570 0,'0'0'1441'0,"0"0"-1299"15,0 0-12-15,0 0-36 16,0 0-39-16,127 3-29 16,-90-3-13-16,-2 0-9 15,1 0-1-15,-5-5-3 16,0-3-48-16,11 2-58 15,-11 1-108-15,-2 1-284 0</inkml:trace>
  <inkml:trace contextRef="#ctx0" brushRef="#br0" timeOffset="59">13419 6740 2533 0,'0'0'281'16,"0"0"-160"-16,0 0-11 0,-22 146-30 15,20-84-10-15,2 9 11 16,0-3-3-16,22-6 6 15,12-6-3-15,8-16-1 16,11-14-18-16,5-20-10 16,5-6-14-16,-7-28-9 0,-10-21-4 15,-8-11-11 1,-16-8-5-16,-13-1-3 16,-9 3-6-16,-9 4 0 15,-26 7-7-15,-15 8-12 16,-10 8-38-16,-9 9-45 15,-35 9-44-15,17 10-42 16,8 7-222-16</inkml:trace>
  <inkml:trace contextRef="#ctx0" brushRef="#br0" timeOffset="60">10739 6954 1921 0,'0'0'314'0,"0"0"-182"0,0 0-31 15,0 0-29-15,0 0-21 16,0 0-13-16,0 0-12 16,0-56 29-16,0 50 37 15,0 0-33-15,0 2-7 16,0 1 19-16,0 3 5 15,0 0-30-15,-4 0-7 16,-6 0-21-16,2 0-5 16,-1 9-7-16,-1 4-5 15,2 4 0-15,1 9 4 16,1 6 0-16,1 8 0 16,5 14 6-16,0 6 10 0,0 8 6 15,3 5-9-15,16 2 2 16,6-5-3-16,6-8-3 15,7-15 9-15,4-14 22 16,3-21 31-16,2-12 23 16,1-19-11-16,0-28-17 15,-6-15-31-15,-7-11-14 16,-8-1-10-16,-11-4-11 16,-16 4 2-16,0 3-6 0,-23 7-1 15,-22 8-24 1,-7 11-46-16,-13 11-35 15,-3 13-35-15,4 12 5 16,9 9 30-16,8 2-64 16,18 15-94-16,14 5-554 0</inkml:trace>
  <inkml:trace contextRef="#ctx0" brushRef="#br1" timeOffset="61">3484 9508 1766 0,'0'0'435'0,"0"0"-234"0,0 0-100 15,0 0 8-15,0 0 28 16,0 0-51-1,0 0-17-15,-52-43-8 0,29 35-13 16,-6-1-1-16,-7 1-6 16,-2 2-10-16,-7-1-13 15,-2 2-12-15,1 3-4 16,-3 2-2-16,2 0 2 16,0 0-1-16,5 11-1 15,2 8-1-15,6 7 1 16,6 6-6-16,3 5-14 0,9 3-19 15,7 5 19-15,9 2 1 16,0-2 8-16,0 0 1 16,21-6 9-16,0-7-12 15,8-9 9-15,5-8-2 16,1-10 6-16,6-5 6 16,3 0-1-16,3 0 14 15,2 0 18-15,0-3-6 16,-2 3-6-16,0 0-6 0,-7 11 3 15,-7 10 7 1,-6 7 0-16,-7 4 6 16,-9 7-7-16,-9 3-5 15,-2 3-5-15,-6 3-7 16,-21-1 2-16,-11 0 0 0,-6-4 6 16,-8-3-6-16,-3-8-5 15,1-8-5-15,3-14-3 16,0-10-26-16,3 0-20 15,6-13-20-15,7-8 4 16,8-1 15-16,12 3-42 16,8 3-31-16,7-2-14 15,13 8-71-15,7 1 20 0</inkml:trace>
  <inkml:trace contextRef="#ctx0" brushRef="#br1" timeOffset="62">4041 9806 2595 0,'0'0'267'15,"0"0"-54"-15,0 0-71 16,0 0-41-16,125-11-34 0,-84 4-19 15,-4 3-15-15,1 2-12 16,-5 0-16-16,-4 2 2 16,-6 0-7-16,-6 0-33 15,-7 0-46-15,-10 0-65 16,0 0-65-16,-3 4-268 0</inkml:trace>
  <inkml:trace contextRef="#ctx0" brushRef="#br1" timeOffset="63">4064 10058 2889 0,'0'0'253'0,"0"0"-135"0,0 0-5 15,0 0-24-15,0 0-27 16,122 0-21-16,-91 0-15 16,0 0-16-16,-2 0-6 15,1 0-4-15,-4-4-49 16,3-3-60-16,-5 1-116 16,-6-1-479-16</inkml:trace>
  <inkml:trace contextRef="#ctx0" brushRef="#br1" timeOffset="64">5258 9915 2417 0,'0'0'509'15,"0"0"-354"-15,0 0-15 16,0 0-24-16,0 0-30 15,138 0-27-15,-103-5-25 16,2-3-17-16,-2-3-6 16,-4 1-11-16,-2-3 0 15,0 4-49-15,7 7-68 0,-7 2-143 16,-5 0-596-16</inkml:trace>
  <inkml:trace contextRef="#ctx0" brushRef="#br1" timeOffset="65">6481 9669 2076 0,'0'0'306'15,"0"0"-206"-15,0 0-34 16,0-120-13-16,0 77 20 15,0-2 7-15,-3 4-18 16,3 7 1-16,-2 8 0 16,2 7-2-16,-2 9-12 15,2 5-17-15,0 5-12 16,0 0-12-16,0 3-7 16,0 18 3-16,0 9-4 15,0 9 0-15,0 7 2 16,4 8 13-16,4 4 4 15,-2 6-3-15,1 2 6 16,-1-2 11-16,1-4 5 0,0-9-15 16,-5-10-1-16,0-9 2 15,1-13 1-15,-3-6-12 16,0-4-7 0,0-3-1-16,0-1-5 0,0-1 0 15,0 2 0-15,0 3-39 16,0-3-49-16,10-2-64 15,2-1-63-15,-1-3-261 0</inkml:trace>
  <inkml:trace contextRef="#ctx0" brushRef="#br1" timeOffset="66">6848 9373 499 0,'0'0'0'0</inkml:trace>
  <inkml:trace contextRef="#ctx0" brushRef="#br1" timeOffset="67">6848 9373 1836 0,'96'-104'426'0,"-89"95"-216"16,0-2-77-16,4 1-53 0,5-3-19 15,-1 0-43-15,5 5-9 16,1-1-1-16,-2 5-7 16,4 4-1-16,-3 0 14 15,-1 0 12 1,2 10 3-16,-3 5 26 16,-1 2 9-16,-1 3-13 15,-5 3-6-15,0 3 1 16,-1 4-18-16,-2 0 8 15,-1 6-6-15,-3 0-10 0,0 5-8 16,-4 0 1-16,0 4 12 16,0-2-3-16,0 1 1 15,-13-1 1-15,-5-2 0 16,-1-1-11-16,-8-3-8 16,-2-3 1-16,-2-4-5 0,-1-7-1 15,-1-5 3-15,2-8-3 16,2-5-17-16,4-5-18 15,5-7-13 1,5-16-27-16,8-12-19 16,7-1 15-16,0 0 36 0,7 3 30 15,13 10 7-15,2 10 6 16,2 9 0-16,3 4 5 16,-2 6 17-16,2 16 40 15,-4 6-11-15,0-1-11 16,2 1-9-16,-3-2-10 15,0-7-15-15,3-6-6 16,-1-6-15-16,7-7-68 16,-6 0-83-16,-5 0-167 0</inkml:trace>
  <inkml:trace contextRef="#ctx0" brushRef="#br1" timeOffset="68">7550 9316 2323 0,'0'0'331'15,"0"0"-201"-15,0 0-53 16,-27 128-3-16,27-70-8 15,0 6 13-15,0 4-11 16,19-4-10-16,7-5-7 16,10-15-2-16,4-12-7 15,7-15 3-15,-1-17-3 0,-3 0-9 16,-7-19-1-16,-7-17 0 16,-12-11-6-16,-7-5-7 15,-10-3-6 1,0 1-6-16,-21 3-7 0,-12 6 0 15,-10 7-54-15,-3 4-61 16,-17 3-49-16,10 10-92 16,13 8-350-16</inkml:trace>
  <inkml:trace contextRef="#ctx0" brushRef="#br1" timeOffset="69">8043 9416 2102 0,'0'0'309'0,"0"0"-158"16,-2 111 13-16,2-51-68 15,0 5-10-15,13-1 1 16,9-2 1-16,9-9-21 16,5-10-2-16,7-11 3 0,1-17 1 15,-1-13-10-15,-3-2 3 16,-5-23-1-16,-8-18-14 16,-7-8-19-16,-7-7-15 15,-11-2-6-15,-2 3 1 16,-4-1 1-1,-23 2-9-15,-6 6-22 0,-9 3-61 16,-18 2-68-16,8 11-99 16,8 13-320-16</inkml:trace>
  <inkml:trace contextRef="#ctx0" brushRef="#br1" timeOffset="70">8711 9380 1634 0,'0'0'497'0,"0"0"-277"16,0 0-103-16,0 0-4 0,-45 120 51 15,41-75-59-15,2 4-8 32,2 4-15-32,0 1-8 0,20-3-28 15,9-6-6-15,9-13-2 16,9-15 29-16,6-15 40 15,5-2 13-15,-4-21-35 16,-8-13-26-16,-13-9-28 16,-10-4-13-16,-15 0-5 15,-8 2 0-15,-4 4-6 0,-23 9-7 16,-10 4-5-16,-10 11-38 16,-4 5-38-1,-5 7-44-15,-15 5-57 0,15 0-212 16,12 0-2044-16</inkml:trace>
  <inkml:trace contextRef="#ctx0" brushRef="#br1" timeOffset="71">6268 10269 1921 0,'0'0'445'0,"0"0"-195"16,0 0-56-16,0 0-54 15,0 0-33-15,137 0-33 16,-103 0-14-16,1 0-14 16,3 0-7-16,2-1-15 15,2-4-4-15,0 1-5 16,4-2-2-16,-5-1 8 16,2 3 5-16,-3 0 1 15,0-1-4-15,-4 5-6 0,0 0-6 16,-3 0-2-1,3-2 2-15,1-2 4 16,1-4 13-16,3-1 0 0,-1-2-8 16,0 0-3-16,3 3-7 15,-4-1 9-15,3 1 0 16,1 3-10-16,-3 1 13 16,0 0-13-16,-5 2-3 15,4 2 1-15,-6 0-3 16,3 0 1-16,-3 0 1 15,3 0-6-15,1 0 30 16,2 0-13-16,1 0-13 16,0 0-3-16,-1 0 3 15,4 0 1-15,-5 0-4 0,2 0-1 16,1 0 1 0,-4 0 2-16,1 0 6 0,2 0-1 15,-2 0-7-15,2 0 5 16,-2 0 2-16,-3 0-8 15,2-3 1-15,-4 2-1 16,-2-2 6-16,0 1-3 16,1 0-3-16,-3 0 0 15,2 0 0-15,0 0 0 16,2 0 0-16,5-5 1 16,2 1 12-16,-3 1-8 15,4 1-4-15,-3 0 2 16,-3 4-2-16,3 0 0 15,1 0 4-15,-2 0 0 16,5-2 29-16,3-3-14 0,-1-3-10 16,-2 2-3-16,-1-3-3 15,-5 0-4-15,-5 3 1 16,-2 2-1-16,-6 1 1 16,-2 3-1-16,-5 0-13 15,-3 0-27-15,-3 0-52 16,-10 11-67-16,0 2-65 15,-19 0-466-15</inkml:trace>
  <inkml:trace contextRef="#ctx0" brushRef="#br1" timeOffset="72">6392 10999 2447 0,'0'0'338'0,"0"0"-139"16,0 0-100-16,0 0-36 16,0 0-43-16,0 0 34 0,31 0 12 15,-5 0-6-15,6 0 1 16,-3 0 2-16,2 0-12 15,-4-4-16-15,-1 0-16 16,-3-1-9-16,-4 1-4 16,0 0-2-16,-3-1-4 15,-3 1-31-15,3 0-50 16,5-1-46-16,-2 1-91 16,-2 0-275-16</inkml:trace>
  <inkml:trace contextRef="#ctx0" brushRef="#br1" timeOffset="73">7107 10642 2046 0,'0'0'293'16,"0"0"-178"-16,0 0-4 16,0 0 39-16,0 0-42 15,116-75-27-15,-94 71 9 16,0 4 5-16,1 0-25 0,-4 0-5 15,4 8-9-15,-3 7-16 16,-5 5-4-16,2 3-16 16,-4 1 2-16,-5 4 2 15,2 1-1-15,-6 7 5 16,-4 3 10-16,0 6-10 0,0 0-13 16,0 4-7-16,-6 3-2 15,-10-3-5-15,-2-2 5 16,-6-2 0-16,-3-9-2 15,-7-6-4-15,1-7-13 16,-5-9-13 0,2-13-18-16,3-1-24 0,4-6-21 15,9-20-21 1,6-8-7-16,14 0 67 0,0 4 42 16,7 8 8-16,15 14 30 15,5 8 30-15,2 7 16 16,2 18-7-16,3 5-23 15,-1 2-17-15,-2-2-15 16,-2-2-6-16,0-7-8 16,-4-4-18-16,0-8-65 15,-6-9-66-15,6-9-59 0,-5-16-99 16,-5-5-836-16</inkml:trace>
  <inkml:trace contextRef="#ctx0" brushRef="#br1" timeOffset="74">7689 10695 2486 0,'0'0'298'0,"0"0"-170"16,0 0-49-16,0 0-11 0,-12 137-18 0,12-81-11 16,0 0 9-16,10-3 11 15,11-4-10-15,8-8 5 16,7-11-12-1,9-16 20-15,1-11-2 0,1-3-18 32,-7-22-18-32,-6-16 2 15,-10-11-14-15,-13-7-5 0,-11-4-1 16,0 2-2-16,-19 3-4 16,-19 3-32-16,-11 5-40 15,-7 7-25-15,-17 10-47 16,12 13-94-16,14 13-261 0</inkml:trace>
  <inkml:trace contextRef="#ctx0" brushRef="#br1" timeOffset="75">8273 10616 2366 0,'0'0'402'16,"0"0"-230"-16,0 0-57 15,-8 152-50-15,8-94-25 16,10-2-11-16,11-3 6 0,6-6 9 16,7-9 12-16,6-12 9 15,2-11 16-15,-2-13-15 16,-1-2-19-16,-8-15-15 15,-9-17-6-15,-8-11-7 16,-10-6-7-16,-4-6-6 16,0 1 3-1,-25 3-4-15,-10 4-5 0,-11 6-14 0,-4 9-48 16,-2 10-38-16,-6 16-72 16,16 6-204-16,9 0-1805 15</inkml:trace>
  <inkml:trace contextRef="#ctx0" brushRef="#br1" timeOffset="76">11232 9230 2052 0,'0'0'229'0,"0"0"-165"16,0 0 21-16,0 0 8 15,0 0 1-15,0 0 32 16,0 0-44-16,0 24-13 16,0 10-14-16,0 4-14 15,0 7-4-15,0 3-1 16,4 5 4-16,2 0 2 16,-1 3 5-16,3-1-13 0,2 1-16 15,1-3-11 1,3-3-7-16,-2-3 2 0,1-7-2 15,-1-5 0 1,-3-6 1-16,-3-7 0 16,-1-5 4-16,-2-9-5 15,-3-3-1-15,0-5-22 0,0 0-10 16,0 0 16 0,0-17 17-16,0-9 0 0,-3-6 0 15,-2-4 1-15,-1-9-1 16,2-4-7-16,-1-9-36 15,-1-4-28-15,0-6 6 16,0-1-1-16,-1-2 25 0,3 1 31 16,2 6 10-16,2 4 13 15,0 6 25-15,4 9 5 16,17 7-6 0,2 10 11-16,6 11-16 0,5 9-4 15,-1 8-11-15,1 0 9 16,-4 19 18-16,-7 8-1 15,-2 5 5-15,-11 5 1 16,-2 3-9-16,-8 3 2 16,0 0-5-16,-14 2-13 15,-9-5-14-15,-2-1-4 16,-5-7-5-16,4-8-1 16,1-5-19-16,2-9-14 15,8-5-24-15,6-5-23 0,9 0-52 16,0-9-99-16,14-8-91 15,5 0-1628-15</inkml:trace>
  <inkml:trace contextRef="#ctx0" brushRef="#br1" timeOffset="77">11928 9568 2384 0,'0'0'363'16,"0"0"-113"-16,0 0-86 16,0 0-49-16,0 0-44 0,139-10-23 15,-106 7-15-15,1 1-15 16,-5 2-10-16,-5 0-8 16,-6 0-9-16,-7 0-48 15,-11 0-78-15,0 0-136 16,-7 2-664-16</inkml:trace>
  <inkml:trace contextRef="#ctx0" brushRef="#br1" timeOffset="78">11964 9835 2802 0,'0'0'305'0,"0"0"-110"15,0 0-74-15,118 0-44 16,-75 0-39-16,-3-2-22 16,-5-2-8-16,-6 0-5 15,-4-1-3-15,-8 1-50 16,-3-6-61-16,-5 3-94 16,-7-1-485-16</inkml:trace>
  <inkml:trace contextRef="#ctx0" brushRef="#br1" timeOffset="79">13299 9196 1732 0,'0'0'344'16,"0"0"-256"-16,0 0-18 0,0 0 23 15,0 0-19-15,0 0-27 16,0 0 5-16,-33-24 19 16,23 22-39-16,-1 2 35 15,0 0 53-15,-2 0-50 0,0 2-27 16,-1 15-13 0,1 9-13-16,0 6 5 15,1 9 9-15,3 10 7 0,7 7 1 16,2 4-8-1,0 4-7-15,18-4-6 16,11-8 10-16,7-12 22 16,8-11 7-16,8-19 13 15,6-12 8-15,-1-4 16 16,1-30-19-16,-7-13-20 16,-6-9-30-16,-9-8-12 15,-14-2-8-15,-11-3 3 0,-11 5-8 16,-2 4 0-16,-27 11-31 15,-14 13-24-15,-5 8-40 16,-8 13-26-16,-2 13-37 16,-9 4-66-16,18 19-102 15,9 7-345-15</inkml:trace>
  <inkml:trace contextRef="#ctx0" brushRef="#br1" timeOffset="80">13014 9891 2287 0,'0'0'374'15,"0"0"-237"-15,0 0-57 16,0 0-27-16,0 0-35 16,0 0-7-16,0 0 7 0,-5-9 32 15,17 5 39-15,5-2-24 16,8-1 5-16,4-1-15 16,6 1-14-16,6-1-11 0,3-1-7 15,5 1-1 1,4-5-1-1,1 2 3-15,4-2 5 16,2 1 3-16,-2 1 9 16,2 3 1-16,-2-1-12 0,-5 0-13 15,-3 1-4-15,-4 1 1 16,-1 1 0-16,-3 2 0 16,1-1-2-16,-5 3-5 15,1-2 0-15,-3-1 5 16,-5 1-7-16,-2 0-5 15,-6 0 2-15,-3-3-2 0,-7 5-34 16,-4-2-41 0,-9 4-66-16,0 0-57 15,0 0-200-15</inkml:trace>
  <inkml:trace contextRef="#ctx0" brushRef="#br1" timeOffset="81">12878 10462 2588 0,'0'0'437'15,"0"0"-337"-15,0 0-57 16,0 0-5-16,0 0 38 0,0 0-27 15,0 0-20 1,89-17-17-16,-67 15-7 16,0 0-5-16,0 2-7 0,-3 0-42 15,0 0-64-15,4-2-80 16,-3 2-122-16,-5-3-428 0</inkml:trace>
  <inkml:trace contextRef="#ctx0" brushRef="#br1" timeOffset="82">13308 10214 2213 0,'0'0'249'15,"0"0"-149"-15,0 0 10 16,0 0 17-16,0 0-48 15,0 0-6-15,133-60-11 0,-115 60 17 16,0 0-1-16,-2 11-3 16,0 10-3-1,-3 3-13-15,-3 6-12 0,0 4-12 16,-4 4-3-16,-6 5-4 16,0 4-7-16,0 2-7 15,-12 3-4-15,-9-1-3 0,-4-2-3 16,-4-6-3-1,-4-7 2-15,2-10-3 16,-2-11-18-16,1-11-19 16,5-4-30-16,7-8-17 0,7-16 9 15,9-6 5-15,4 0 26 16,0 5 31 0,8 8 12-16,13 10 1 15,-2 7 9-15,4 0 25 16,2 15 3-16,1 6-22 0,-1 1-7 15,1-5-8-15,-1-2-1 16,-1-9-53-16,5-6-90 16,-4-4-140-16,-5-13-250 0</inkml:trace>
  <inkml:trace contextRef="#ctx0" brushRef="#br1" timeOffset="83">13744 10169 2319 0,'0'0'346'0,"0"0"-230"0,0 0-28 15,-19 137-23-15,19-81-11 16,0 3 2-16,0-1 20 16,11-4 0-16,9-9-2 15,9-9 11-15,6-15-11 16,5-10 2-16,2-11-24 15,-3-4-10-15,-4-26-8 16,-8-11-10-16,-7-10-12 16,-11-2-6-16,-9-3-6 15,0 3-3-15,-18 5-31 16,-13 7-36-16,-3 10-35 0,-19 7-59 16,11 9-103-16,6 9-377 0</inkml:trace>
  <inkml:trace contextRef="#ctx0" brushRef="#br1" timeOffset="84">14163 10122 2329 0,'0'0'401'15,"0"0"-245"-15,-13 118-33 16,13-61-20-16,0 4-29 16,0 1-11-16,18-5-8 15,6-5-1-15,12-12-1 16,4-12 5-16,5-15 16 0,-1-13 2 15,-1 0-19-15,-5-26-12 16,-9-10-19-16,-10-11-17 16,-5-5 0-1,-14-1-6-15,0 3-3 0,-12 6-29 16,-16 3-11 0,-8 7-16-16,-6 6-49 0,0 9-40 15,-6 8-69 1,13 7-196-16,10 4-357 0</inkml:trace>
  <inkml:trace contextRef="#ctx0" brushRef="#br1" timeOffset="85">3584 12517 2034 0,'0'0'341'0,"0"0"-171"16,0 0 20-16,0 0-69 0,0 0-36 15,0 0-8 1,-113-72-16-16,74 63-26 15,-2 1-11-15,-1 1-6 16,-6 3-10-16,4 4-8 0,-1 0 0 16,5 0-6-16,0 17-5 15,7 7-9-15,4 4 9 16,9 3 4-16,7 6 0 16,7 0 3-16,6-1 2 15,6 0 1-15,17-2-9 16,14-6 10-16,5-4 1 15,4-5 0-15,8-4 4 16,0-5 16-16,-1 3 5 16,-4 0 10-16,-2 7 6 15,-9 1-8-15,-7 5 5 0,-6 4-8 16,-10 4 0-16,-6 2 4 16,-9 5-15-16,0 0-3 15,-9-1 0-15,-20 1-5 16,-9-5-1-16,-6-6 2 15,-8-4-7-15,-4-9 1 16,-4-7-7-16,0-5 7 16,0-5-7-16,5 0-22 15,10-9-16-15,12-8-30 0,14 0-20 16,15 4-28-16,6-2-110 16,23 6-97-1,2 3-642-15</inkml:trace>
  <inkml:trace contextRef="#ctx0" brushRef="#br1" timeOffset="86">4209 12777 2626 0,'0'0'349'16,"0"0"-173"-16,0 0-65 16,156 2-47-16,-104 0-34 0,0 0-15 15,-7 2-4-15,-10 1-10 16,-5 1-1-16,-13 1 0 16,-15 1-66-16,-2-2-64 0,0-1-135 15</inkml:trace>
  <inkml:trace contextRef="#ctx0" brushRef="#br1" timeOffset="87">4290 13093 2958 0,'0'0'204'15,"0"0"-84"-15,0 0-15 16,0 0-26-16,143 10-26 16,-105-10-21-16,-2 0-19 0,-5 0 0 15,-2-3-9-15,-2-6-4 0,-3 0 0 16,1-4-56-16,-6 1-89 16,-7 1-252-16</inkml:trace>
  <inkml:trace contextRef="#ctx0" brushRef="#br2" timeOffset="88">7608 11072 1901 0,'0'0'426'0,"0"0"-294"0,0 0-43 16,0 0 69-1,0 0-119-15,0 0-27 0,0 0 2 16,-10 0 31-16,27-4 24 16,7-14 21-16,10-3-2 15,9-5-47-15,10-6-17 16,11-6 10-16,10-5-14 0,10-6-4 15,11-9 21 1,2-2-14-16,3-2-13 0,0 0-10 16,-4 2 0-16,-4 7 1 15,-10 3 0-15,-6 12-1 16,-9 4 0 0,-12 10-13-16,-8 3-10 15,-7 6-12-15,-11 2-22 16,-4 3-55-16,-10 1-106 0,-7 5-195 15</inkml:trace>
  <inkml:trace contextRef="#ctx0" brushRef="#br2" timeOffset="89">8025 9940 2210 0,'0'0'283'15,"0"0"-194"-15,0 0-26 16,0 0 54-16,0 0-13 16,0 0-23-16,154-124-2 15,-91 90 9-15,10 0-41 0,7-3-26 16,6-3-4-16,6-3 17 15,1 0 0-15,1 1-13 16,-7 5-4-16,-11 7-11 16,-11 9-1-16,-17 4-1 15,-7 4-4-15,-12 0 1 16,-8 2-1-16,0-2-8 16,-3 1-24-16,-1-1-27 15,2 0-38-15,-6 2-176 16,-5 7-551-16</inkml:trace>
  <inkml:trace contextRef="#ctx0" brushRef="#br1" timeOffset="90">5935 12163 147 0,'0'0'1068'15,"0"0"-715"-15,0 0-144 0,0 0-128 16,0 0-60-16,0 0 14 15,0 0 30-15,42-3 81 16,-37 3-43-16,-1-2 1 16,-2 2-6-1,1 0-37-15,-3-2 10 0,0 2-16 16,0-2 12-16,0 2 34 16,0 0-27-16,0-2-7 0,0 2-11 15,0 0-16 1,0 0-6-16,0 0-7 15,0 0-4-15,0 0-6 16,0 0 7-16,-3 0-15 16,-6 0-3-16,-3 6-2 15,-5 7 0-15,2 0-4 16,-1 4 1-16,1 0 0 16,1 3-1-16,1-1 1 0,-1 5-1 15,1 1 0 1,0 5-1-16,0 2 1 15,-3 6 0-15,3 5-6 0,0 4 6 16,1 5 0-16,5 6-1 16,3-1 0-16,4 5 1 0,0-2-1 15,0-2 1 1,9-5 0-16,7-4 16 16,3-10 10-16,2-9-4 0,3-13 6 15,3-13 14-15,2-4 6 16,-2-4-8-16,-3-22-12 0,-2-6-4 31,-6-6-12-31,-5-1-4 0,-7 3 2 0,-4 6-6 16,0 11 1-1,-6 6-1 1,-17 7-4-16,-3 6-36 16,-3 0-34-16,2 8-42 15,3 16-56-15,8-5-230 0,7-2-288 16</inkml:trace>
  <inkml:trace contextRef="#ctx0" brushRef="#br1" timeOffset="91">6349 12377 2034 0,'0'0'348'0,"0"0"-213"16,0 0-37-16,0 0 75 16,-17 134-72-16,15-85-27 15,2 9-5-15,0 6 9 16,2 3-25-16,15-3-6 16,8-7-9-16,4-11-6 15,7-12 11-15,3-17 16 16,4-13 15-16,4-4 14 0,-4-8-15 15,-6-22-33 1,-6-9-15-16,-8-8-10 16,-8-8-4-16,-11-3-2 15,-4-4-5-15,0 0 1 16,-21 4-5-16,-14 7-26 16,-4 5-21-16,-10 12-55 15,-21 11-45-15,12 10-89 0,10 13-360 16</inkml:trace>
  <inkml:trace contextRef="#ctx0" brushRef="#br1" timeOffset="92">5048 12796 2171 0,'0'0'262'16,"0"0"-177"-1,0 0-47-15,0 0 91 16,0 0-24-16,0 0-36 16,0 0 0-16,71-15 8 15,-46 13 5-15,0 2-29 0,2 0-10 16,0 0-7 0,2 0-14-16,-4 0-14 0,4 0-3 15,-4 0 1-15,0 0-6 16,-3 0-29-16,-2 0-44 0,-6-2-95 15,-6-5-166-15</inkml:trace>
  <inkml:trace contextRef="#ctx0" brushRef="#br1" timeOffset="93">5271 12556 2004 0,'0'0'516'16,"0"0"-267"-16,0 0-127 16,4 135-47-16,4-90-35 15,-2 0-30-15,1-2-10 16,-3-3-21-16,-2 12-62 15,-2-12-169-15,0-10-487 0</inkml:trace>
  <inkml:trace contextRef="#ctx0" brushRef="#br1" timeOffset="94">10331 12238 1505 0,'0'0'304'0,"0"0"-175"16,0 0-15-16,9 121-28 15,-7-82-32-15,3 2 56 16,-3-3-63-16,0-2 41 16,-2 3-9-16,0-3-26 15,0-2-5-15,0-2-22 16,0-2-11-16,2-4 8 16,0-2-17-16,0-7-6 15,3-4 1-15,-2-5-2 16,-1-6 1-16,-2-2 0 15,0 0 2-15,0 0 23 16,0-10 7-16,0-10-12 16,0-5-20-16,0-5 0 15,0-6 0-15,0-1 0 0,0-4 0 16,0-4-5-16,0 1-43 16,-2-6 13-16,-3-3-3 0,2-3 18 15,1-3 20-15,2-2 3 16,0 2 8-16,0 1 52 15,19 4 17-15,0 7-23 16,4 11-9-16,1 10 0 16,1 14-1-16,0 9 4 15,1 3 23-15,0 9-13 16,-1 19-12-16,-2 2 11 16,-6 6-5-16,-5 4-6 15,-8 1-2 1,-4 2-2-16,0-3-13 15,-16-1-14-15,-10-2-10 16,-8-10-7-16,-4-3-1 0,-2-7-15 16,3-4-16-16,1-5-8 15,7-1-12-15,11-3 7 16,9-2-39-16,9 0-25 16,0 5-88-16,20-3-14 15,0 0-143-15</inkml:trace>
  <inkml:trace contextRef="#ctx0" brushRef="#br1" timeOffset="95">11070 12289 2399 0,'0'0'379'0,"0"0"-151"0,0 0-80 16,0 0-28-16,150-21-47 15,-103 6-22-15,-3 2 29 16,-1 2-50-16,-7 7-17 15,-7 4-7-15,-8 0-6 16,-3 0-11-16,-9 10-41 16,-5 5-44-16,-4 3-76 0,-6-4-234 15,-11-1-1785-15</inkml:trace>
  <inkml:trace contextRef="#ctx0" brushRef="#br1" timeOffset="96">11113 12625 2959 0,'0'0'279'0,"0"0"-205"16,0 0 29-16,0 0-13 15,0 0-36-15,121 0-33 0,-88 0-10 16,-2-5-7-1,0 1-4-15,-4 0-41 16,9-2-80-16,-9-1-124 0,-6 5-584 0</inkml:trace>
  <inkml:trace contextRef="#ctx0" brushRef="#br1" timeOffset="97">12102 11893 1786 0,'0'0'384'15,"0"0"-170"-15,0 0-121 0,0 0-18 16,0 0 8-1,0 0 8-15,-129-24-28 0,107 50-9 16,4 10 6-16,2 16-4 16,10 10 10-16,6 9-5 15,0 4-19-15,9 2 3 0,20-2-7 16,6-10-3 0,10-13-2-16,10-16-3 15,5-16 2-15,8-19 21 0,1-1 16 16,-2-27-8-16,-9-18-11 15,-10-15-23-15,-15-10-13 16,-17-7-4-16,-16-3-7 16,-8 5-3-16,-33 11-19 15,-16 11-24-15,-11 12-41 16,-5 16-38-16,-23 20-35 16,18 5-96-16,16 0-356 15</inkml:trace>
  <inkml:trace contextRef="#ctx0" brushRef="#br0" timeOffset="98">3279 14772 1713 0,'0'0'473'0,"0"0"-209"16,0 0-120-16,0 0 13 15,0 0-65-15,114 116-23 16,-77-69-21-16,2 6 13 0,1 3 1 15,-3 2-22 1,-5-9 17-16,-3-4-12 0,-5-5-19 16,-3-1-13-16,-4-3-5 15,-3 3-8-15,-1-10 0 16,-2-1-16-16,0-8-79 0,0-16-91 16,-2-4-146-1,-2 0-351-15</inkml:trace>
  <inkml:trace contextRef="#ctx0" brushRef="#br0" timeOffset="99">3698 14877 2244 0,'0'0'331'15,"0"0"-121"-15,0 0-88 0,0 0-42 16,0 0-28-16,0 0 5 16,-135 135-8-16,105-93-4 15,-1 6 9-15,0-6-12 0,-2 3-11 31,2 0-13-31,-1-6-12 16,3-1-6-16,3-8 0 0,3-2-45 16,5 0-77-16,5-7-103 0,4-4-304 0</inkml:trace>
  <inkml:trace contextRef="#ctx0" brushRef="#br0" timeOffset="100">4018 15227 1597 0,'0'0'782'0,"0"0"-618"16,0 0-46-16,0 0-15 15,0 0-38-15,0 0 14 16,0 0 7-16,17 75 7 0,-15-42-23 16,2 5-15-1,-4 1-14-15,2-1-16 0,-2 1-13 16,4-7-8-16,2-4-4 16,-2-9-58-16,7-13-97 15,-5-6-163-15,2 0-589 16</inkml:trace>
  <inkml:trace contextRef="#ctx0" brushRef="#br0" timeOffset="101">4344 14894 2341 0,'0'0'313'15,"0"0"-133"-15,0 0-33 16,0 0-40-16,121-6-43 16,-86 6-20-16,3 0-9 0,-2 0-11 15,-2 0-13-15,-5 0-5 16,-6 0-6-16,-4 0-23 16,-11 8-63-16,-1 3-106 15,-7-1-387-15</inkml:trace>
  <inkml:trace contextRef="#ctx0" brushRef="#br0" timeOffset="102">4436 15131 2751 0,'0'0'292'0,"0"0"-173"0,0 0-15 16,0 0-31-16,0 0-39 16,147 11-21-16,-112-9-8 15,-1 0-5-15,-3-2-47 16,2 0-78-16,-8 0-103 16,-5 0-291-16</inkml:trace>
  <inkml:trace contextRef="#ctx0" brushRef="#br0" timeOffset="103">5483 14492 1578 0,'0'0'830'0,"0"0"-678"15,0 0-59 1,0 0 47-16,0 0-68 16,0 0-37-16,0 0-11 0,-85 53 30 15,72-20 34-15,-1 5-20 16,1 9-16-16,0 11-10 16,1 4 2-16,4 10-5 15,6 5-10-15,2-2 0 16,2-8-8-16,25-12-5 15,8-16-3-15,11-18 17 16,6-17 28-16,-3-4 19 0,-2-8-13 16,-14-18-18-16,-11-4-23 15,-13-2-2-15,-9-2-7 16,0 2-4 0,-17 6-9-16,-14 7-1 15,-10 6-36-15,-1 9-20 16,2 4-41-16,7 0-10 15,12 0 5-15,13 6-41 16,8-3-134-16,19-3-187 0,4 0-1338 16</inkml:trace>
  <inkml:trace contextRef="#ctx0" brushRef="#br0" timeOffset="104">5819 14653 2390 0,'0'0'311'15,"0"0"-164"-15,0 117-16 0,7-57-26 0,13 4-42 16,7 0-6-1,8-4 9-15,10-11-17 16,6-14-10-16,5-21 7 16,2-14 33-16,-5-4-4 15,-10-28-18-15,-12-13-7 16,-12-11-13-16,-13-3-9 16,-6-7-14-16,-8 3-3 15,-23 6-4-15,-11 7-7 16,-9 10-49-16,-8 12-20 15,2 11-73-15,-10 17-39 16,16 2-77-16,13 17-599 0</inkml:trace>
  <inkml:trace contextRef="#ctx0" brushRef="#br0" timeOffset="105">9233 14308 1867 0,'0'0'504'0,"0"0"-302"0,0 0 7 16,0 0-66-16,0 0-42 16,0 0-15-16,75 131-11 0,-48-82-10 15,2 0-19 1,2 2-4-16,0-2-12 0,1 1-13 16,-3-8 0-1,-3-3-9-15,-1-9-7 16,-5-7 4-16,-4-8-5 15,-3-11-35-15,-2-4-54 0,2-14-77 16,-6-21-136 0,0-1-907-16</inkml:trace>
  <inkml:trace contextRef="#ctx0" brushRef="#br0" timeOffset="106">9609 14327 2596 0,'0'0'286'0,"0"0"-140"15,0 0-27-15,0 0-35 16,-87 122-31-16,65-83-19 16,-2 3-3-16,-3 6-5 15,-2-1-5-15,0 6-7 16,0-4-9-16,-2 7-1 15,2-5-4-15,0 3-15 0,4-10-26 16,8-9-41-16,15-20-93 16,2-13-249-16,0-2-1926 0</inkml:trace>
  <inkml:trace contextRef="#ctx0" brushRef="#br0" timeOffset="107">10012 14622 2254 0,'0'0'298'16,"0"0"-94"-16,0 0-53 15,0 0-34-15,0 0-13 0,0 0-16 16,0 0-4-16,116 41-15 16,-100-7-10-16,-3 3-8 15,-4 1-9-15,-5 3-16 16,-4 1-8-16,0 1-3 16,-8-2-5-16,-17-1-10 0,-2-3 1 15,-6-13-1-15,0-5-44 16,-1-17-20-16,5-2-35 15,7-7-19-15,9-12 30 16,10-4 32 0,3-1 32-16,3 11 20 0,19 11 4 15,5 2 32 1,1 2 1-16,6 17-12 16,0 3-6-16,1-1-5 15,1 1-10-15,-1-12-11 0,7-10-124 16,-11 0-280-16,-6 0-1932 15</inkml:trace>
  <inkml:trace contextRef="#ctx0" brushRef="#br0" timeOffset="108">10810 14334 2712 0,'0'0'394'0,"0"0"-253"15,0 0-40-15,123-3-43 16,-81 1-31-16,1 0-14 16,-6 2-5-16,-3-2-8 0,-8 2 0 15,-5 0-21-15,-10 0-45 16,-11 0-59-16,0 0-117 15,0 11-449-15</inkml:trace>
  <inkml:trace contextRef="#ctx0" brushRef="#br0" timeOffset="109">10788 14635 2961 0,'0'0'252'0,"0"0"-177"15,0 0 25-15,0 0-23 16,0 0-31-16,122 0-16 0,-89 0-15 16,1 0-7-16,0 0-8 15,-3 0-61-15,9 0-51 16,-9 0-78-16,-6 0-281 0</inkml:trace>
  <inkml:trace contextRef="#ctx0" brushRef="#br0" timeOffset="110">11558 14272 2228 0,'0'0'221'0,"0"0"-122"0,0 0 49 15,0 0-46-15,0 0-43 16,-8 124 13 0,8-75 21-16,0 7 8 15,6 8-3-15,12 6-20 16,9-3-19-16,7-1-10 15,10-8-7-15,7-16-6 16,12-18-7-16,6-20 5 16,2-4 8-16,-2-28 3 0,-13-23-5 0,-12-13 2 15,-12-15-6-15,-19-9-15 32,-13-6-15-32,0 0-2 15,-30 6-4-15,-16 11-8 0,-12 11-35 16,-9 15-35-1,-1 18-27-15,0 23-24 0,-1 23-20 16,19 23-33-16,11 7-231 0</inkml:trace>
  <inkml:trace contextRef="#ctx0" brushRef="#br0" timeOffset="111">14475 954 1582 0,'0'0'298'16,"0"0"-105"-16,0 0-99 0,0 0-37 16,0 0-30-16,0 0 13 15,0 0-2-15,0 0 37 16,0 9 6-1,0 2-52-15,0 3 12 16,0 4-16-16,0 5 21 16,5 5-10-16,-1 0-8 15,0 4-13-15,1 3 19 0,0-1-15 16,1 4-2 0,-1 1 0-16,1 1-8 0,2-1 5 15,-2-3-9-15,-2 1 1 16,1-3 1-1,-3 0-6-15,0 0 9 16,2 2-9-16,-2-1 5 0,4-1-5 16,-4 0 8-16,2-4 2 15,0-2-3-15,1-3-3 16,-1-1 0-16,0 1-4 16,2 3 5-16,0 0 0 15,-2 2 0-15,-1 2-5 16,1 1 1-16,-4-1 3 15,2-2-5-15,-2-3 0 16,2-1 0-16,0-3 0 0,1-1 2 16,-1 1-1-16,1-1-1 15,-1 1 1-15,-2 3-1 16,0 0 0-16,0 2 0 16,0-3 0-16,0 1 0 15,2 0 0-15,3-3 0 16,-3 1 0-16,2-1 0 15,-2 0 1-15,0 3-1 16,-2-2 0-16,2 1 1 0,-2-3-1 16,3 2 0-16,-1-1 0 15,-2 0 1 1,2 3-1-16,1 2 0 16,-3 2 0-16,0 0 1 0,0 2-2 15,0 0 2 1,0 4-1-16,0 3 0 15,-10 0 0-15,0-3 0 16,1-2 0-16,2-2 0 0,4-4 0 16,1-3 0-16,2 3 0 15,0 0 0-15,0 0 1 16,0 0-1-16,0 0 0 16,0-3 0-16,0-4 0 15,5-3-1-15,-3-1 1 16,-2-2-1-16,0 0 1 0,0 0 0 15,0 0 1-15,0-1-1 16,0-1 0-16,0-4 0 16,0 0-1-16,0-3-24 15,0-2-26-15,0-2-104 16,0-2-54-16,0 0-245 16</inkml:trace>
  <inkml:trace contextRef="#ctx0" brushRef="#br0" timeOffset="112">14366 4069 1631 0,'0'0'379'16,"0"0"-197"0,0 0-79-16,0 0 50 15,0 0-47-15,0 0-35 16,125-131-19-16,-85 95-3 0,2-4-7 16,3-1-2-16,-3-2-12 15,0 4-11-15,-3 3-8 16,-8 6-4-16,-2 7-4 15,-5 3-1-15,-6 5-5 16,-5 7-81-16,-6 8-65 16,-5 0-131-16,-2 0-1686 0</inkml:trace>
  <inkml:trace contextRef="#ctx0" brushRef="#br0" timeOffset="113">14519 4138 51 0,'0'0'2333'15,"0"0"-2081"-15,0 0-104 0,0 0-40 16,0 0-18-16,0 0-21 16,0 0-14-16,126-90-22 15,-98 68-17 1,-1-2-10-16,0 1-6 16,8-13-59-16,-6 5-114 0,-6 4-645 15</inkml:trace>
  <inkml:trace contextRef="#ctx0" brushRef="#br0" timeOffset="114">14768 4636 2001 0,'0'0'307'0,"0"0"-159"16,0 0-72-16,0 0-51 16,6 115-8-16,-4-83-16 15,-2 7 6-15,0 6-5 16,0 2 32-16,0 2 41 15,0 4-22-15,0 3-8 0,0 2-20 16,0-1 4 0,0 1-2-16,0-2-8 0,0 0-13 15,0-3-1 1,0 0 1-16,0-1-1 16,5 1-4-16,1 1 11 15,-2 1-12-15,4-1 0 0,-6 1 1 16,2 3 7-16,-2-2-6 15,1 2 4-15,-1 1-5 16,-2 1 0-16,0 0 7 16,0 3-8-16,0-4 0 15,2 1 6-15,0-2-6 16,2 0-4-16,1-3 4 16,-3 3 0-16,3 0 0 0,-3 1 16 15,0 0 0-15,-2 0-3 16,3-1-7-16,-3-4-6 15,0-3 2-15,0-2-2 16,0-2 6 0,0-2 1-16,0-2 2 0,0-3 0 15,-3-1-9 1,1-5 5-16,2-6-5 0,-2-7-4 16,2-3-1-1,0-12-54-15,0-6-105 0,0 0-460 0</inkml:trace>
  <inkml:trace contextRef="#ctx0" brushRef="#br0" timeOffset="115">14658 7850 2030 0,'0'0'390'0,"0"0"-153"15,0 0-68-15,89-126-58 0,-47 71-22 16,8-5-24 0,0-2-9-16,0 2-19 15,-1 8-23-15,-7 10-7 0,-6 8-7 16,-7 12-14-16,-9 7-72 0,-7 11-35 16,-7 4-55-1,-6 4-56-15,0 11-428 16</inkml:trace>
  <inkml:trace contextRef="#ctx0" brushRef="#br0" timeOffset="116">14818 7878 2520 0,'0'0'324'0,"0"0"-171"15,0 0-38-15,92-109-26 16,-59 73-45-16,5-5-29 16,2-2-11-16,18-23-4 0,-9 8-120 15,-6 7-340-15</inkml:trace>
  <inkml:trace contextRef="#ctx0" brushRef="#br0" timeOffset="117">15007 8417 2004 0,'0'0'340'0,"0"0"-179"16,0 0-82-16,0 0-23 16,0 0-22-16,0 0-15 15,36 141-7-15,-26-102-1 0,-2 2-11 16,-3 2 3 0,-1 6-2-16,-4 6 21 15,0 7 32-15,0 7-20 0,0 8-17 16,0 6-5-16,0 5-11 15,0 0 0-15,2-3-1 16,5-2 1-16,0-6 0 16,2-2-1-16,-5 0 2 15,0 0 7-15,1 0 6 16,-2 0 8-16,1-1-3 16,0 0 5-16,3-4-3 15,-3-8-4-15,0-2-6 16,2-11-4-16,-2-6-7 15,-2-7-1-15,0-8-44 16,-2-11-117-16,0-6-442 0</inkml:trace>
  <inkml:trace contextRef="#ctx0" brushRef="#br0" timeOffset="118">14981 10926 2333 0,'0'0'390'16,"0"0"-220"-16,101-121-43 0,-49 65-66 16,4-2-41-1,2 5-14-15,-4 3-6 0,-8 7-80 16,2 3-79-16,-17 12-133 16,-11 9-708-16</inkml:trace>
  <inkml:trace contextRef="#ctx0" brushRef="#br0" timeOffset="119">15163 10944 2749 0,'0'0'274'16,"0"0"-168"-16,0 0-32 0,158-148-37 0,-104 107-37 16,20-10-25-16,-16 12-106 15,-11 9-384-15</inkml:trace>
  <inkml:trace contextRef="#ctx0" brushRef="#br0" timeOffset="120">15219 11341 1568 0,'0'0'650'0,"0"0"-415"0,0 0-129 16,0 0 19-16,0 0-12 15,0 0-66 1,0 0-24-16,0 54 7 0,7-14-6 16,0 9 1-16,0 10 2 15,-1 4 6-15,1 8-9 16,-3 4 9-16,1 4-8 15,-3 2-12-15,3 3-9 16,-3 1 5-16,0 1-4 16,0 0-4-16,-2-1 7 15,2-4 0-15,0-4-2 0,-2 0-1 16,0-4-5-16,0-4 13 16,0-1-3-1,0-4-5-15,0-2-3 16,3-2 3-16,-1 0-1 0,0 0 0 15,-2 0-3-15,2-1-1 16,-2-3 5-16,0-4-5 16,0-12 0-16,2-5 1 15,-2-12 0-15,3-8-1 16,0-6 0-16,-3-6-8 0,0-3-73 16,0 0-97-1,0 0-364-15</inkml:trace>
  <inkml:trace contextRef="#ctx0" brushRef="#br0" timeOffset="121">15095 13944 2472 0,'0'0'287'0,"0"0"-186"16,87-128-21-16,-41 68-9 0,5 0-41 15,3 7-21 1,-5 3-9-16,-4 8-19 16,-1-3-89-16,-13 13-127 0,-13 8-466 15</inkml:trace>
  <inkml:trace contextRef="#ctx0" brushRef="#br0" timeOffset="122">15364 13869 2608 0,'0'0'231'0,"0"0"-163"16,0 0-34-16,49-128-13 0,-37 116-12 16,-2 12-8-1,-3 0 10-15,-5 10-11 16,1 16-13-16,-3 8 4 16,0 7 8-16,0 3 1 0,0 1 0 15,-3 3 0-15,1 1 4 16,0 2-4-16,2 4 0 15,-2 10 5 1,2 20 10-16,-3-2-10 0,1 10 71 16,0-1-30-16,2-7 11 15,0 9-15-15,0 3-31 16,0 3 24-16,0 1-1 16,0-7-10-16,0-7-18 15,0-7-1-15,2-5-5 16,5 2 1-16,0 4 0 0,-3 0-1 15,3 5 4 1,-3-5-3-16,3 0-1 0,-3 9 1 16,-2 6 2-1,1 5 2-15,-3-1 14 0,0-1-12 16,0-14-7-16,0-4 14 16,0-8-4-16,0-7-3 15,0 1-2-15,2-1-4 16,3 5-1-16,-1 1 1 15,0 3 3-15,-1 2-4 0,1 4 0 16,-2 5 0-16,-2 4-6 16,0 6 6-16,0-6 4 15,0-4-4 1,0-24-38-16,0-28-56 0,-2-21-119 16,-7-13-870-16</inkml:trace>
  <inkml:trace contextRef="#ctx0" brushRef="#br0" timeOffset="123">15092 1186 2046 0,'0'0'410'0,"0"0"-261"15,0 0-61-15,0 0 34 16,0 0-27-16,0 0-44 15,0 0-23-15,0 19-6 16,0 0 9-16,0 5 0 16,0 5 2-16,0 6-14 15,0 3-1-15,0 3-7 16,3-3 1-16,1 3-1 0,5-5-2 16,0-2-4-16,2-3 1 15,7-8-2 1,-1-3 3-16,8-8-6 0,0-8 0 15,2-4 0-15,2 0-1 16,-5-10 0-16,0-14-65 16,1-20-87-16,-7 7-290 15,-7-1-1559-15</inkml:trace>
  <inkml:trace contextRef="#ctx0" brushRef="#br0" timeOffset="124">15335 1263 2120 0,'0'0'351'16,"0"0"-152"-16,0 0-54 15,0 134-32-15,0-81-21 0,0 8-11 16,-2 1-12-16,2 4 9 16,0-2-26-1,0-2-11-15,0-4-8 0,0-3-11 16,0-5-13-16,0-3-5 15,0-7-4-15,2-5 0 16,1-9-8-16,1-14-33 16,-2-10-68-16,10-10-90 15,-4-20-8-15,1-6-357 0</inkml:trace>
  <inkml:trace contextRef="#ctx0" brushRef="#br0" timeOffset="125">15692 1209 2528 0,'0'0'302'0,"0"0"-194"15,0 0-26-15,0 0-19 16,11 120-21-16,14-105-9 16,2-5 16-16,4-10 17 15,-2 0 6-15,-3-4-16 16,-2-15-25-16,-8 2-17 16,-9 2-11-1,-7 4-3-15,0 2-28 0,-18 7-76 16,-9 2-129-16,-4 0-447 15</inkml:trace>
  <inkml:trace contextRef="#ctx0" brushRef="#br0" timeOffset="126">15663 1509 997 0,'0'0'1749'15,"0"0"-1590"-15,0 0-50 16,0 0-22-16,0 0-47 15,123 15-26-15,-94-15-14 16,2 0-22-16,-9-7-152 16,-4-6-449-16</inkml:trace>
  <inkml:trace contextRef="#ctx0" brushRef="#br0" timeOffset="127">16093 980 1706 0,'0'0'480'0,"0"0"-145"16,0 0-90-16,0 0-78 0,0 0-48 16,63 122-26-16,-48-72-21 15,-1 7-8-15,-4 10-6 16,-3 5-23-16,-3 9-12 15,-4 22-9-15,0 28-8 16,-8 18 0-16,-11-9-5 16,2-29 0-16,3-35-1 15,3-20-7-15,-9 32-50 16,3-11-70-16,-4-4-158 0</inkml:trace>
  <inkml:trace contextRef="#ctx0" brushRef="#br0" timeOffset="128">16779 1179 2238 0,'0'0'394'0,"0"0"-243"15,0 0-75-15,0 0 1 16,34 150-35-16,-19-77-20 16,5 8-14-16,3 7 2 15,-1-3-9-15,0-2 13 16,0-6 43-16,-1-8 5 0,-6-11-19 15,1-9 2 1,-1-11-17-16,-1-12-15 0,-1-13-12 16,0-11-1-16,3-2 2 15,-1-21 4-15,3-20-2 16,-2-16-3 0,-3-17 0-16,2-11 0 0,-3-11 0 15,-1-5-1 1,-5 1-18-16,-2 6-24 0,-4 14-54 15,0 12-52-15,0 25-69 16,0 18-535-16</inkml:trace>
  <inkml:trace contextRef="#ctx0" brushRef="#br0" timeOffset="129">17450 1703 1766 0,'0'0'845'15,"0"0"-651"-15,0 0-61 16,0 0-29-16,102-115-43 0,-81 76-37 16,-8 5-17-1,-9 4-2-15,-4 9 1 16,0 10 0-16,-7 8 11 0,-15 3 9 15,-7 16-12 1,0 20-9-16,0 11-4 0,5 6 14 16,8 5 17-16,7 2-7 15,7-4-5-15,2-9-4 16,5-6 6-16,15-9-5 16,4-11-11-16,3-6-4 15,-3-8-2-15,3-6 0 0,-2-1 0 16,6-16-67-1,-7-15-69-15,-6-3-416 0</inkml:trace>
  <inkml:trace contextRef="#ctx0" brushRef="#br0" timeOffset="130">17583 1059 2368 0,'0'0'500'0,"0"0"-395"15,0 0-64-15,109-121-41 0,-75 101-6 16,-8 9-283-16</inkml:trace>
  <inkml:trace contextRef="#ctx0" brushRef="#br0" timeOffset="131">17940 1333 2068 0,'0'0'380'15,"0"0"-185"-15,7 114-61 16,-3-59-47-16,0 3-20 16,-1 2 4-16,1-1-10 0,0 1-25 15,-2-4-8-15,4-7-10 16,-6-8-5-16,2-13-2 15,-2-9-3-15,0-12-8 16,0-7 5-16,0 0-5 16,0-26-1-16,0-10-5 15,0-12-10-15,0-3-9 16,0-7-7-16,0 1-10 16,0-4 13-16,11 2 19 15,5 6 10-15,3 3 0 16,4 10 10-16,4 7 11 15,2 14 0-15,-3 15 8 0,0 4 25 16,-5 9-26-16,-10 23-5 16,-4 6-1-16,-7 5-13 15,0 2-5-15,-20 2-4 16,-5-4-23-16,-2-5-19 16,1-6-5-16,4-11-27 15,3-8-4-15,11-4 56 16,3-7 22-16,5 2 15 15,0 5-14-15,18 4 57 16,4 4-4-16,5 4-10 0,2 3-4 16,-2-3-18-16,-2-2-13 15,-4-6-7 1,-3-6-2-16,-2-7 0 16,4 0-67-16,-4-11-79 15,-5-4-195-15</inkml:trace>
  <inkml:trace contextRef="#ctx0" brushRef="#br0" timeOffset="132">18637 938 2366 0,'0'0'292'16,"0"0"-135"-16,0 121-32 0,0-56-26 16,0 3-18-1,0 9-7-15,4 2-8 16,1 2 0-16,0 1-13 0,-1-1-13 16,1-2-16-1,-1-6-12-15,0-11-6 0,-2-13-6 16,-2-13-5-16,0-14-56 15,0-14-93-15,0-8-289 0</inkml:trace>
  <inkml:trace contextRef="#ctx0" brushRef="#br0" timeOffset="133">18579 1626 2703 0,'0'0'197'0,"0"0"-128"0,0 0-47 16,114 0-22 0,-81-6-53-16,-8-7-481 0</inkml:trace>
  <inkml:trace contextRef="#ctx0" brushRef="#br0" timeOffset="134">18982 1630 2663 0,'0'0'296'16,"0"0"-171"-16,6 158-36 16,-2-93-33-16,-2-9-30 0,-2-12-18 15,0-9-3 1,0-16-5-16,0-19-56 0,0 0-124 16,-10-19-486-16</inkml:trace>
  <inkml:trace contextRef="#ctx0" brushRef="#br0" timeOffset="135">18938 1447 2366 0,'0'0'207'16,"0"0"-207"-16,0 0-280 0</inkml:trace>
  <inkml:trace contextRef="#ctx0" brushRef="#br0" timeOffset="136">19375 1406 2603 0,'0'0'314'16,"0"0"-144"0,0 0-32-16,-54 130-57 15,43-74-21-15,3 6-5 16,1 2 0-16,7-4-10 16,0-9-2-16,0-6-13 15,7-10-15-15,5-10-10 16,5-7-4-16,-5-10-1 0,5-8-64 15,6 0-80-15,-4-21-97 16,-1-1-478-16</inkml:trace>
  <inkml:trace contextRef="#ctx0" brushRef="#br0" timeOffset="137">19626 1878 2354 0,'0'0'419'0,"0"0"-219"16,0 0-60-16,0 0-29 16,123-57-47-16,-94 16-26 15,-7-1-15-15,-6-1-7 0,-9 6-6 16,-7 5-1 0,0 11 9-16,-12 10 3 0,-13 11 3 15,-6 0-10-15,-2 23-8 16,2 18-2-16,5 11 3 15,6 3 5-15,9 3 3 16,11-7-2-16,0-6-5 0,4-9-3 16,18-10-4-16,4-6 0 15,1-7-1-15,-2-10 0 16,-2-3-44 0,-8 0-120-16,-7 0-332 0</inkml:trace>
  <inkml:trace contextRef="#ctx0" brushRef="#br0" timeOffset="138">15527 3831 1657 0,'0'0'443'0,"0"0"-259"15,0 0-87-15,0 0 31 0,0 0 113 16,0 0-112 0,0 0-73-16,0-57-11 0,0 57-6 15,12 4 27-15,7 15 17 16,8 11-6-16,6 6-26 15,7 10-16-15,7 7-16 16,-1 7 3-16,4 4-5 16,-3-2-8-16,-5-4-2 15,-6-7-6-15,-5-10-1 16,-6-7 0 0,-7-11 0-16,-3-5-8 15,-2-10-90-15,-4-3-96 16,-4-5-337-16</inkml:trace>
  <inkml:trace contextRef="#ctx0" brushRef="#br0" timeOffset="139">16042 3925 2386 0,'0'0'348'0,"0"0"-184"15,0 0-55-15,0 0-26 16,0 0-37-16,-102 111-16 16,75-68 19-16,-5 4-8 0,-3 3-6 15,-4 1-9-15,2 0 0 16,3-5-5-16,3-6-11 15,9-6-6-15,4-10-3 16,9-5-1-16,4-4-44 16,5 0-83-16,0-4-94 0,0-5-354 15</inkml:trace>
  <inkml:trace contextRef="#ctx0" brushRef="#br0" timeOffset="140">16254 4131 2105 0,'0'0'375'0,"0"0"-181"15,0 0-57-15,41 137-47 16,-22-88-10-16,-2 2-5 0,-1-2-3 16,-1-6 5-16,-3-8-3 15,-3-8-22-15,-3-10-5 16,0-8-32-1,2-9-10-15,-4 0-1 0,3-22 2 16,1-16 10 0,2-11-11-16,-4-9-5 0,3-4-8 15,-2-2-37-15,2-9-88 16,-5 17-106-16,1 16-300 0</inkml:trace>
  <inkml:trace contextRef="#ctx0" brushRef="#br0" timeOffset="141">16952 3958 2472 0,'0'0'341'0,"0"0"-157"16,0 0-46-16,0 0-46 0,139 0-45 16,-99 0-2-1,-1 0-23-15,-6 0-13 0,-7 0-5 16,-6 2-4-16,-6 2-18 16,-14 6-77-16,0-1-108 15,0 0-694-15</inkml:trace>
  <inkml:trace contextRef="#ctx0" brushRef="#br0" timeOffset="142">16973 4210 2363 0,'0'0'688'15,"0"0"-598"-15,0 0-3 0,0 0-7 16,0 0-19-16,127 9-18 16,-94-9-20-1,-2 0-10-15,-4 0-9 16,0-3-4-16,0-3-27 0,-5-3-117 0,-7 5-315 0</inkml:trace>
  <inkml:trace contextRef="#ctx0" brushRef="#br0" timeOffset="143">17746 4090 334 0,'0'0'2336'15,"0"0"-2125"-15,0 0-48 16,0 0-37-16,0 0-36 16,125-2-29-16,-94 2-23 15,0 0-11-15,-2 0-13 16,-2 0-8-16,-7 0-6 15,-5 0 4-15,-3 0-4 0,-5 0-52 16,-1-4-86-16,-4-3-133 16,0-1-1755-16</inkml:trace>
  <inkml:trace contextRef="#ctx0" brushRef="#br0" timeOffset="144">18423 3814 1748 0,'0'0'381'0,"0"0"-185"0,0 0-72 15,0 0-16-15,12-117-19 16,-10 84-31-16,-2 4-16 15,0 1-8-15,0 4 5 16,0 7 3-16,0 6 6 16,0 5-4-16,-4 4-11 15,4 2 8-15,0 0-5 0,0 11-26 16,0 14-10-16,0 12 0 16,0 7 6-16,0 8 5 15,4 6 2 1,7 4 19-16,0 2 1 0,0 2 2 15,-2 1 3 1,-2-3 2-16,-1-4-4 0,-3-7-13 16,-3-8-8-16,0-9-3 15,0-10 4 1,0-9-7-16,0-8-1 0,0-7 3 16,0-2-4-16,0 0 0 15,0 0-7-15,0 0-23 0,0-2-49 16,7-13-97-16,8 2-95 15,-1 0-674 1</inkml:trace>
  <inkml:trace contextRef="#ctx0" brushRef="#br0" timeOffset="145">18780 3692 1403 0,'0'0'550'0,"0"0"-317"0,0 0-78 16,0 0-22-16,0 0-9 0,0 0 29 16,98-111-67-1,-78 107-59-15,0 4 13 16,0 0 16-16,1 0-2 15,-2 17 8-15,-1 4 9 16,-1 7-9-16,2 6-1 16,-6 5-14-16,-2 8 0 15,-2 4-7-15,-5 7-4 16,-4 0-9-16,0 4-7 0,-8-2 1 16,-11-5-11-16,-4-1-1 15,-6-7-9-15,-2-6 7 16,-1-12-7-1,3-9 0-15,0-9-35 16,5-11-44-16,3 0-7 0,10-13 5 16,7-9 38-16,4 1 13 15,0 4 16-15,15 6 9 16,8 7 5-16,-1 4 5 16,2 4 20-16,1 13-2 15,-3 4-6-15,1-3-6 16,-4-3-11-16,0-9 0 15,-1-6-67-15,5-4-88 16,0-18-141-16,-5-1-272 0</inkml:trace>
  <inkml:trace contextRef="#ctx0" brushRef="#br0" timeOffset="146">19308 3896 2372 0,'0'0'389'16,"0"0"-238"-16,-27 115-41 16,27-59-36-16,0-1-28 15,4-3-1-15,19-7 26 16,8-9-14-16,11-10-3 16,3-16-10-16,2-10 13 15,-2 0-11-15,-10-29-14 16,-8-10-12-16,-12-8-3 0,-7-4-4 15,-8-5-6-15,0 2-1 16,-10 7-3 0,-17 3-3-16,-4 7 0 0,-5 5-26 15,3 6-48-15,6 9-53 16,12 13-54-16,11 4-33 16,4 0-448-16</inkml:trace>
  <inkml:trace contextRef="#ctx0" brushRef="#br0" timeOffset="147">19763 3846 2173 0,'0'0'323'16,"0"0"-145"0,0 0-33-16,0 154-35 0,0-96-2 15,6 2 2-15,5 2-21 16,5-6-18-16,4-9-18 16,6-13-8-16,8-17 11 15,2-15 9-15,2-2 3 16,-5-19-12-16,-4-15-17 15,-6-11-19-15,-8-5-5 0,-9-3-9 16,-6 2 0 0,0 2-6-16,-15 4 0 15,-14 4-22-15,-2 7-57 0,-10 2-83 16,6 11-168 0,11 8-326-16</inkml:trace>
  <inkml:trace contextRef="#ctx0" brushRef="#br0" timeOffset="148">20264 3850 2263 0,'0'0'376'0,"0"0"-183"15,0 0-53-15,-2 161-33 16,15-103-31-16,11-2 0 16,10-9 7-16,9-9-12 15,3-14 8-15,5-16-3 16,-2-8 4-16,-4-17-25 15,-12-17-17-15,-8-11-12 16,-14-4-10-16,-11-3-6 0,0 5-3 16,-13 4-3-16,-18 9-4 15,-10 9-27 1,-3 7-72-16,-25 18-93 16,11 0-208-16,6 7-1746 0</inkml:trace>
  <inkml:trace contextRef="#ctx0" brushRef="#br0" timeOffset="149">18180 4702 1144 0,'0'0'1370'0,"0"0"-1191"16,0 0-118-16,0 0 54 16,0 0-19-16,0 0-29 15,0 0-9-15,116-9-3 16,-78 5-10-16,5-2 5 16,1 1-12-16,3 1 1 0,4 2-15 15,0 2-2-15,3 0-7 16,2 0 0-1,1-2-11-15,1-2 2 0,2-5 2 16,-2 1 4-16,0 1 7 16,-2 1-3-1,0-1-4-15,-3 5-2 16,3 0 0-16,2 0-3 16,0 2-2-16,2-2-4 15,-2 2 7-15,0-5-7 0,-3 1 0 16,-3-2 4-16,-1-3 3 15,-4 3 10-15,-2 2 2 16,-1 1-3-16,-1 1-5 16,-1 2 1-16,2 0-4 15,-1-2-1-15,-1 2-3 16,1-2-1-16,-3 0 0 16,2 2 1-16,3 0 6 15,-1 0 9-15,-2 0 0 16,1 0-12-16,-6 0-2 15,-3 0-5-15,-7 0 0 0,-7 0 2 16,-7 0-3 0,-7 0-44-16,-6 0-76 15,0 0-59-15,-10 0-248 0</inkml:trace>
  <inkml:trace contextRef="#ctx0" brushRef="#br0" timeOffset="150">18608 5031 1974 0,'0'0'335'0,"0"0"-165"31,0 0-20-31,0 0-20 0,0 0-62 0,0 0-15 15,116-62-5-15,-95 62 3 16,-2 0 1-16,1 18 1 16,-1 3 5-16,-2 9 10 0,-3 4-4 15,-3 5-15 1,-3 3 0-16,-3 3-5 16,-5 0-11-16,0 2-6 0,0 1-10 15,-3-4-4 1,-12 1-6-1,-5-2-3-15,-3-2 2 16,-6-7-6-16,-2-6 0 16,-2-7 0-16,-1-10-4 15,5-9-37-15,3-2-27 16,4-7-3-16,10-16-16 0,8-1 8 16,4 1 38-16,0 5 28 15,20 8 13-15,3 10 0 16,1 0 46-16,2 19 25 15,3 9-17-15,-2 0-17 16,-2 0-14-16,2-5 0 16,-2-3-10-16,-4-8-7 0,4-8-6 15,-3-4-4-15,0 0-65 16,7-31-87-16,-4-2-246 16,-7 1-1913-16</inkml:trace>
  <inkml:trace contextRef="#ctx0" brushRef="#br0" timeOffset="151">19185 5388 2388 0,'0'0'387'16,"0"0"-261"-16,0 0-16 15,0 0-29-15,0 0-28 16,0 0 3-16,0 0 3 16,27 3-19-16,-27-3-1 0,0 0-9 15,0-3-19 1,0 2-11-16,0 1-33 0,0 0-124 16,0 0-311-16</inkml:trace>
  <inkml:trace contextRef="#ctx0" brushRef="#br0" timeOffset="152">19636 4892 2046 0,'0'0'342'0,"0"0"-167"16,0 0-53 0,0 0-24-16,0 0-10 0,0 0-5 15,-62 139-7-15,52-100-11 16,3 2-6-16,1 3-4 15,4 6 7-15,2 1-18 16,0 4 2-16,0 1-3 0,6 2-10 16,9-5-12-16,4-1 0 15,-1-5-6-15,1-9-10 16,0-5-5-16,-4-10 0 16,-1-10 0-1,-6-7-14-15,3-6-66 16,1-8-61-16,-2-14-96 15,-1 1-457-15</inkml:trace>
  <inkml:trace contextRef="#ctx0" brushRef="#br0" timeOffset="153">19776 5350 2685 0,'0'0'325'0,"0"0"-240"0,0 0 15 15,0 0-27-15,0 0-39 16,0 0-14-16,120 0-5 15,-99 0-15-15,-6 0 0 16,-1-6-45-16,-4-3-88 16,-3-2-295-16</inkml:trace>
  <inkml:trace contextRef="#ctx0" brushRef="#br0" timeOffset="154">20128 5003 1614 0,'0'0'590'16,"0"0"-290"-16,0 0-106 15,0 0-53-15,0 0-53 0,0 0-2 16,0 0 3-16,89 39-12 16,-76-18 1-1,-2 5-4-15,-4 2-23 16,0 4-3-16,-5 5-5 16,-2 5-7-16,0 3-1 0,0 0-7 15,-6 0-12-15,-6-2-8 16,-3-5-3-16,-3-4 0 15,-3-4-5-15,2-10 5 16,-4-8-5-16,1-9-25 16,0-3-27-16,4-7-26 0,5-12-13 15,6-5 3-15,7 3 44 16,0 2 29 0,0 6 11-16,16 8 3 15,-1 5 1-15,3 0 5 16,2 0 3-16,-2 14-3 15,-2-1-4-15,1-3 1 16,1-1-2-16,-3-5-46 16,10-4-105-16,-7 0-295 0,-3-7-1440 15</inkml:trace>
  <inkml:trace contextRef="#ctx0" brushRef="#br0" timeOffset="155">20462 5125 2333 0,'0'0'357'15,"0"0"-190"-15,0 0-51 0,-7 118-33 16,7-73-20 0,0 5 23-16,0-6-7 0,2-1-13 15,17-11-5 1,5-8-14-16,7-14-1 0,3-10-2 15,1 0-2-15,-3-15-12 16,-8-12-12-16,-7-6-8 16,-7-3-5-16,-8-3-5 15,-2 1 0-15,-4 2-7 0,-16 4-23 32,-7 4-39-32,-11 2-59 0,5 9-110 15,6 4-353-15</inkml:trace>
  <inkml:trace contextRef="#ctx0" brushRef="#br0" timeOffset="156">20816 5068 2300 0,'0'0'359'0,"0"0"-174"16,0 0-36-16,0 147-49 16,0-100-11-16,0-2-1 0,11-6-24 15,5-12-10-15,4-7-21 16,4-16-11-16,8-4 3 15,-1-10 38-15,0-18-23 16,-4-7-18-16,-7-3-9 16,-9-3-5-16,-9 5-2 15,-2 0-6-15,0 6 0 16,-21 4-9-16,-6 5-34 16,-7 8-54-16,-6 8-90 0,8 5-195 15,8 0-570-15</inkml:trace>
  <inkml:trace contextRef="#ctx0" brushRef="#br0" timeOffset="157">21193 4826 2622 0,'0'0'346'16,"0"0"-148"-16,0 0-43 15,56 158-61-15,-48-100-39 16,-3 2-11-16,-5 2-17 16,0 2-7-1,-13-2-7-15,-8 2-9 0,-6-4-4 16,1-4 0-1,-3-7-32-15,-9 3-103 16,9-14-199-16,5-11-569 0</inkml:trace>
  <inkml:trace contextRef="#ctx0" brushRef="#br0" timeOffset="158">15665 7046 1981 0,'0'0'331'0,"0"0"-248"16,0 0-62-16,0 0 62 15,0 0 74-15,0 0-13 0,0 0-35 16,98 4-10-16,-67 22 7 15,3 8-17-15,3 11-13 16,1 9-15 0,3 1-23-16,-1 5-8 15,-3 0-1-15,-3-6-10 0,-5-5-4 0,-5-9-9 32,-5-8-5-32,-4-8 0 0,-7-7 3 15,0-8-4 1,-6-7-16-16,-2-2-55 0,0-4-74 15,0-16-71-15,0 1-395 0</inkml:trace>
  <inkml:trace contextRef="#ctx0" brushRef="#br0" timeOffset="159">16206 7106 2408 0,'0'0'316'0,"0"0"-157"16,0 0-34-16,0 0-10 15,0 0-51-15,0 0-4 16,0 0-8-16,-89 129-11 16,70-89-1-16,-6 5-8 15,-4 0-2-15,-4 2-4 16,-3 0-4-16,1 0-5 15,3-4-7-15,5-2-4 16,5-10-6-16,6-4 0 16,9-11-20-16,5-5-70 0,2-11-87 15,18 0-48 1,2 0-242-16</inkml:trace>
  <inkml:trace contextRef="#ctx0" brushRef="#br0" timeOffset="160">16393 7376 2522 0,'0'0'277'0,"0"0"-129"16,0 0-29-16,56 139-54 0,-35-99-23 15,-4-3-5-15,-1-8 7 16,-5-9-8-16,-3-9-4 16,0-11-16-16,-4 0-10 15,0-11 14-15,-1-17 7 16,-1-11-14-16,0-1-8 15,-2-7-5-15,0 2-1 0,0 0-30 16,0 7-66-16,0 1-93 16,0 12-230-1,0 7-1760-15</inkml:trace>
  <inkml:trace contextRef="#ctx0" brushRef="#br0" timeOffset="161">17143 7172 2514 0,'0'0'349'0,"0"0"-182"16,0 0-52-16,127 0-57 15,-90 0-37-15,-4 0-16 16,-8 0-1-16,-8 0-4 0,-9 7-94 16,-8 0-276-16</inkml:trace>
  <inkml:trace contextRef="#ctx0" brushRef="#br0" timeOffset="162">17180 7448 2934 0,'0'0'259'0,"0"0"-164"0,0 0-24 15,0 0-26-15,140 20-24 16,-103-20-16-16,-6 0-5 15,0 0-13-15,-9 0-139 16,-4-3-409-16</inkml:trace>
  <inkml:trace contextRef="#ctx0" brushRef="#br0" timeOffset="163">18047 7256 2608 0,'0'0'327'16,"0"0"-224"-16,0 0-41 15,0 0 41-15,0 0-17 16,0 0-27-16,125 2-26 15,-86 2-17-15,2 1-11 16,-5-1-3-16,-7 0-2 16,-2 0-25-16,-2-4-103 0,-6 0-109 15,-3 0-462-15</inkml:trace>
  <inkml:trace contextRef="#ctx0" brushRef="#br0" timeOffset="164">18608 6824 2098 0,'0'0'417'0,"0"0"-232"15,0 0-96-15,0 0-56 16,0 0-16-16,0 0 6 16,14 136 20-16,-10-86 25 15,1 3 6-15,-1 5 5 16,-4 2 4-16,2 0-17 0,-2-3-15 15,0-5-19-15,0-9-17 16,2-9-9 0,3-6-5-16,-3-11-1 15,3-8-22-15,-3-9-56 16,7 0-63-16,-3-18-83 0,3-5-285 16</inkml:trace>
  <inkml:trace contextRef="#ctx0" brushRef="#br0" timeOffset="165">18945 6843 1591 0,'0'0'579'16,"0"0"-315"-16,0 0-54 0,0 0-40 15,0 0-56-15,126 11-1 16,-105 19-4-16,-6 8-15 0,-1 7-5 16,-8 7-26-16,-3 1-2 15,-3 2-6 1,0-1-17-16,-5 0-11 16,-11-6-12-16,-3-2-8 15,-4-8-6-15,-2-8 3 16,2-11-4-16,-2-10-14 15,5-9-63-15,7-4-2 0,3-18 18 16,10-4 36-16,0 3 18 16,12 8 6-16,9 9 0 0,8 6 1 15,0 0 0 1,3 15 8-16,-1 4-5 16,-2-2 2-16,2-6 0 15,-2-5-5-15,0-6-39 16,7-9-44-16,-7-16-310 15,-5-5-445-15</inkml:trace>
  <inkml:trace contextRef="#ctx0" brushRef="#br0" timeOffset="166">19455 6858 2516 0,'0'0'345'0,"0"0"-186"0,0 0-47 15,-47 141-37-15,47-77-12 16,0 5-10 0,0-1-2-16,20-6 0 0,7-8-5 15,9-11 1-15,1-16-8 16,5-14-9-16,1-13 12 16,-5-6-14-16,-7-28-6 15,-6-11-6-15,-10-9-7 16,-8-4-5-16,-7 1-3 15,0 5-1-15,-20 3-7 16,-11 8-20-16,-2 10-30 16,-3 5-64-16,1 15-60 15,10 5-144-15,9 6-180 0</inkml:trace>
  <inkml:trace contextRef="#ctx0" brushRef="#br0" timeOffset="167">19946 6960 2248 0,'0'0'355'15,"0"0"-156"-15,0 0-44 0,0 157-21 16,0-97-21-1,15 2-21-15,11-3-7 0,10-5-15 16,7-15-14-16,5-18-6 16,4-19 10-1,-1-2-5-15,-4-36-5 0,-10-18-17 16,-10-10-16-16,-11-6-9 16,-13-3-3-16,-3 4-5 15,-23 12-4-15,-15 7-11 16,-11 16-28-16,-3 13-27 0,6 12-50 15,1 9-70 1,14 11-50-16,16 8-262 0</inkml:trace>
  <inkml:trace contextRef="#ctx0" brushRef="#br0" timeOffset="168">20586 6946 2467 0,'0'0'358'0,"0"0"-186"15,-6 119-30-15,6-59-29 16,0 1-42-16,18-8-7 16,7-6-13-16,6-15-13 15,5-17-6-15,6-15 9 16,0-4 26-16,-4-30-6 15,-7-12-24-15,-13-7-20 16,-11 0-8-16,-7 1-4 16,-7 5-5-16,-25 6-15 15,-12 7-31-15,-34 9-71 16,11 10-77-16,0 10-239 0</inkml:trace>
  <inkml:trace contextRef="#ctx0" brushRef="#br0" timeOffset="169">18446 7735 2255 0,'0'0'399'0,"0"0"-264"15,0 0-78-15,0 0 53 16,0 0-49-16,0 0-14 16,156-6 8-16,-103 1 10 15,5-1-4-15,7-1-11 16,2 1 2-16,1-1-25 15,3 1-7-15,4 0-12 0,-2-1 4 16,3 3-2-16,-1 0 12 16,-1 2 1-16,0 2 2 15,-3-2 5-15,-5 2-3 16,-3-3-9-16,-5 1-5 16,-5 0-4-16,1 0 0 15,0 0-2-15,-4-2 14 16,4 1-5-16,0-1 0 15,-1 0 1-15,-2-1 0 16,3 3-2-16,-6 0-2 16,2-2 2-16,-4 2 2 15,-3-3-4-15,-1 4-3 16,-4-2 2-16,-2 3-5 16,-7 0-2-16,-3 0-5 15,-3 0 1-15,-7 0 4 16,-6 0-5-16,-3 0 0 0,-7 0-20 15,0 0-47-15,-13-6-80 16,-16-7-206 0,-4-2-497-16</inkml:trace>
  <inkml:trace contextRef="#ctx0" brushRef="#br0" timeOffset="170">18811 8287 2274 0,'0'0'404'0,"0"0"-173"16,0 0-61-16,0 0-43 15,0 0-44-15,0 0-16 16,0 0-14 0,25-22-16-16,-6 20-5 0,4-2-13 15,0 2-13-15,-4 2-2 16,3-2-4-16,-1 0-19 15,6-5-78-15,-8 3-106 16,-1 0-321-16</inkml:trace>
  <inkml:trace contextRef="#ctx0" brushRef="#br0" timeOffset="171">19175 8000 2147 0,'0'0'307'31,"0"0"-152"-31,0 0 5 0,0 0-74 0,0 0-5 16,0 0 6 0,10 129-2-16,-3-85-21 0,7 2-6 15,1-6-13 1,7-8-20-16,8-8-13 15,3-12-6-15,4-12-5 0,3 0 3 16,1-12-4-16,-5-20-61 16,-1-30-73-16,-8 6-135 15,-12 2-601-15</inkml:trace>
  <inkml:trace contextRef="#ctx0" brushRef="#br0" timeOffset="172">19528 7981 2234 0,'0'0'370'16,"0"0"-163"-16,0 0-34 15,0 133-54-15,0-87-26 16,0 2-11 0,0-1-23-16,0 0 11 0,0 0-6 0,0-4-7 31,0-3-25-31,0-5-15 16,0-7-11-16,0-9-6 15,0-9-13-15,3-10-86 0,11-6-91 16,-2-17-141-16,1-8-415 15</inkml:trace>
  <inkml:trace contextRef="#ctx0" brushRef="#br0" timeOffset="173">19821 8052 2632 0,'0'0'285'0,"0"0"-141"15,0 0-57-15,-10 136-25 16,10-89-13-16,2 1 13 16,17-6-9-16,3-5-12 15,7-12 2-15,7-10-11 0,3-15 12 16,3 0 4-16,-1-17-8 16,-5-19-7-16,-9-7-11 15,-10-6-11-15,-10-2-4 16,-7 5-6-16,-9 6-1 15,-20 6-6-15,-9 8-36 16,-4 9-65-16,-5 10-69 16,11 7-72-16,14 0-285 0</inkml:trace>
  <inkml:trace contextRef="#ctx0" brushRef="#br0" timeOffset="174">20349 8069 2417 0,'0'0'333'0,"0"0"-162"15,11 113-32-15,-1-64-25 16,9-6-26-16,3-7-24 16,5-10-15-16,4-11-1 15,0-15-8-15,-2 0 6 16,-5-24 2-16,-8-12-4 16,-7-5-21-16,-9-1-9 0,0 1-5 15,-20 3-9 1,-11 5 0-16,-7 6-48 0,-23 12-72 15,9 6-209 1,2 9-1881-16</inkml:trace>
  <inkml:trace contextRef="#ctx0" brushRef="#br0" timeOffset="175">21409 7324 2482 0,'0'0'320'16,"0"0"-88"-16,0 0-82 16,0 0-62-16,141 0-22 15,-99 0-26-15,0 0-20 16,1 0-12-16,-8 0-7 16,-6 0-1-16,-9 0-53 15,-9 7-172-15,-11 1-766 0</inkml:trace>
  <inkml:trace contextRef="#ctx0" brushRef="#br0" timeOffset="176">21485 7581 2896 0,'0'0'211'16,"0"0"-108"-16,0 0-19 15,0 0-44-15,142 11-26 16,-104-11-8-16,-2 0-6 16,15 0-9-16,-10 0-140 0,-6 0-434 0</inkml:trace>
  <inkml:trace contextRef="#ctx0" brushRef="#br0" timeOffset="177">22597 6736 1657 0,'0'0'384'16,"0"0"-165"-16,0 0-82 15,0 0 37-15,0 0-51 16,0 0-9-16,0 0-33 0,58-117-15 15,-32 108-6-15,5 5-9 16,5 4-3-16,2 0-20 16,-2 13 4-16,-3 10-12 15,-6 9-4-15,-7 4 5 16,-9 3-7-16,-11 4-8 0,0 1-1 16,-7-1-5-1,-15-2-11-15,-7-7-29 0,-2-8-8 16,0-11-22-16,2-9-99 15,6-6 106 1,10 0 61-16,11-10 2 16,2-5 24-16,4 4 21 15,23 6 10-15,4 5-1 16,0 0 10-16,-2 24 2 16,-2 11-19-16,-9 7-11 0,-9 5-18 0,-9 3-2 15,0-1-4-15,-9-2-4 16,-13-4-8-1,-5-9 4-15,2-6-3 0,-1-14-1 16,3-5 0-16,4-9-11 16,5 0-67-16,12-23-79 15,2-3-330-15,0-2-1900 16</inkml:trace>
  <inkml:trace contextRef="#ctx0" brushRef="#br0" timeOffset="178">23208 6849 2131 0,'0'0'391'16,"0"0"-192"-16,-19 135-61 16,17-64-36-16,2 4-12 0,0 2-16 15,23-9 14-15,8-8-15 16,9-17 1-16,6-18 11 16,10-18 7-1,2-7-21-15,-4-32-30 0,-6-22-13 16,-9-14-11-16,-16-9-9 15,-13 0-4-15,-10 4-1 16,-10 7-3-16,-27 8-26 16,-10 11-42-16,-8 13-53 15,-16 23-87-15,13 11-192 16,12 0-555-16</inkml:trace>
  <inkml:trace contextRef="#ctx0" brushRef="#br1" timeOffset="179">3092 16359 319 0,'0'0'1741'16,"0"0"-1500"-16,0 0-86 15,0 0-66-15,0 0-25 0,0 0-10 16,0 0-15 0,-38 19 14-16,27-14 10 0,-3 10-31 15,-1-2-20-15,-1 6-4 16,-1 6-8-16,1 3 1 15,-1 2 1-15,0 7-1 16,4-3-1-16,0 4 1 16,2 1 5-16,0-1 5 15,4 3 2-15,2 4 1 0,3 2-6 16,2 0 12 0,0 6-10-16,0 7-9 0,0 2 0 15,4 7 4 1,4 6-5-16,3 2 9 15,-1-2 2-15,4-7 12 16,1 2 31-16,6-3 10 0,-2-5-7 16,6 0-7-16,0-11-14 15,-3-8-8-15,1-13-8 16,-4-7-10-16,-1-8-1 16,0-6-3-16,-4-5 3 0,-4 3 2 15,-1-7 4-15,1 4-2 16,-2-4-8-16,-1 0-5 15,2 0 0-15,0 0-43 16,4 0-95-16,-1 0-149 16,-6 0-1804-16</inkml:trace>
  <inkml:trace contextRef="#ctx0" brushRef="#br1" timeOffset="180">3776 16575 1925 0,'0'0'309'0,"0"0"-96"15,0 0-42-15,0 0-42 16,0 0-56-16,0 0-36 0,0 0-15 15,-126 90-10-15,105-52-3 16,-1 5 0-16,1 9 2 16,4 1 11-16,1 7 20 15,3 2-5 1,4 6-4-16,5 7-3 0,4 2-3 16,0-2 1-16,15 2-4 15,12-15-7-15,4-4-6 16,5-20-1-16,-1-10 1 15,3-19 13-15,0-9 44 16,-4-17 1-16,-7-22-7 0,-8-4-11 16,-7-6-15-1,-10 2-17-15,-2 0-9 0,0 13-6 16,-12 6 1-16,-12 13-5 16,-2 6-21-1,-8 9-32-15,1 0-39 0,-4 9-55 16,8 6-118-16,10 0-373 0</inkml:trace>
  <inkml:trace contextRef="#ctx0" brushRef="#br1" timeOffset="181">4051 16813 2105 0,'0'0'316'0,"0"0"-172"0,0 0-53 16,0 0-2-16,0 0-12 0,0 0-6 16,-10 141 1-1,10-92 2-15,0 4-5 16,12 12-15-16,3 7-14 16,10 5-6-16,4 3-2 15,8 1-8-15,5-15-1 16,8-13-1-16,1-20 7 15,0-23 18-15,-2-10 6 16,-5-28 12-16,-7-21-6 0,-11-30-20 16,-12-7-15-16,-10-5-9 15,-4-10-8-15,-4 20 1 16,-19-3 2-16,-8 16-3 16,-9 6-7-16,-7 19-1 15,-4 15-23-15,0 13-18 16,7 15-50-16,5 9-32 15,12 44-68-15,12 1-174 16,11-3-439-16</inkml:trace>
  <inkml:trace contextRef="#ctx0" brushRef="#br1" timeOffset="182">4890 16909 2034 0,'0'0'910'16,"0"0"-725"-16,0 0-99 15,0 0-24-15,0 0-40 16,0 0-22-16,0 0-44 0,0-2-58 16,0 12-67-16,5 5-93 15,-1 7-408-15</inkml:trace>
  <inkml:trace contextRef="#ctx0" brushRef="#br1" timeOffset="183">5015 17322 2345 0,'0'0'395'0,"0"0"-191"0,0 124-21 16,0-77-50-16,-9 2-52 0,-5-2-14 31,-1-4-16-31,-1 4-22 0,1 0-18 16,1 2-11-16,8-2-6 15,6-8-52-15,0-12-60 16,2-12-125-16,9-10-419 0</inkml:trace>
  <inkml:trace contextRef="#ctx0" brushRef="#br1" timeOffset="184">5327 16888 2131 0,'0'0'365'0,"0"0"-189"0,0 0-44 15,0 134-63-15,0-78-23 16,8 6 7-16,6 10 12 16,4 4 4-16,6 0 2 15,8-9-10-15,3-10-11 16,6-14-14-16,5-19-4 15,1-24 6-15,2 0 18 16,-2-39 26-16,-9-16-17 16,-9-14-26-16,-12-6-21 15,-10-2-9-15,-7-2-1 0,-2 11-4 16,-25 6 2 0,-6 10-2-16,-12 14-4 15,-6 4-31-15,-5 10-61 16,-8 11-46-16,10 11-99 0,17 2-266 0</inkml:trace>
  <inkml:trace contextRef="#ctx0" brushRef="#br1" timeOffset="185">6062 16535 2528 0,'0'0'328'16,"0"0"-123"-16,44 145-61 15,-23-70-47-15,-3-3-34 0,-5 8-24 16,-4-3-4-16,-7 4-13 16,-2 4-10-16,0 1-2 15,-13 4-6-15,-8-4-4 16,-3-1-41-16,-4 11-68 16,5-25-152-16,1-18-1627 0</inkml:trace>
  <inkml:trace contextRef="#ctx0" brushRef="#br1" timeOffset="186">7058 17161 273 0,'0'0'2226'0,"0"0"-1942"16,0 0-155-16,0 0 1 15,149 9-23-15,-107-24-33 16,-3-9-19-16,-6-10-20 15,-11 2-17-15,-6-2-6 16,-14 6 0-16,-2 0-4 16,-2 7 1-16,-23 12 1 15,-6 5-1-15,-5 4-3 0,-1 10-6 16,1 23 0-16,5 9-1 16,9 10-4-16,6 6 5 15,11-5-1 1,5-2 1-16,2-3-4 0,25-14-1 15,7-5 4-15,9-5-3 16,1-5 4-16,24 5-28 16,-12-11-104-16,-6 2-251 15</inkml:trace>
  <inkml:trace contextRef="#ctx0" brushRef="#br1" timeOffset="187">9260 16323 2007 0,'0'0'386'16,"0"0"-270"-16,0 0 11 0,0 0-43 15,0 0-50-15,0 0 0 16,0 0 15 0,-103 117 14-16,87-63-28 0,2 12 5 15,4 5 20-15,5 10-8 0,5 5 0 31,0-1-27-31,0 1-10 0,21-5-5 0,3-4-3 16,9-6 1-16,3-9-4 16,6-5 10-1,-2-5 16 1,1-3-10-16,-6-6-14 0,-6-7-2 16,-2-6-4-16,-7-11-67 15,-2-19-92-15,-7 0-270 16,-5 0-1912-16</inkml:trace>
  <inkml:trace contextRef="#ctx0" brushRef="#br1" timeOffset="188">9721 16592 2546 0,'0'0'259'0,"0"0"-164"0,0 0-52 15,-10 148-4-15,10-80-9 16,5 12 7-16,13 5 6 16,7 7 12-16,8-2 2 15,7-9-5-15,9-15-12 16,7-12-1-16,6-22 11 16,1-21 20-16,-3-11-1 0,-5-20-3 15,-8-33-13-15,-11-37-23 16,-14 0-12-16,-11-6-10 15,-11-9 1-15,-4 24-4 16,-28-9-5-16,-10 13 0 16,-11 11-17-1,-7 12-19-15,-5 22-38 16,3 17-29-16,-5 22-47 16,18 25-77-16,15 6-319 0</inkml:trace>
  <inkml:trace contextRef="#ctx0" brushRef="#br1" timeOffset="189">10636 16813 3006 0,'0'0'350'0,"0"0"-266"0,0 0-19 15,0 0-52-15,0 0-13 16,0 0-91-16,0 0-75 15,-17 47-353-15</inkml:trace>
  <inkml:trace contextRef="#ctx0" brushRef="#br1" timeOffset="190">10775 17313 2606 0,'0'0'507'16,"0"0"-381"-16,-48 141-19 16,29-79-18-16,-1 0-42 0,-1-4-31 15,2-11-8-15,0 0-8 16,4-13-36-16,1-4-82 16,4-11-147-16,5-10-709 0</inkml:trace>
  <inkml:trace contextRef="#ctx0" brushRef="#br1" timeOffset="191">11173 16723 2123 0,'0'0'298'15,"0"0"-169"-15,0 0 7 16,-4 124-26-16,2-69-34 15,2 7 46-15,0 9-29 0,11 6-19 16,13 4-2 0,8-6-15-16,5-11-21 15,7-12-6-15,6-18 14 16,4-26 5-16,1-8 16 16,0-23 5-16,-3-24-11 0,-8-20-22 15,-10-10-17 1,-12-8-12-16,-18-1-2 0,-4 9-1 15,-13 5-2-15,-24 16-3 16,-13 5-7-16,-8 12-28 16,-4 14-33-16,2 3-46 15,7 16-26 1,10 6-76-16,16 10-44 0,14 14-336 0</inkml:trace>
  <inkml:trace contextRef="#ctx0" brushRef="#br1" timeOffset="192">11849 16312 2611 0,'0'0'293'0,"0"0"-141"16,58 124-20-16,-25-53-46 15,0 14-37-15,3 22-20 16,-7 26-3-16,-9 19-11 16,-15 6 2-16,-5-30-10 0,0-29-1 15,-12-33-6-15,-1-13-6 16,-10 24-56-16,4-15-95 16,-1-6-368-16</inkml:trace>
  <inkml:trace contextRef="#ctx0" brushRef="#br0" timeOffset="193">16329 10451 2300 0,'0'0'356'0,"0"0"-220"16,0 0-55-16,0 0-12 15,0 0-20-15,0 0-12 16,0 0-21-16,0 71 26 15,0-24-5-15,0 6-6 16,0 9 1-16,6 3 8 16,10-3-6-16,5-6-13 0,5-12-6 15,5-14-3-15,5-15-2 16,2-15 4 0,0-4 7-16,-1-31-1 0,-3-13-10 15,-3-16-10-15,-7-10-2 16,-3-4-44-16,-6-2-34 15,-5 10-16-15,-8 12-4 16,-2 20 62-16,0 18 38 0,0 20 3 16,0 15 35-1,-2 34-5-15,-1 24 13 16,3 30 1-16,0 32 8 16,0 29-6-16,5 14-6 0,-5-11-5 15,0-16 7 1,-10-20 0-16,-14-9-14 15,0-21-11-15,-1-22-4 0,2-22-9 16,2-14-2 0,-6 0-5-16,-2-9-7 0,-7-12-9 15,0-22-27-15,0-13-10 16,1-41 15-16,6-16-8 16,4-16-6-16,10-6 5 15,9 0 29-15,6 2 11 16,6 7-10-16,21 8-54 15,29-7-71-15,-5 19-156 16,-4 11-811-16</inkml:trace>
  <inkml:trace contextRef="#ctx0" brushRef="#br0" timeOffset="194">17064 10545 2450 0,'0'0'359'15,"0"0"-264"-15,0 0-4 16,0 0 14-16,0 0-34 16,50 123-13-16,-37-76-5 15,0 2-8-15,0 4-7 16,-2 1-5-16,3-8-4 16,-3-5-9-16,1-11-9 15,-4-8-5-15,1-10-5 16,-3-7 0-16,4-5-1 15,1 0 8-15,4-28 7 16,3-17-4-16,3-13-4 0,2-12-7 16,0-5 0-1,-5 2-13-15,-3 7-30 0,-5 12-15 16,-6 14-32-16,-4 20-45 16,0 12-96-16,0 8-402 0</inkml:trace>
  <inkml:trace contextRef="#ctx0" brushRef="#br0" timeOffset="195">17862 10573 2090 0,'0'0'678'15,"0"0"-513"-15,0 0-6 0,0 0-32 16,0 0-39-16,118-23-31 16,-84 17-15-16,-3-1-15 15,-4 1-11-15,-5 1-6 16,-5 3-5-16,-6 2-4 16,-3 0-1-16,-6 0-50 15,-2 0-52-15,-2 5-45 16,-12 5-376-16</inkml:trace>
  <inkml:trace contextRef="#ctx0" brushRef="#br0" timeOffset="196">17884 10792 2877 0,'0'0'224'0,"0"0"-92"15,0 0-27-15,0 0-37 16,119-7-30-16,-93 5-18 16,-2 2-11-16,-3 0-9 15,-1 0-3-15,2-2-65 16,-6 2-85-16,-3-2-326 0</inkml:trace>
  <inkml:trace contextRef="#ctx0" brushRef="#br0" timeOffset="197">18907 10607 2041 0,'0'0'489'15,"0"0"-294"-15,0 0-136 16,0 0-12-16,0 0-2 16,0 0 52-16,0 0 2 15,42-16-12-15,-24 13-1 16,3-1-27-16,4 2-11 15,2 2-13-15,7 0-2 16,-1 0-12-16,1 0-13 16,0 0 1-16,-5 4-9 15,-3-2 3-15,-4 1-3 16,-4-3-10-16,2 0-65 0,4 0-68 16,-3-3-100-1,-4-3-481-15</inkml:trace>
  <inkml:trace contextRef="#ctx0" brushRef="#br0" timeOffset="198">19786 10167 1533 0,'0'0'280'16,"0"0"-165"-16,0 0 3 0,0 0-64 15,0 0 46-15,0 0-40 16,0 0-11-16,10-116-10 0,-3 99 54 16,1 0-16-1,2 0-31-15,-2 4-7 0,1 0-16 16,3 3 5-16,-1-3 0 16,4 2-6-16,1-2 22 15,4 1-1-15,4-1-4 16,1 0 37-16,-1 5-51 15,1 1-16-15,-3 7 0 16,-2 0-1-16,-4 0 2 16,-3 7-2-16,0 5 7 0,1 3 7 15,-3 2 6-15,3 1-4 16,-1 1-7 0,-3 2-4-16,4 1 17 15,-3 1-5-15,-1 0 0 16,-2 3 6-16,-1 0 4 15,-3 4-11-15,-2 0-2 0,-2 6-8 16,0 3 3-16,0 1 4 16,0 3-1-16,-6 4 0 15,-7 0-5-15,-1 2-2 0,-3 3-4 16,-2-5-5-16,-1 0-3 16,-2-7 0-1,0-6 2-15,1-8-2 16,0-11-1-1,-2-6-1-15,1-9-15 0,-1 0-30 16,4-15-5-16,3-13 2 16,5-4-3-16,7-7 12 15,4 3 23-15,0 4 11 16,6 6 6-16,9 9-1 16,3 13 1-16,5 4 0 15,2 4 16-15,-2 22 2 16,4 6-5-16,-2 4-1 0,-2 1-5 15,-2-3-7-15,2-6 1 16,-3-5-1-16,-3-8-1 16,-1-4-53-16,0-9-79 0,6-2-46 31,-4-15-150-31,0-6-1836 0</inkml:trace>
  <inkml:trace contextRef="#ctx0" brushRef="#br0" timeOffset="199">20592 10152 1390 0,'0'0'831'0,"0"0"-617"16,0 0-42-16,0 0-28 15,0 0-52-15,0 0-43 16,0 0-13-16,-34 107 30 0,29-51 7 15,5 6 13-15,0 6-19 16,5 3-9-16,17-3-18 16,9-8-10-16,10-11 2 15,7-17 5-15,8-17 9 16,-2-15-7 0,-1-21-7-16,-4-45-15 0,-9-9 0 15,-9-15 0-15,-10-9-17 16,-17 14 5-16,-4-3-1 15,-15 11-4-15,-24 13-32 16,-9 19-18-16,-4 17-14 16,0 19-23-16,8 9-26 0,9 14-52 15,14 33-77-15,11-7-130 16,10-1-474-16</inkml:trace>
  <inkml:trace contextRef="#ctx0" brushRef="#br0" timeOffset="200">21199 10075 2123 0,'0'0'350'16,"0"0"-186"-1,-11 120 9-15,11-58-90 16,0 8-2-16,0 5 25 16,21 0-27-16,6-4-13 0,8-7-13 15,9-15-4-15,6-13 4 16,0-16 8-16,2-16-8 15,-3-4 0-15,-7-26-14 16,-8-21-13-16,-8-17-13 16,-10-11-7-16,-11-6-5 15,-5-1-1-15,-18 4-20 16,-20 3-19 0,-11 11-52-16,-27 2-44 0,14 19-101 15,6 17-280-15</inkml:trace>
  <inkml:trace contextRef="#ctx0" brushRef="#br0" timeOffset="201">22167 10393 2182 0,'0'0'474'0,"0"0"-289"16,0 0-80-16,0 0-40 15,0 0 19-15,0 0-30 16,0 0-16-16,27 27-20 16,-23-27-6-16,0 0 17 0,-4-13 17 15,0-2-15 1,0 2-11-16,0 0-5 16,0 5-4-16,-4 1-6 15,0 5-5-15,2 2-26 0,2 0-60 16,0 9-126-16,17 5-29 15,3-1-143-15</inkml:trace>
  <inkml:trace contextRef="#ctx0" brushRef="#br0" timeOffset="202">22554 9930 2004 0,'0'0'371'0,"0"0"-177"0,0 0-31 15,0 0-47-15,0 0-43 16,127-52-21-16,-93 50-5 16,-1 2-4-16,-4 0-8 15,-5 6 10-15,-8 20 8 16,-7 9-1-16,-9 7-20 0,0 5-17 15,-20 3-8 1,-9-1-6-16,-5-7 0 0,1-8-1 16,4-12-13-16,5-9-5 15,10-11 14-15,8-2 3 16,6-2 1-16,2-13 0 0,23 4 13 16,8 2 2-16,9 9 7 15,3 0-3-15,-3 12 17 16,-4 15-7-1,-7 8-10-15,-11 3-5 0,-9 5-2 16,-11 0 8-16,0-1-3 16,-22 1-4-16,-7-2-5 15,-6-7-7-15,-4-2-1 0,4-9 0 32,1-8-10-32,5-4-41 0,7-11-29 15,7 0-30-15,10 0-34 16,5-30-75-16,15 2-136 15,8 3-1408-15</inkml:trace>
  <inkml:trace contextRef="#ctx0" brushRef="#br0" timeOffset="203">23214 10060 2393 0,'0'0'375'0,"0"0"-238"16,0 0-45-16,0 0-18 16,-65 169-14-16,58-98-11 0,5 6 4 15,2-3 0 1,7-3 4-16,19-11-7 15,13-17-2-15,9-18 8 16,8-18 7-16,7-7-22 16,-3-38-18-16,-4-21-12 0,-12-11-6 15,-11-9-4 1,-13 2 0-16,-15 2-1 0,-5 9-16 16,-25 8-6-1,-17 9-31-15,-9 10-30 0,-4 13-32 16,-17 25-99-16,14 1-247 15,16 6-1579-15</inkml:trace>
  <inkml:trace contextRef="#ctx0" brushRef="#br0" timeOffset="204">23751 9406 2113 0,'0'0'362'16,"0"0"-192"-16,0 0-3 15,0 0-45-15,0 0-18 16,0 0-16-16,0 0-9 15,91-46-12-15,-69 46-13 16,-1 18-6-16,-2 7 5 16,-3 7-1-16,-5 5 1 15,-7 6-5-15,-4 4-11 0,0 0-11 16,-12 0-11-16,-13-2-9 16,-6-5-5-16,-5-5-1 15,1-10-5-15,-2-7-32 16,6-10-25-16,5-8-9 15,6 0-7 1,11-11 27-16,9-4 27 0,0 2 19 16,15 5 5-16,16 4 16 15,7 4 5-15,5 0-5 0,1 6-12 16,-1 9-4 0,1 10-40-16,-8-1-184 15,-12-2-576-15</inkml:trace>
  <inkml:trace contextRef="#ctx0" brushRef="#br0" timeOffset="205">24224 10287 2176 0,'0'0'353'15,"0"0"-127"-15,0 0-84 16,0 0-13-16,0 0-30 16,0 0-19-16,139-18-12 15,-99 18-21-15,3 3-21 16,1-1-14-16,-3-2-9 15,-5 0-2-15,-3 0-1 0,-8 0-34 16,-8-5-109-16,-5-5-100 16,-10-1-612-16</inkml:trace>
  <inkml:trace contextRef="#ctx0" brushRef="#br0" timeOffset="206">24506 10090 2486 0,'0'0'332'16,"0"0"-176"-16,-9 111-51 15,9-55-26-15,0-1-40 0,0-3-24 16,9-7-8 0,2-9-7-16,7-8-28 0,0-9-107 15,-4-13-190-15</inkml:trace>
  <inkml:trace contextRef="#ctx0" brushRef="#br0" timeOffset="207">25119 9731 1897 0,'0'0'411'16,"0"0"-266"-16,0 0-56 0,0 0-4 15,0 0-7-15,38 122 5 16,-27-71 10-16,-3 9-10 16,2 4-19-16,-6 4-7 15,0 3 3-15,-4 0-7 0,0-5-22 16,0-2-12-1,0-11-12 1,0-5-3-16,3-14-3 0,-1-6-1 16,0-11-8-16,-2-7-20 15,0-8-54-15,4-2-48 16,-1-10-92-16,0-9-314 0</inkml:trace>
  <inkml:trace contextRef="#ctx0" brushRef="#br0" timeOffset="208">25518 9778 1342 0,'0'0'858'0,"0"0"-621"16,0 0-76-16,0 0 24 15,0 0-109-15,133-45-12 16,-101 45 8-16,-3 2 12 16,0 17 7-16,-5 7-16 15,-4 8-9-15,-4 5 5 16,-3 5-18-16,-5 8-12 16,-2 4-16-16,-6 1-5 15,0 1 0-15,-6-2-4 16,-9-3-8-16,-7-4-3 0,-5-6 0 15,-2-6-5-15,-5-12 0 16,1-10-40-16,4-13-27 16,2-2-36-16,10-8-29 15,8-14 40-15,7 1 45 16,2 3 34-16,0 6 13 16,20 8 0-16,2 4 21 15,5 0 8-15,0 12 0 16,2 7-19-16,2 1-4 15,0-7-6-15,11-11-54 16,-6-2-113-16,-5 0-133 0</inkml:trace>
  <inkml:trace contextRef="#ctx0" brushRef="#br0" timeOffset="209">26204 9855 1981 0,'0'0'298'0,"0"0"-139"16,0 0-62-16,0 0 7 16,0 0 30-16,-12 141-25 15,10-88-7-15,2 7-4 16,0 4-9-16,0 1-9 15,7-6-10-15,15-7-10 16,7-12-21 0,10-14-5-16,3-13-5 0,2-13 3 0,1-11-4 15,-5-27-9 1,-7-16-10 0,-6-12-8-16,-7-7 5 0,-13 3-6 15,-7 3 0-15,-9 10-11 0,-24 8-29 16,-10 8-31-16,-3 15-40 0,0 11-71 15,13 15-60 1,13 0-62-16,13 2-628 16</inkml:trace>
  <inkml:trace contextRef="#ctx0" brushRef="#br0" timeOffset="210">26763 9887 1564 0,'0'0'849'0,"0"0"-634"0,-18 111-32 15,13-49-53-15,5 4-37 16,0 5-20-1,5 0-5-15,17-5-10 16,7-13-11-16,5-12-8 0,6-15 10 16,-2-18 2-16,-2-8-12 15,-5-13-10-15,-6-23-4 0,-13-13-9 16,-7-7-9-16,-5-2-3 16,-11 3-4-1,-20 4-14-15,-9 5-26 16,-5 8-39-16,-1 6-53 15,5 13-90-15,10 6-200 16,16 10-1537-16</inkml:trace>
  <inkml:trace contextRef="#ctx0" brushRef="#br0" timeOffset="211">27214 10103 2486 0,'0'0'317'0,"0"0"-175"16,-3 145-16-16,8-81-31 15,14-4-29-15,10-4-15 16,10-13-8-16,1-11 18 0,6-13-7 16,-1-17-5-1,-3-2-11-15,-9-26-7 0,-8-18-12 16,-14-12-4-16,-11-6-4 16,0-2-4-16,-24-1-3 15,-17 6-4-15,-5 5-34 16,-23 1-55-16,9 14-84 15,10 16-258-15</inkml:trace>
  <inkml:trace contextRef="#ctx0" brushRef="#br0" timeOffset="212">27893 10240 2736 0,'0'0'437'0,"0"0"-350"16,0 0-51-16,0 0-30 15,0 0-6-15,0 0-118 16,0 0-126-16,87 29-1682 0</inkml:trace>
  <inkml:trace contextRef="#ctx0" brushRef="#br0" timeOffset="213">28398 9803 1885 0,'0'0'337'16,"0"0"-170"-16,0 0 4 0,0 0-34 15,0 0-5-15,0 0-21 16,0 0-29-16,139-102-19 15,-110 102 5-15,-5 15 0 16,-6 14-5-16,-5 10-22 16,-11 4-18-1,-2 4-8-15,-2 2-7 0,-20-4-3 16,-4-6-5 0,-6-5-19-16,1-11-43 15,4-10-32-15,7-7 24 16,9-6 49-16,11 0 14 0,0 0-7 15,15 0 14-15,22 0 20 16,5 0 10-16,4 5 7 16,-1 16 9-16,-7 9-6 15,-11 4-14-15,-15 7 0 16,-9-2-5-16,-3 1-2 0,-13-6-2 16,-18-3-10-16,-3-10-1 15,-3-7-6-15,3-9 0 16,3-5-10-1,6 0-45-15,14-9-59 16,11-10-25-16,11-15-101 0,20 6-156 0,5 1-1329 16</inkml:trace>
  <inkml:trace contextRef="#ctx0" brushRef="#br0" timeOffset="214">29129 9776 2645 0,'0'0'262'16,"0"0"-96"-16,-60 149-57 15,46-78-42-15,10 2-18 0,4-1-12 16,10-6 2-16,23-8 13 15,15-17 3-15,15-20 18 16,13-21-2-16,1-6-29 16,-2-33-20-16,-13-12-7 15,-16-11-4-15,-19-4-6 16,-18-3 3-16,-9 1-8 16,-24 6-14-16,-23 6-25 15,-11 7-64-15,-29 8-62 16,16 12-81-16,10 11-302 0</inkml:trace>
  <inkml:trace contextRef="#ctx0" brushRef="#br0" timeOffset="215">16441 12509 2629 0,'0'0'278'16,"0"0"-189"-16,0 0-36 16,-9 137 9-16,9-66-21 15,13 5-26-15,12-1-2 16,4-8 4-16,8-18 6 0,10-21 4 16,4-26 8-1,1-6 3-15,-4-39-10 16,-7-19-15-16,-12-9-7 15,-14-4-6-15,-8 7-10 16,-7 12-10-16,0 16 6 16,0 23 14-16,-7 17 12 15,1 21 26-15,1 56-9 0,3 40 8 16,2 44-9-16,0 16-8 16,-7-5-6-16,-6-16 3 15,-12-22 12-15,-10-5 4 0,-1-22-12 16,-2-26-10-16,5-19-8 15,-3-17-2-15,-6-7-1 16,-5-10-7-16,-2-17-16 16,2-13-24-16,9-64 5 15,11-11-9-15,14-15-27 16,13-5 11 0,4 18 16-16,28-2 3 15,7 11-34-15,40-3-48 0,-12 17-99 0,-3 11-467 16</inkml:trace>
  <inkml:trace contextRef="#ctx0" brushRef="#br0" timeOffset="216">17425 12668 2662 0,'0'0'252'16,"0"0"-171"-16,0 0 6 16,0 0-8-16,27 137-39 15,-14-88-9-15,1 2 6 16,-1-4-6-16,-2-8 0 15,1-10 11-15,-2-11-11 0,1-12-19 16,1-6-8-16,1-3 1 16,1-24-1-16,-1-9-3 15,1-13 4-15,-1-5-5 16,-3-4-24-16,0 0-36 16,-3 2-40-16,-3-3-67 0,0 14-221 15,0 13-1873-15</inkml:trace>
  <inkml:trace contextRef="#ctx0" brushRef="#br0" timeOffset="217">18136 12578 2741 0,'0'0'259'0,"0"0"-65"15,0 0-81-15,127-9-38 0,-83 5-46 16,-3-1-17-1,-8 3-8-15,-10 0-4 16,-10 2-24-16,-13 0-44 16,0 0-44-16,-11 9-299 0</inkml:trace>
  <inkml:trace contextRef="#ctx0" brushRef="#br0" timeOffset="218">18205 12800 3008 0,'0'0'234'0,"0"0"-112"16,0 0-25-16,116 6-39 15,-85-6-37-15,-2 0-12 16,-8 0-9-16,-4 0-15 16,-6 0-83-16,-2 0-151 15,-4 0-483-15</inkml:trace>
  <inkml:trace contextRef="#ctx0" brushRef="#br0" timeOffset="219">24604 12477 2129 0,'0'0'403'16,"0"0"-220"0,0 0-92-16,0 0-48 0,0 0-9 15,0 0 59-15,0 0 1 16,67-17-7-16,-34 15-18 15,5-2-18 1,3 1-9-16,3 1-15 16,3-2-8-16,-1 0-13 15,-1-1-6-15,-5-1 0 16,-6 2-11-16,-8-1-78 16,-11 1-113-16,-9 4-289 0</inkml:trace>
  <inkml:trace contextRef="#ctx0" brushRef="#br0" timeOffset="220">24905 12276 2653 0,'0'0'239'0,"0"0"-144"0,-14 129-9 31,14-80-3-31,0 0-49 0,0-4-23 0,0-2-4 15,0-1-7-15,2 7-54 16,6-8-174-16,-6-11-2353 0</inkml:trace>
  <inkml:trace contextRef="#ctx0" brushRef="#br0" timeOffset="221">25886 12094 2007 0,'0'0'241'16,"0"0"-141"-16,0 0 78 16,0 0-3-16,0 0-34 0,0 0-35 15,0 0-26-15,150-98-19 16,-111 98-11-16,-4 0-7 15,-3 17 8 1,-10 13-6-16,-9 6-9 16,-9 7-19-16,-4 4-7 15,-6 4-9-15,-19-2-1 16,-8-1-8-16,-5-8-51 16,-3-8-77-16,4-8 7 0,3-11 22 15,10-13 30-15,11 0 77 16,11-2 18-16,2-9 12 15,17 4 23-15,19 7 50 16,9 0-16-16,2 11-31 16,-1 19 2-16,-8 11-7 15,-11 10-18-15,-11 7-14 0,-14-1-7 16,-2 4-1-16,-14-8-5 16,-15-6-6-1,-7-11 4-15,-1-10-4 16,-3-13-8-16,4-9-8 15,7-4-32-15,7-4-34 16,15-18-28-16,7-20-45 0,20 3-163 16,7 3-376-16</inkml:trace>
  <inkml:trace contextRef="#ctx0" brushRef="#br0" timeOffset="222">26688 11981 213 0,'0'0'2150'0,"0"0"-1867"15,0 0-140-15,0 0-24 16,-43 124-45-16,30-62-26 15,-1 9 16-15,5 8 7 16,1 9-9-16,6 3 0 16,2-3-16-16,0-9-8 15,19-12-3-15,8-20-3 16,4-19 2-16,2-18-8 16,1-10-12-16,-5-17-4 15,-7-22-3-15,-6-10-1 0,-11 0-6 16,-5 2-3-16,-10 8-19 15,-19 12-14-15,-9 9-36 16,-1 14-55-16,-9 4-95 16,15 15-213-16,9 9-446 15</inkml:trace>
  <inkml:trace contextRef="#ctx0" brushRef="#br0" timeOffset="223">27287 12145 2038 0,'0'0'391'15,"0"0"-216"-15,0 0-11 16,0 0-65-16,0 0-48 16,0 0-26-16,-114 103 12 0,99-51 3 0,1 5 8 15,7 10 20 1,7 1-8 0,0-2-3-16,5-2-19 0,21-10-14 15,12-13-2-15,9-15 25 16,7-14 0-16,1-12 0 15,-1-6 0-15,-5-33-18 16,-9-14-15-16,-9-9-6 16,-8-9-3-16,-17 2-5 15,-6 7 0-15,-11 12-10 16,-24 4-17-16,-12 14-21 16,-7 8-48-16,-13 16-43 0,11 8-101 15,16 0-396-15</inkml:trace>
  <inkml:trace contextRef="#ctx0" brushRef="#br0" timeOffset="224">27852 12184 2129 0,'0'0'352'15,"0"0"-180"-15,0 0-47 0,0 0-41 16,0 0-21-16,-50 113 20 16,38-61 2-16,3 10-4 15,5 6-4-15,4 3-19 16,0 1 0-16,15-5-15 16,14-7-11-16,12-13 2 15,5-15 23-15,6-17-18 16,4-15-9-1,-6-15-6-15,-3-30-7 16,-11-17-8-16,-11-11-3 0,-17-6-3 0,-8 0-1 16,-13 8-2-1,-22 9 0-15,-15 9-14 16,-3 12-22-16,-3 11-33 16,5 13-38-16,8 17-46 15,16 0-72-15,14 9-285 0</inkml:trace>
  <inkml:trace contextRef="#ctx0" brushRef="#br0" timeOffset="225">28467 12182 2359 0,'0'0'256'15,"0"0"-136"-15,0 0-3 0,0 0-38 32,0 0-23-32,-46 128 22 0,37-79 21 15,0 9-23-15,4 8-14 16,5 5-2-16,0-7-14 16,7-6-12-1,18-15-8-15,10-16-6 0,8-16 2 16,5-11 18-16,4-13-1 15,-6-25-6-15,-5-14-18 16,-12-7-6-16,-14-6-4 16,-13-1-2-16,-2 4-3 15,-19 4-29-15,-20 7-28 0,-9 8-47 16,-21 9-72-16,11 13-83 16,11 12-315-16</inkml:trace>
  <inkml:trace contextRef="#ctx0" brushRef="#br0" timeOffset="226">28978 12173 2457 0,'0'0'258'16,"0"0"-114"-16,0 0-35 16,-31 120 2-1,29-62-32-15,2 8-17 16,0 0-2-16,10-4-6 0,15-10 3 16,10-14-3-16,8-16 1 15,8-18 2 1,5-4-2-16,0-17-9 0,-8-20-17 15,-7-5-14-15,-16-7-10 16,-12-3 3-16,-13-1-8 16,-2-3-11-1,-27 7-19-15,-13 2-25 0,-41 4-67 16,9 11-75-16,7 11-214 16</inkml:trace>
  <inkml:trace contextRef="#ctx0" brushRef="#br0" timeOffset="227">27679 12913 2804 0,'0'0'372'16,"0"0"-285"-16,0 0-22 0,0 0-48 15,0 0-17-15,0 0-131 16,0 0-274-16</inkml:trace>
  <inkml:trace contextRef="#ctx0" brushRef="#br0" timeOffset="228">19069 12702 2255 0,'0'0'347'15,"0"0"-142"-15,0 0-53 16,0 0 4-16,0 0-61 16,0 0-28-16,0 0 23 0,52-7-25 15,-19 5-24 1,5 0-20-16,0 0-13 16,0 0-3-1,-2 2-5-15,-5 0-8 16,-6 0-77-16,-4 0-80 15,-7 0-239-15,-7 0-2206 0</inkml:trace>
  <inkml:trace contextRef="#ctx0" brushRef="#br0" timeOffset="229">19751 12184 1867 0,'0'0'484'16,"0"0"-292"-16,0 0-26 0,0 0-48 16,0 0-47-16,0 0-27 15,0 0-9-15,0-49 5 16,2 59-10-16,6 14 25 16,0 8-6-16,-1 13-11 15,1 9-8-15,0 5 6 16,-4 8-5-16,3 3 1 15,-3-1-2-15,0-1 3 16,1-4-5-16,-2-6-3 16,-1-7-8-16,-2-8-5 15,0-9-7-15,2-6-4 16,-2-4 0-16,0-9-1 16,2-5-5-16,0-5-66 15,9-5-92-15,-2-15-80 16,5-5-316-16</inkml:trace>
  <inkml:trace contextRef="#ctx0" brushRef="#br0" timeOffset="230">20241 12101 2293 0,'0'0'253'0,"0"0"-117"15,0 0-41 1,0 0 4-16,-33 126-40 16,33-77 2-16,0 6 3 15,0-3 7 1,16-5 1-16,6-9-13 0,7-14-6 0,6-15 2 31,4-9-5-31,1-5 15 16,-5-23-10-16,-6-10-31 15,-4-11-10-15,-12-7-9 0,-6-1 0 16,-7 3-5-16,0 7-6 16,-16 10-19-16,-11 12-16 15,-4 14-26-15,-2 11-26 16,2 0-48-16,-1 39-55 15,10-1-93-15,9-2-151 0</inkml:trace>
  <inkml:trace contextRef="#ctx0" brushRef="#br0" timeOffset="231">20224 12545 2339 0,'0'0'291'0,"0"0"-124"16,0 0-52-16,-12 152-21 0,12-96 2 16,8-1-5-16,15-3-10 15,6-9-21-15,9-11-1 16,5-13-9-16,-1-13 2 16,1-6-3-16,-3-6-15 15,-5-26-11-15,-6-15-3 16,-6-11-14-16,-8-4-5 15,-11-2 3-15,-4 2-4 0,-2 6-7 16,-19 7-20 0,-4 11-20-16,0 10-38 0,0 11-13 15,8 17-102-15,5 0-100 16,8 2-732-16</inkml:trace>
  <inkml:trace contextRef="#ctx0" brushRef="#br0" timeOffset="232">20843 12269 2351 0,'0'0'361'0,"0"0"-209"0,0 0-36 16,-24 152-27-16,24-90-19 15,0 5 15-15,0 8-23 0,16 2-19 16,12 0-5 0,15-5-10-16,10-10-5 15,8-15-3-15,-2-19-2 16,-1-21 13-16,-9-10 8 15,-9-37 4-15,-9-22-9 0,-10-15-9 16,-11-6-14-16,-10-1-10 16,0 5 5-1,-17 6-6-15,-18 11-21 16,-13 11-40-16,-5 13-43 16,-18 16-66-16,11 16-91 0,10 6-505 15</inkml:trace>
  <inkml:trace contextRef="#ctx0" brushRef="#br0" timeOffset="233">21828 12355 2031 0,'0'0'362'0,"0"0"-202"0,0 0-17 16,0 0-61-16,0 0-27 0,0 0-15 16,0 0-1-16,-93 11-20 15,74 19-1-15,-1 15 31 16,3 10 22-16,3 12 19 15,7 5-33 1,7 3-10-16,0-6-8 16,19-14-3-16,12-16-13 15,9-16 5-15,9-18 13 16,-1-5 23-16,2-26-7 16,-6-17-18-16,-11-10-20 0,-8-9-11 15,-13-1-4-15,-12 4 1 16,0 5-4-16,-21 9-1 15,-10 9-14-15,-6 10-28 16,-1 11-34-16,1 9-29 0,11 6-80 16,8 15-197-1,14 4-387-15</inkml:trace>
  <inkml:trace contextRef="#ctx0" brushRef="#br0" timeOffset="234">22318 12295 2119 0,'0'0'435'0,"0"0"-206"16,-31 120-105-16,24-54-15 16,5 7-17-16,2 2-18 0,0 2-6 15,22-6-9-15,11-12-4 16,10-14-21-16,4-15 6 16,4-17 8-16,-2-13 5 15,-6-8-20-15,-10-27-7 16,-10-14-12-16,-13-11-4 15,-10-2-6-15,0-2 1 16,-18 2-5-16,-15 4-10 16,-7 7-30-16,-5 10-44 15,3 9-52-15,0 17-95 16,13 13-251-16,11 2-1392 0</inkml:trace>
  <inkml:trace contextRef="#ctx0" brushRef="#br0" timeOffset="235">22955 12330 2306 0,'0'0'352'0,"0"0"-152"16,-24 143-57-16,22-71-5 0,2 8-51 16,7-3-23-16,24-9-16 15,9-12 1-15,11-20-14 16,5-21 4-16,1-15 25 15,1-22 3-15,-6-28-13 16,-8-17-12-16,-11-12-13 0,-12-5-15 16,-13-1-5-1,-8 8-2-15,-13 8-3 16,-27 14-4-16,-11 12-38 0,-12 17-33 16,-8 16-52-1,-32 10-42-15,17 19-168 16,10 7-272-16</inkml:trace>
  <inkml:trace contextRef="#ctx0" brushRef="#br0" timeOffset="236">16952 14513 2336 0,'0'0'210'31,"0"0"-70"-31,41 161-16 15,-12-93-47-15,7-8-39 16,6-17-8-16,5-20 60 0,1-18-12 16,0-5-3-16,-6-24-17 15,-7-19-22-15,-10-14-13 16,-11-5-10-16,-8-3-7 16,-6 3-6-16,0 13-1 15,-8 8-7-15,-9 20 4 16,5 17 4-16,2 8 4 15,6 39 2-15,4 43 4 16,0 42 15-16,14 36 5 16,5 10 1-16,-3-7-2 15,-14-9 9-15,-2-19 18 16,-18 4-4-16,-15-2-28 16,-1-34-11-16,5-23-8 15,2-27 3-15,1-18-8 0,-6-5-27 16,-3-17-25-16,-3-17-3 15,1-13-9-15,-1-57-3 16,7-12 14 0,6-9-13-16,7-4 15 0,18 23 37 15,0-5 14-15,8 11 0 16,27 12 0-16,36-12-82 16,-7 16-198-16,-1 6-1659 0</inkml:trace>
  <inkml:trace contextRef="#ctx0" brushRef="#br0" timeOffset="237">17829 14541 2366 0,'0'0'286'0,"0"0"-144"15,0 0-5-15,39 156-36 16,-23-98-35-16,0 0-9 16,2-7 2-16,-5-8-16 15,1-18-2-15,-4-7-19 0,1-18-11 16,1 0-3-16,-3-20 19 15,-1-18 4-15,0-5-18 16,-2-4-7 0,-1-2-6-16,-3 2-16 0,0 4-48 15,2 0-109 1,0 11-222-16,-1 13-1525 0</inkml:trace>
  <inkml:trace contextRef="#ctx0" brushRef="#br0" timeOffset="238">18446 14492 2150 0,'0'0'632'16,"0"0"-462"-16,0 0-52 16,116 0-20-16,-70 0-31 0,-5 0-38 0,-3 0-15 31,-9 0-10-31,-8 0-4 16,-5 0-5-16,-16 15-140 15,0 0-84-15,-14 0-2202 0</inkml:trace>
  <inkml:trace contextRef="#ctx0" brushRef="#br0" timeOffset="239">18562 14708 2741 0,'0'0'406'0,"0"0"-338"15,0 0 5-15,0 0-10 16,0 0-30-16,140 32-22 15,-109-32-11-15,16 0-68 0,-7-11-188 16,-5-2-1639-16</inkml:trace>
  <inkml:trace contextRef="#ctx0" brushRef="#br0" timeOffset="240">19914 14351 1601 0,'0'0'251'16,"0"0"-158"-1,7-124 11-15,-3 66 62 16,3 2-114-16,-1 5 23 15,-1 10 30-15,0 12 21 0,-1 9-30 0,-2 12-27 16,0 8-24 0,0 0-3-16,1 13 12 15,3 16-7-15,-2 10-9 16,4 10-16-16,-2 11 3 16,1-2-1-1,-3 4 18-15,0 2 4 0,0-2 11 0,-4 0-13 16,0-4-11-16,0-5-9 15,0-8-13-15,0-4-6 16,0-9-4-16,0-7-1 16,0-5-2-16,0-5-30 15,6-7-82 1,5-3-74-16,3-5-256 0</inkml:trace>
  <inkml:trace contextRef="#ctx0" brushRef="#br0" timeOffset="241">20405 13968 2161 0,'0'0'311'15,"0"0"-170"-15,0 0-2 16,-14 128-34-16,14-74-36 16,0 1 3-16,8-1-2 15,13-7-24-15,6-13-4 16,6-10 34-16,2-18-7 15,3-6 5-15,-1-6-8 16,-2-29-23-16,-4-5-16 16,-4-9-10-16,-10-3-12 0,-5 1-4 15,-10 6-1 1,-2 7-7-16,-9 5-42 0,-18 12-36 16,-4 8-75-16,-14 13-67 15,8 0-235-15,6 6-1660 16</inkml:trace>
  <inkml:trace contextRef="#ctx0" brushRef="#br0" timeOffset="242">20405 14321 2241 0,'0'0'324'15,"0"0"-140"1,-19 149-59-16,19-80-22 15,0-1-17-15,13-3-4 0,14-12-8 16,9-13-14-16,4-14-7 16,2-11 11-16,6-15 6 15,-6-8 8-15,-3-25-29 16,-3-11-3-16,-9-14-22 0,-5-4-13 16,-11-2-7-16,-6 2-4 15,-5 6-1-15,-3 9-32 16,-18 11-37-16,-4 8-38 15,-13 17-67-15,7 9-161 0,7 2-557 0</inkml:trace>
  <inkml:trace contextRef="#ctx0" brushRef="#br0" timeOffset="243">21091 14092 2018 0,'0'0'510'16,"0"0"-315"-16,0 0-67 15,-40 139-11-15,34-75-39 16,6 9-6-16,0 4 11 16,0 0-16-16,25-2-14 0,9-13-9 15,11-18-4 1,5-11 7-16,8-20 15 0,-4-13 5 16,-5-7-15-16,-9-29-13 15,-9-16-18-15,-10-14-12 16,-10-11-3-16,-11-7-5 15,0 6-1-15,-17 1-14 16,-14 12-18-16,-8 12-47 16,-6 10-36-16,0 15-72 0,5 26-85 15,11 2-296-15,17 5-1487 16</inkml:trace>
  <inkml:trace contextRef="#ctx0" brushRef="#br0" timeOffset="244">21706 14220 2248 0,'0'0'335'16,"0"0"-116"-16,-10 148-67 0,10-80-23 16,7 1-21-16,15-9-29 15,12-9-20-15,6-19-4 16,4-13 4-16,6-14 9 16,-6-5-7-16,-3-18-15 0,-8-20-21 15,-6-18-12-15,-12-6-7 16,-9-4-1-1,-6-1-5-15,-2 5 1 16,-27 12-1-16,-6 7-31 16,-7 12-49-16,-3 17-55 0,-2 14-63 15,12 2-247 1,12 13-1713-16</inkml:trace>
  <inkml:trace contextRef="#ctx0" brushRef="#br0" timeOffset="245">22275 14225 2516 0,'0'0'312'0,"0"0"-176"0,-6 156-21 16,6-82-33 0,11 1-32-16,13-8 9 0,12-11-14 15,5-18 2-15,1-17 6 16,3-17 5-16,-5-4-11 15,-7-34-8-15,-10-17-2 16,-13-13-14-16,-10-9-7 16,0 0-9-16,-20 5-7 15,-13 6 7-15,-9 11-7 16,-8 12-37-16,2 11-39 16,0 13-37-16,7 15-64 15,9 5-178-15,16 14-249 0</inkml:trace>
  <inkml:trace contextRef="#ctx0" brushRef="#br0" timeOffset="246">22786 14139 97 0,'0'0'2302'0,"0"0"-2045"16,0 0-132-16,0 0-27 16,-16 139-28-16,16-81 4 0,0 6 11 15,0 4 10 1,12-4-19-16,5-4-9 16,6-17-11-16,10-19-17 15,5-22-10-15,7-2 1 16,-1-34 22-16,-3-18-4 0,-10-10-18 15,-14-2-16 1,-13-4-8-16,-4 3-1 0,-8 8-5 16,-19 1-9-16,-11 9-38 15,-33-2-56-15,9 12-103 16,2 16-339-16</inkml:trace>
  <inkml:trace contextRef="#ctx0" brushRef="#br0" timeOffset="247">23882 14075 1601 0,'0'0'386'0,"0"0"-212"16,0 0-101 0,0 0-16-16,0 0 56 0,0 0-9 15,0 0 27-15,3 21-3 16,-1 3-27-16,-2 4-17 16,2 6-17-16,-2 6-15 15,0 5 8-15,0 9-18 16,2 2-17-16,0 1-10 15,1 1-9-15,1-5-1 16,2-1-4-16,1-5 0 16,-2-11-1-16,0-6 0 0,-1-13 0 15,-2-8 0-15,-2-9-9 16,0 0-8-16,0-24 17 16,0-10-1-1,0-9-4-15,0-10 5 0,0-7-11 16,0-7-19-1,0-7-27-15,4-1 2 0,7-4 25 16,5 6 25-16,5 5 1 16,2 9 4-16,4 15 37 15,2 12 19-15,0 17-6 16,0 15 2-16,-2 0-8 16,-4 32 2-16,-10 15-17 0,-5 8-10 15,-8 7-4-15,0 5-4 16,-6-3-7-16,-14-4-4 15,-2-6 0-15,-3-10-32 16,2-14-21-16,4-13-11 16,3-17 6-16,5 0 0 15,7-8 30-15,4-12 18 16,0 6 10-16,2 1 15 16,13 11 24-16,6 2 15 0,1 10 14 15,0 18-23-15,0 2-15 16,1 7-8-1,-6 1 1-15,1-6-10 16,-5 2-8-16,-1-1-1 16,-1-4-4-16,-5-1 4 15,2-7-4-15,-4-6-23 0,5-8-52 16,6-7-82 0,1-13-71-16,-3-12-329 0</inkml:trace>
  <inkml:trace contextRef="#ctx0" brushRef="#br0" timeOffset="248">24669 14368 2342 0,'0'0'317'0,"0"0"-137"0,0 0-40 16,0 0-58-16,120-75-48 0,-93 41-18 15,-8 0-10 1,-5-3 5-16,-7 3-5 16,-7 6-1-16,0 7 0 15,-23 8-4-15,-10 7 4 16,-7 6 1-16,-4 0-4 15,-3 21 3-15,5 11-1 16,5 4 12-16,11 9 7 0,8 0-6 16,9 5 2-16,7-1 0 15,2 0 10 1,0-4 6-16,20-2 0 0,7-5-13 16,4-4 0-1,2-8-11-15,0-7-7 16,1-6-4-16,-5-9 0 0,-2-4-52 15,2-6-84-15,-9-18-135 16,-3 1-2097-16</inkml:trace>
  <inkml:trace contextRef="#ctx0" brushRef="#br0" timeOffset="249">25119 14627 2131 0,'0'0'332'16,"0"0"-197"-16,0 0-39 15,7-122-48-15,-3 77-31 16,2-2-12-16,1-2-3 15,0 0-1-15,2 1 0 16,2 3 0-16,5 5 9 16,-1 3 20-16,5 8-10 0,-1 5 3 15,-2 9-4 1,3 8 5-16,-3 7 6 0,2 0 4 16,-4 7 2-16,1 14-6 15,-1 5 14-15,-1 6 2 16,-3 9-2-16,0-1 4 15,-2 7-15-15,-2 7-2 16,-1 1-4-16,1 3-4 16,-2-2-10-16,-3-5-9 15,2-10-3-15,-2-11-1 16,-2-13-39-16,0-17-84 0,0 0-144 16,-2-11-1688-16</inkml:trace>
  <inkml:trace contextRef="#ctx0" brushRef="#br0" timeOffset="250">25194 14419 2793 0,'0'0'255'0,"0"0"-191"15,0 0-36-15,0 0-17 16,119 15-11-16,-77-15-40 0,-9-2-133 15,-6-11-285-15</inkml:trace>
  <inkml:trace contextRef="#ctx0" brushRef="#br0" timeOffset="251">25683 14141 2673 0,'0'0'286'0,"0"0"-133"0,4 109-26 16,0-56-67-16,3 1-29 16,0-3-10-16,-3-1-7 15,1-7-8-15,-3-12-2 16,-2-9-4-16,0-22-40 16,0 0-156-16,-2-6-474 0</inkml:trace>
  <inkml:trace contextRef="#ctx0" brushRef="#br0" timeOffset="252">25612 13874 2611 0,'0'0'216'16,"0"0"-216"-16,0 0-120 0,0 0-1129 0</inkml:trace>
  <inkml:trace contextRef="#ctx0" brushRef="#br0" timeOffset="253">26108 14049 2235 0,'0'0'352'15,"0"0"-151"-15,0 0-35 16,0 0-53-16,0 0-45 0,0 0-14 15,0 0-14 1,-74 99-13-16,74-63-9 16,18 2 4-16,9-1 5 0,7-3 10 15,-1-2 12-15,-4 0 6 16,-4 2 11-16,-8 1-6 16,-13 1-20-16,-4 0-12 15,-4 1-13-15,-23-3-8 16,-6-6-7-16,-5-9 0 15,0-10-33-15,1-7-43 16,3-2-44-16,3 0-23 0,9-9-187 16,8-2-577-16</inkml:trace>
  <inkml:trace contextRef="#ctx0" brushRef="#br0" timeOffset="254">24301 6833 1870 0,'0'0'372'0,"0"0"-190"0,0 0-47 16,0 0 6-16,0 0-41 15,0 0-46-15,0 0-4 16,-9-9-12-16,7 11-1 15,2 15-20-15,0 4-10 16,0 7-1-16,0 6 1 16,0 7-6-16,0 0 8 15,0 4 0-15,0-1-2 0,0-1-2 16,2-2-3 0,3-5 1-16,-3-1-3 15,0-8 0-15,0-5 0 16,0-7 0-16,0-7-2 15,-2-8-3-15,0 0-11 0,0-17-3 16,0-15 12-16,0-8-2 16,0-9 4-16,0-5-15 15,0-2-9-15,0-1 6 16,5-2 13-16,2 2 10 16,6 3 0-16,5 7 11 15,4 9 22-15,5 10 6 16,4 11 8-16,-2 15-3 15,0 2-6-15,-2 8 7 16,-7 22 3-16,-7 7-9 16,-6 7-13-16,-7 6-9 15,0 3-10-15,-15 1-7 16,-8-5 0-16,1-8 0 16,2-9-1-16,6-13-10 15,6-10-10-15,5-9-7 0,3 0-18 16,0 0 31-16,5-3 5 15,15-1 10-15,5 2 4 16,1 2 6-16,1 0 10 16,-1 15 6-16,-3 6-8 15,0 1-7-15,-6 1-1 16,1-2 0-16,-3-1-10 0,-1-5 0 16,-3-3 0-1,0-3-17-15,0-4-85 0,0-5-50 16,10 0-69-16,-4-15-118 15,-1-3-1978-15</inkml:trace>
  <inkml:trace contextRef="#ctx0" brushRef="#br0" timeOffset="255">25005 6967 2213 0,'0'0'279'15,"0"0"-127"-15,0 0-5 16,0 0-24-16,0 0-54 0,0 0-27 16,78-141-11-1,-73 107 16-15,-5 4-32 16,0 6-3-16,-2 7 11 16,-14 8 15-16,-7 9-4 15,-2 0-9-15,4 18-14 16,-4 18-7-16,5 11-3 0,3 7-1 15,5 5 0 1,5-1 4-16,7-2 0 0,0-9 6 16,0-9 0-16,12-8 6 15,3-8-1-15,3-9-4 16,2-7-5-16,-2-4-5 16,-1-2 0-16,2 0-1 15,-3 0-7-15,5-2-107 16,-3-11-141-16,-2 2-664 0</inkml:trace>
  <inkml:trace contextRef="#ctx0" brushRef="#br0" timeOffset="256">25435 7279 2225 0,'0'0'370'0,"0"0"-227"15,0 0-78-15,0 0-18 16,0 0-11-16,0 0-12 16,0-126-10-16,0 83-7 15,0-6-2-15,0-4-5 0,0-1 1 16,13 1 0-16,3 4 0 15,-1 8 0-15,6 9-1 16,-1 11 1-16,0 12 4 16,2 9 2-16,1 0 28 15,-2 17-2-15,0 17-2 16,-1 7-4-16,-3 6-5 0,2 2-5 16,-7-2-1-1,2 0 8-15,-5-2-1 16,0-2-3-16,-2-3-13 15,-3-3-7-15,-1-7-7 16,-3-7-72-16,0-8-107 16,0-8-481-16</inkml:trace>
  <inkml:trace contextRef="#ctx0" brushRef="#br0" timeOffset="257">25558 7085 2411 0,'0'0'533'0,"0"0"-477"16,0 0-39-16,0 0-11 0,0 0-6 15,154-13-59-15,-112-9-185 16,-9-1-160-16</inkml:trace>
  <inkml:trace contextRef="#ctx0" brushRef="#br0" timeOffset="258">26050 6828 2562 0,'0'0'314'0,"0"0"-146"0,11 118-43 16,-1-69-59-16,-2-4-38 16,1-7-15-16,-1-4-7 0,-2-6-2 0,-2-9-4 15,0-8-62-15,-4-11-96 16,0-6-280-16,0-15-550 0</inkml:trace>
  <inkml:trace contextRef="#ctx0" brushRef="#br0" timeOffset="259">26067 6580 2123 0,'0'0'325'16,"0"0"-325"-16,0 0-9 15,0 0-463-15</inkml:trace>
  <inkml:trace contextRef="#ctx0" brushRef="#br0" timeOffset="260">26456 6719 2126 0,'0'0'360'0,"0"0"-161"15,0 0-63-15,0 0-57 16,2 122-19-16,25-90 1 16,4 0 16-16,2-2-2 15,-2-2-2-15,-4-3 0 16,-6 3-17-16,-11-2-9 15,-8 2-7-15,-2 2-22 16,-6-3-11-16,-14 4-2 16,-7-6-5-16,-4-1-28 15,-1-7-54-15,-1-6-63 16,6-7-122-16,10-4-630 0</inkml:trace>
  <inkml:trace contextRef="#ctx0" brushRef="#br0" timeOffset="261">27115 7493 141 0,'0'0'0'0</inkml:trace>
  <inkml:trace contextRef="#ctx0" brushRef="#br1" timeOffset="262">19765 15903 2287 0,'0'0'363'16,"0"0"-230"-16,0 0-46 15,0 0-29-15,0 0-21 16,0 0-17-16,0 0-19 16,-112 20 6-1,90-1 1-15,2 9 9 16,-2 8 1-16,-1 9 6 0,2 15-8 16,-2 8-2-16,-2 14 1 15,3 8 12-15,2 23-3 16,9 15-1-16,8 20 0 15,3-9 1-15,8-30 5 16,11-28 9-16,6-14 2 16,6 14 0-16,9 4-8 15,3 7 1-15,1-12-5 16,-2-18-14-16,-6-15-7 16,-4-13-1-16,-7-11-5 15,-2-12-1-15,8-7-48 0,-4-4-112 16,-4 0-358-16</inkml:trace>
  <inkml:trace contextRef="#ctx0" brushRef="#br1" timeOffset="263">20449 16269 1550 0,'0'0'419'16,"0"0"-148"-16,0 0-82 16,0 0-66-16,135-118-17 0,-94 108 10 15,-3 1-50-15,-1 9-7 16,-3 0 1-16,-3 5-1 15,-6 16-7-15,-5 5 3 16,-7 6-16-16,-9 6-5 16,-4 7-6-1,0 7-7-15,-6 3-14 0,-17 3-3 16,-6-5-3-16,0-6-1 16,-2-12-8-16,3-14-24 0,3-10-17 15,3-7 13 1,22-4 25-16,-25 0 9 15,21-9-5-15,4-5 7 16,0 5 11-16,13 3 9 16,9 6 14-16,5 0-6 15,6 15-5-15,1 14 0 16,-3 10-3-16,-2 8 0 0,-9 4-4 16,-9 3-4-16,-9 2 2 15,-2 1 9-15,-13-3-5 16,-18 1 7-16,-4-6-7 15,-8-6-10-15,1-11-2 16,0-12 0-16,1-16-3 16,5-4-3-16,10-9-32 15,4-20-25-15,12-4-19 16,10 1-39-16,0 2-17 16,38-8-4-16,1 10-96 0,-2 9-235 15</inkml:trace>
  <inkml:trace contextRef="#ctx0" brushRef="#br1" timeOffset="264">21300 16445 1950 0,'0'0'366'16,"0"0"-198"-16,0 0-55 16,0 0-24-1,0 0-17-15,-36 128-15 16,34-75-3-16,-1 9 16 16,3 9 2-16,0 10 3 0,12 1-10 15,12-1-9-15,7-6-11 16,8-7-6-1,5-21 5-15,7-14-6 0,3-27 10 16,-1-6 9 0,-2-39-2-16,-1-38 0 0,-17-8-17 15,-9-14-17-15,-12-1-10 16,-12 10-5-16,0-2 2 0,-23 11-2 16,-14 6-6-16,-11 17 0 15,-4 15-35-15,-4 14-43 16,2 20-24-16,0 13-42 15,14 22-87-15,13 6-269 0</inkml:trace>
  <inkml:trace contextRef="#ctx0" brushRef="#br1" timeOffset="265">22167 16535 2348 0,'0'0'666'16,"0"0"-524"-1,0 0-92-15,0 0-50 16,0 0-24-16,0 0-168 15,0 0-264-15</inkml:trace>
  <inkml:trace contextRef="#ctx0" brushRef="#br1" timeOffset="266">22296 16954 2811 0,'0'0'373'0,"0"0"-279"16,0 162-3-16,0-85-25 0,0-2-42 16,0-2-12-16,0-2-7 15,-4-5 1-15,-15-4-6 16,-8 6-31-16,4-21-82 16,-2-13-258-16</inkml:trace>
  <inkml:trace contextRef="#ctx0" brushRef="#br1" timeOffset="267">23058 16646 1874 0,'0'0'305'0,"0"0"-99"15,0 0-135-15,0 0-23 16,0 0 18-16,0 0-8 16,0 0-20-16,-2-139 28 0,6 96-26 15,-2-4-11-15,3-11-9 16,-1-4-8-16,0-4-6 16,4-1-5-16,-4 10 1 15,0 10-2-15,1 8 0 16,-3 16 1-1,0 8 0-15,-2 15 5 0,2 0 14 16,3 19 7-16,2 24 15 16,-1 14-14-16,1 14-11 15,2 6-5-15,0 9 3 16,0-1 4-16,-1 5 5 0,-1-7 2 16,-3 1-2-1,4-3 0-15,-6-13 7 0,2-3-6 16,0-12-15-16,1-6-9 15,1-4-1-15,2-13-7 16,-2-2-64-16,5-20-65 16,-1-6-137-16,-4-2-152 15</inkml:trace>
  <inkml:trace contextRef="#ctx0" brushRef="#br1" timeOffset="268">23550 16235 1597 0,'0'0'585'16,"0"0"-346"-16,0 0-61 15,0 158-3-15,11-102-75 16,5 2-21-16,6-5 1 15,5-14-15-15,4-12-8 16,7-18 8-16,2-9 17 0,0-23 5 16,0-25-19-16,-1-14-19 15,-11-4-24-15,-6-6-5 16,-8 1-9-16,-9 4-10 16,-5 5 0-1,0 9-1-15,-21 6-2 0,-6 10-27 16,-4 12-18-16,-2 6-20 15,-1 14-29-15,5 5-24 16,0 5-62-16,7 14-137 16,7 5-369-16</inkml:trace>
  <inkml:trace contextRef="#ctx0" brushRef="#br1" timeOffset="269">23595 16515 1644 0,'0'0'478'16,"0"0"-185"-16,-5 159-122 15,5-87 5-15,0 3-72 16,13-7-11-16,10-3-3 16,4-7-20-16,4-16-3 15,4-16 7-15,5-9-16 0,1-17 12 16,3 0-10-16,-1-36-16 15,-1-9-18-15,-9-17-8 16,-6-3-6-16,-9 2-6 16,-13-4-6-16,-5 11-11 15,-5 7-32-15,-21 13-36 16,-6 10-28-16,-21 7-57 16,8 15-124-16,5-1-551 0</inkml:trace>
  <inkml:trace contextRef="#ctx0" brushRef="#br1" timeOffset="270">25165 16299 1670 0,'0'0'753'0,"0"0"-553"16,0 0-53-16,0 0-54 0,-31 133-30 16,31-76-16-16,0 14 13 15,0 4 7-15,9 6-14 16,16-4-8-16,6-2 4 16,12-17-15-16,3-20 0 15,8-18 16 1,2-20 31-16,-4-28-1 0,-2-30-21 15,-6-36-22 1,-13-2-16-16,-11-9-11 0,-11 0-6 0,-9 20 2 16,-13-1-1-16,-25 15-5 15,-11 16-22-15,-9 14-32 16,-2 16-43 0,-11 25-16-16,13 0-57 15,14 15-333-15</inkml:trace>
  <inkml:trace contextRef="#ctx0" brushRef="#br1" timeOffset="271">26071 16246 1631 0,'0'0'497'0,"0"0"-227"16,0 0-123-16,0 0 26 0,0 0-45 15,0 0-53-15,0 0-25 16,-79 118-13-16,79-56 9 16,0 10 1-16,9 3-3 15,18 2-7-15,6-6-2 16,10-14 2-16,-1-14 0 16,4-19 13-16,4-20 18 15,-5-4 5-15,-1-22-9 16,-7-22-19-16,-5-18-18 0,-8-13-12 15,-8-11-6 1,-11 1-5-16,-5 3-3 16,0 10-1-16,-25 7-5 0,-8 16-31 15,-5 6-54 1,-5 14-55-16,-5 20-64 16,7 5-235-16,12 4-1765 0</inkml:trace>
  <inkml:trace contextRef="#ctx0" brushRef="#br1" timeOffset="272">26657 16169 2267 0,'0'0'313'15,"0"0"-175"-15,0 0-27 0,-10 139-40 16,10-77-10-16,0 8 20 16,14 5-1-16,10 2-14 15,7-4-3-15,7-15-14 16,9-11-1 0,6-24 12-16,3-23 3 0,-2 0 5 15,-3-43-18-15,-6-14-11 16,-12-20-19-1,-8-9-8-15,-14-4-7 0,-11 9 1 16,-5 2-3-16,-26 15-3 16,-16 8-16-16,-11 18-53 15,-38 8-74-15,14 17-63 16,4 9-262-16</inkml:trace>
  <inkml:trace contextRef="#ctx0" brushRef="#br1" timeOffset="273">25022 17007 2696 0,'0'0'163'0,"0"0"-163"15,0 0-186-15,0 0-566 0</inkml:trace>
  <inkml:trace contextRef="#ctx0" brushRef="#br1" timeOffset="274">24432 16126 1993 0,'0'0'259'15,"0"0"-76"-15,0 0-110 16,0 0-11-16,0 0-16 15,0 0-16-15,0 0 10 16,-73 71 10-16,67-33-4 16,-1 9 19-16,4 11-7 0,3 4-15 15,0 11 10-15,5 2-2 16,17 1-9-16,9-5-5 16,10-13-6-1,7-11-15-15,6-13 6 0,4-21 15 16,-2-11 20-1,-6-2 5-15,-4-30 1 0,-11-21-18 16,-8-17-16-16,-10-16-13 16,-5-8-4-16,-12-7-7 15,0 8-4-15,-18 9-1 16,-18 5-19-16,-11 11-43 16,-6 15-41-16,-19 18-80 15,15 14-95-15,10 19-603 0</inkml:trace>
  <inkml:trace contextRef="#ctx0" brushRef="#br1" timeOffset="275">27309 15711 2388 0,'0'0'277'0,"0"0"-153"0,0 0-46 16,0 0-12-16,107 143-14 15,-78-91 8-15,0 7 7 16,-5 3-4-16,-3 5-9 16,-6 3 0-16,-4 3 2 15,-9 6 4-15,-2 3-19 16,0 8-13-16,-11 6-14 15,-11 2-9-15,-7 3-5 16,-1-9 0-16,-1-7-7 16,0-10-33-16,5-17-28 15,-1-15-44-15,9-20-131 0,5-12-630 0</inkml:trace>
  <inkml:trace contextRef="#ctx0" brushRef="#br1" timeOffset="276">22209 16475 2386 0,'0'0'357'0,"0"0"-233"0,0 0-23 15,0 0-13-15,0 0-1 16,0 0-11-16,0 0-11 16,91 55-4-16,-77-63-19 15,-5-12-18-15,-7 1-10 16,-2-4-5-16,0 3-3 0,-14 6-2 15,-8 5 4 1,0 5-8-16,-3 4 0 16,4 0-32-16,4 8-19 15,7 11-39-15,8 9-91 0,2-7-231 16,0-3-1558-16</inkml:trace>
  <inkml:trace contextRef="#ctx0" brushRef="#br1" timeOffset="277">27732 17561 2474 0,'0'0'312'0,"0"0"-144"0,89-126-65 16,-37 55-29-16,6 1-32 15,2-7-25-15,-4 10-17 16,-6 10-8-16,-7 10-61 16,-12 19-63-16,-11 17-94 15,-13 7-130-15</inkml:trace>
  <inkml:trace contextRef="#ctx0" brushRef="#br1" timeOffset="278">27922 17760 2789 0,'0'0'197'15,"0"0"-99"-15,0 0 0 16,120-143-11-16,-63 76-43 0,6-3-32 15,-3 8-4-15,-6 8-8 16,0 12-35 0,-15 18-88-16,-14 14-237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2T23:56:34.54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9516 593 2155 0,'0'0'273'0,"0"0"-197"0,0 0-4 16,0 0 41-16,0 0-35 15,0 0-8-15,0 0 5 16,24 62-18-16,-17-32-11 16,-3 2-9-16,0 6 3 15,1 9-12-15,-3 7-8 16,1 4-4-16,-1 6-16 16,2 2 6-16,1 3-2 15,-1 1-4-15,0 1 0 0,-1-7 0 16,-1-8 0-1,-2-7 1-15,2-10 4 0,1-10 3 16,-1-7-8-16,0-9 0 16,1-7 0-16,-1-6-2 15,-2 0 1-15,0-13-3 16,0-13 4-16,0-3 0 16,0-10 1-16,0-6-1 15,-5-4-7-15,1-5-12 16,-3-6 6-16,0-4 9 15,1-2-3-15,3 0 7 0,3 2 0 16,0-1 0 0,0 3 0-16,5 3 0 0,10 3 1 15,5 7 10 1,3 6 6-16,2 11 6 0,0 10 21 16,2 10-1-16,0 12-2 15,-2 0 4-15,-5 12 14 16,-5 19-4-16,-3 7-20 15,-10 5-1-15,-2 4-10 16,0 2-8-16,-2 0-6 16,-16 1-9-16,-2-1-1 15,-2-5-9-15,-1-5-44 0,3-9-42 16,5-11-32-16,1-12-18 16,7-7-2-16,3 0 66 15,4-9 59-15,0 1 22 16,0-1 19-16,11 9 34 0,7 0 13 31,5 0-1-31,-2 21 3 0,2 7-9 16,2 9-19-16,-6 1-1 15,1 2-9-15,1-1-11 16,-4-1 9-16,1-1-14 16,1 0-5-16,-4-2-3 15,-5 4 1-15,2-2-6 0,-3-3 5 16,-3-6-6-1,1-11 0-15,0-8-52 0,0-9-71 16,3-16-79-16,-3-14-194 16,3-6-1622-16</inkml:trace>
  <inkml:trace contextRef="#ctx0" brushRef="#br0" timeOffset="1">10184 1254 2140 0,'0'0'598'15,"0"0"-520"-15,0 0 0 16,0 0 6-16,0 0-11 15,0 0-5-15,119-60-12 16,-96 26-18-16,0-2-19 16,-3-1-2-16,-7 3-7 15,-6 2-1-15,-5 6 17 0,-2 3-5 16,0 5 1-16,-20 6-2 16,-2 3-11-16,-5 7-4 15,0 2-2-15,-2 0-1 16,2 22-2-16,1 10 0 15,4 6 1-15,1 11-1 16,6 7 1-16,6 4 7 16,7 0-4-16,2-1 15 15,0-3 12-15,11-11-8 16,11-6-13-16,3-12-3 0,1-5-7 16,-1-9 0-16,0-5 0 15,-4-6 1-15,0-2-1 16,-1 0-23-16,2 0-66 15,9-13-114-15,-2 3-197 16,-4-1-180-16</inkml:trace>
  <inkml:trace contextRef="#ctx0" brushRef="#br0" timeOffset="2">10941 914 2309 0,'0'0'302'16,"0"0"-145"-16,0 0-19 15,0 0-20-15,0 0-44 0,0 0-16 16,0 0-4 0,-104 62-14-16,86-30-2 0,0 7 10 15,0 1 1-15,3 5-8 16,3 4 3-16,6 0-12 16,4 0 2-16,2-3-3 15,0-4-10-15,8-3-10 16,13-7-7-1,3-6-3-15,1-7-1 0,-1-6 0 16,-2-9-16 0,1-4-62-16,6 0-77 0,-7-4-88 15,-2-7-349-15</inkml:trace>
  <inkml:trace contextRef="#ctx0" brushRef="#br0" timeOffset="3">11242 1350 2284 0,'0'0'404'0,"0"0"-217"16,0 0-85-16,0 0-15 0,139-115-59 15,-108 74-18-15,-9 0-5 31,-4 3-4-31,-9 4 5 0,-9 6-6 0,0 4 44 16,-5 7 13 0,-15 5-5-16,-4 3-27 0,-3 6-6 15,-2 3-7-15,2 0-6 16,3 16 4 0,3 14 10-16,4 6-1 0,3 9 1 15,5 6 15 1,7 0-3-16,2 1-2 15,0-5-7-15,13-4-7 0,8-7-4 0,3-10-6 32,3-9-5-32,2-8 0 15,0-7-1-15,-2-2 0 0,-3-5-50 16,9-27-54-16,-8 2-107 16,-3-2-506-16</inkml:trace>
  <inkml:trace contextRef="#ctx0" brushRef="#br0" timeOffset="4">11786 1070 2731 0,'0'0'308'0,"0"0"-141"0,0 113-34 15,0-59-47-15,0 0-44 16,2-3-21-16,3-8-10 15,1-12-8-15,-1-9-2 16,-1-10-1-16,1-9-52 16,-1-7-105-16,1-20-85 15,-5-4-416-15</inkml:trace>
  <inkml:trace contextRef="#ctx0" brushRef="#br0" timeOffset="5">11822 758 2312 0,'0'0'423'16,"0"0"-258"-16,0 0-113 16,0 0-52-16,0 0-63 15,0 0-428-15</inkml:trace>
  <inkml:trace contextRef="#ctx0" brushRef="#br0" timeOffset="6">12107 567 2593 0,'0'0'292'0,"0"0"-130"16,0 0-28-16,14 148-43 16,-8-95-26-16,3 8-11 15,-3 1-1-15,4 4-10 16,-4 4 4-16,1 1-13 15,-3 2 1-15,3-3-14 16,-2-4-18-16,-1-10-2 16,0-11-1-16,1-15 0 15,-1-13-61-15,-4-17-67 16,0-11-110-16,0-14-306 0</inkml:trace>
  <inkml:trace contextRef="#ctx0" brushRef="#br0" timeOffset="7">12136 954 2662 0,'0'0'312'16,"0"0"-220"-16,0 0-34 0,0 0-26 15,0 0-32-15,116-16-28 16,-79 11-213-16,-1 3-1611 0</inkml:trace>
  <inkml:trace contextRef="#ctx0" brushRef="#br0" timeOffset="8">12615 1502 1918 0,'0'0'317'16,"0"0"-113"-16,0 0 52 16,0 0-111-16,0 0-70 15,0 0-30-15,0 0-13 16,13-145-20-16,-6 91-12 0,-1-8 7 15,4-2-6 1,0 0 0-16,4 2 0 0,2 8-1 16,0 11 14-16,1 15 31 15,1 12 2-15,-1 16 4 16,2 0 17-16,1 19-14 16,-3 13-26-16,1 11-6 15,0 2-13-15,-4 2 0 16,-4 2-9-16,-1-2 4 15,-5-2-4-15,-4-5-8 16,0 1-86-16,-6-11-154 0,-7-9-1165 16</inkml:trace>
  <inkml:trace contextRef="#ctx0" brushRef="#br0" timeOffset="9">12691 1217 3106 0,'0'0'254'16,"0"0"-172"-16,0 0-24 0,0 0-34 16,135-27-24-16,-90 20-66 0,-12 3-166 15,-10 4-743-15</inkml:trace>
  <inkml:trace contextRef="#ctx0" brushRef="#br0" timeOffset="10">26562 16027 472 0,'0'0'1070'0,"0"0"-855"15,0 0 22-15,12 129-49 0,-10-84-61 16,0 0-24 0,0 2 0-16,0 0-37 15,3 6 23-15,-1-1-2 0,1 5-28 16,0 1-22 0,1-2-8-16,1-7 4 15,-3-2-8-15,0-9 0 16,4-3 0-16,-4-3 3 15,-2-4-1-15,2-3-3 0,-1 3-2 16,-1-9-7-16,-2-4-4 16,2-2-5-16,-2-8-5 0,2-4-1 15,-2-1 0-15,2 0 0 16,0-14 0 0,2-14 1-16,-2-2 0 15,0-4 3-15,-2-7-4 16,0-4-2-16,0-12-2 0,0-6-3 15,0-7-9-15,0-1-9 16,0-10-7-16,0 0 12 16,0-1 8-16,0-8 11 15,0 5-3-15,0 4 4 16,11 4 0-16,5 15 7 16,3 15 9-16,8 14 18 15,2 23 2-15,2 10-5 16,3 4 3-16,-1 30-8 15,-2 9 2-15,-6 4 0 16,-7 7-6-16,-9-1-7 16,-9 3 9-16,0-5 6 0,-11-2-9 15,-16 3-13-15,-2-10-2 16,-4-3-6 0,4-9 1-16,2-11-1 0,6-10-29 0,11-9-70 31,10 0-52-31,0-20-72 0,0 1-274 0</inkml:trace>
  <inkml:trace contextRef="#ctx0" brushRef="#br0" timeOffset="11">27249 15874 1614 0,'0'0'355'0,"0"0"-147"15,0 0-63-15,0 0-46 16,0 0-27-16,19 134-5 16,-11-102-20-16,-6 7 4 15,2-3-12-15,-2 3-3 16,1 1-5-16,-1 3-2 15,0-2 1-15,-2-7 6 16,0-2 2-16,0-8-12 16,0-5-7-16,0-8-7 0,0-7-11 15,0-4 3-15,2 0-3 16,-2-4-1-16,2-20 5 16,0-6 2-16,1-8-7 15,2-7-20-15,-3-4-28 16,2-5-38-16,-1 3-17 15,-1-7 26-15,0 7 45 16,4-1 24-16,1 3 8 0,7 6 17 16,-1 5 13-1,7 6 40-15,0 8 51 16,2 14-68-16,-2 10-21 0,3 0 29 16,-6 19-8-16,-3 13-4 15,-3 4 4 1,-9 7-14-16,-2 0 9 15,0-1-27-15,-11-1-15 0,-7-7-6 16,-1-6-19-16,-2-7-31 16,3-3-7-16,5-14-9 15,4-4-12-15,4 0 9 16,5 0 33-16,0 0 36 16,10 0 13-16,7 11 52 0,3 12 16 15,1 5-8-15,-4 2-12 16,-1 7-10-16,-1-3-10 15,-1-6-26-15,-1-3-10 16,-4-6-5 0,2-1-11-16,-2-8-65 0,2-10-53 15,-1 0-121-15,-4 0-535 0</inkml:trace>
  <inkml:trace contextRef="#ctx0" brushRef="#br0" timeOffset="12">27881 16145 2319 0,'0'0'324'0,"0"0"-169"0,0 0-49 15,0 0-52-15,0 0-39 0,108-141-5 16,-104 111-5-1,-4 2-3-15,0 7 22 16,-11 4 67-16,-11 8-13 0,-3 7-26 31,-2 2-22-31,5 0-2 0,2 15 2 16,2 13-18-16,5 10-8 0,4 5-2 16,2 6-2-16,3 7 1 15,4 2 0-15,0-2 4 0,0-8 1 16,8-5 6-16,8-10-3 15,3-10-8 1,2-6-1-16,4-4 1 0,-3-4 0 16,3-9-1-1,-3 0-30-15,11-13-108 16,-4-11-144-16,-4-1-2305 0</inkml:trace>
  <inkml:trace contextRef="#ctx0" brushRef="#br0" timeOffset="13">28467 15899 2207 0,'0'0'308'16,"0"0"-118"-16,0 0-82 16,0 0-39-16,-84 109-20 15,70-66 4-15,6 2-6 16,3 0-12-16,5 2-9 15,0-9-9-15,13-3-7 16,14-8-6-16,2-9-4 16,5-8 0-16,5-5 0 0,-10-5-59 15,-6 0-251-15</inkml:trace>
  <inkml:trace contextRef="#ctx0" brushRef="#br0" timeOffset="14">28561 16364 2294 0,'0'0'723'16,"0"0"-558"-16,0 0-57 15,-34 147-37-15,32-113-51 0,2-4-20 16,0-6-23 0,0-7-108-16,7-7-148 15,0-5-1266-15</inkml:trace>
  <inkml:trace contextRef="#ctx0" brushRef="#br0" timeOffset="15">28818 16026 2176 0,'0'0'369'15,"0"0"-184"-15,0 0-45 16,-5 158-46-16,5-111-30 15,20 0 8-15,11-13 10 16,12-10 3-16,7-20-7 0,8-4 4 16,1-19-21-1,-6-28-29-15,-11-9-11 0,-15-8-8 16,-16-1-5 0,-11 3-7-16,-7 9 3 0,-26 15-4 15,-9 5-1 1,-9 19-18-16,-3 12-34 0,3 2-46 15,4 34-71-15,11 9-65 16,14-3-308-16</inkml:trace>
  <inkml:trace contextRef="#ctx0" brushRef="#br1" timeOffset="16">8697 15003 2046 0,'0'0'263'16,"0"0"-93"0,0 0-44-16,0 0-1 0,0 0 5 15,0 0 10 1,0 0-54-16,-29 19-35 16,29-6 8-16,0-2-10 0,0-3 0 15,6-3-13-15,0-5-13 0,3 0-9 16,-3-5 3-16,0-18 21 15,-6-7-10-15,0 2-14 16,0-4-5 0,-12 8 3-16,-9 5 14 15,-2 10 14-15,0 9-15 16,-2 0 3-16,6 13 5 16,5 20-12-16,5 5-9 15,9-4 1-15,0 0-2 16,16-6-2-16,13-6 1 15,4-11-4-15,2-10 5 16,2-1 1-16,-10 0 2 16,-6-19-7-16,-9-6-1 15,-10 1 0-15,-2-4 0 16,-4 7 5-16,-21 2 0 16,-6 6 1-16,0 9-5 0,2 4-3 15,4 0-3 1,7 0 0-16,7 6-1 0,7 7-9 15,4-3-57-15,0 3-67 16,0-8-85-16,8-3-93 16,1 0-319-16</inkml:trace>
  <inkml:trace contextRef="#ctx0" brushRef="#br1" timeOffset="17">8134 15358 1320 0,'0'0'993'0,"0"0"-703"15,0 0-120-15,0 0-23 16,0 0-39-16,0 0-21 16,0 0-30-16,-120 41-14 0,109-9 13 15,7 4-18-15,1 7 2 16,3 11 0-16,0-3 1 0,15 2-11 15,15-6 0 1,7-11 8 0,10-14-8-16,7-20 0 0,1-2 8 15,-1-36-6 1,-7-15-7-16,-11-20-10 0,-17-4-8 16,-14-2 0-16,-5 9-6 15,-14 8 0-15,-19 12 5 16,-11 14-3-16,-3 11-3 15,-5 12-27-15,8 11-63 16,6 11-79-16,16 21-154 16,11 2-241-16</inkml:trace>
  <inkml:trace contextRef="#ctx0" brushRef="#br1" timeOffset="18">12040 15931 1683 0,'0'0'313'16,"0"0"-121"-16,0 0-122 15,0 0 17-15,0 0-8 16,0 0 3-16,-16-25 17 16,16 16-44-16,0-1-12 0,0 1-2 15,0-6 7-15,0 2 4 0,0-2-7 16,0 0-7-1,3 2-8-15,6 0 6 16,1-2-17-16,4 5-6 0,-3-3 2 16,2 2 8-16,1 5-5 15,-3 4 7-15,3 2 2 16,-1 0 3-16,1 0-3 16,-1 4 0-1,0 11-5-15,3 4-8 0,-1 3 1 16,3 1-4-16,-3 1-5 15,3 1 2-15,-5 3-2 16,1 0-1 0,-1 2 0-16,-3 0 1 0,-2 2 9 15,-3 0-2 1,-3 2 0-16,-2-6 2 16,0-2-7-16,0 1 2 0,0-7 5 15,0 3 2-15,-7-4-5 16,-3 1-2-16,-7-1-6 15,-3 4-3-15,-4 1 0 0,-5 0-1 32,0-1 1-32,0-4 0 15,5 1-1-15,3-7 0 0,6-3 0 16,1-5 0-16,6-5-21 16,1 0-18-16,3 0 8 15,-1-18 4-15,5-3 13 16,0-1 7-16,0 3 1 15,9 4 5-15,4 5 0 16,5 5 0-16,-1 5 1 16,4 0 0-16,-1 5 6 15,0 5-2-15,0 3 0 16,-2-2-2-16,0-7-2 0,0 1 0 16,-1-5 0-16,-1 0 0 15,-1 0-37 1,6-9-105-16,-7-6-122 0,-1-2-427 0</inkml:trace>
  <inkml:trace contextRef="#ctx0" brushRef="#br1" timeOffset="19">12526 15931 1458 0,'0'0'605'16,"0"0"-221"-16,0 0-107 15,0 0-136-15,0 0-61 16,0 0-11-16,0 114 3 0,0-70-10 16,0 4 8-1,15-1-1-15,8 0-5 0,10-9-9 16,9-10 14-1,5-9-1-15,3-14-16 0,-4-5-19 16,-6 0-7 0,-9-19-10-16,-9-9-8 15,-9-6-1-15,-7-9-3 0,-6-4-4 0,0-5 4 32,-21 5 0-32,-6 4 1 15,-4 9-5-15,0 4 0 0,-2 9 0 0,2 10-21 16,6 11-49-16,8 9-75 15,7 12-107 1,6 11-506-16</inkml:trace>
  <inkml:trace contextRef="#ctx0" brushRef="#br1" timeOffset="20">15527 15741 2260 0,'0'0'334'16,"0"0"-205"-16,0 0-35 15,0 0-37-15,0 0-20 0,0 0-2 16,0 0 9-16,0 71 5 16,0-48 8-16,0 1-10 15,0 4 6-15,0 1-3 16,4-1-13-16,6 2-3 0,0-6-14 16,3-1-12-1,8-4-1-15,1-8-7 16,0-2 1-16,5-9-1 0,-3 0 0 15,-1 0-52-15,2-28-69 16,-8 4-125-16,-3-1-441 0</inkml:trace>
  <inkml:trace contextRef="#ctx0" brushRef="#br1" timeOffset="21">15763 15801 2402 0,'0'0'339'0,"0"0"-149"0,0 0-56 16,0 0-56 0,0 0-27-16,-24 111-9 15,24-77-1-15,0 3 1 16,0 1 3-16,0 1-8 0,0-3-10 16,2-2-8-1,4 0-9-15,2-4-9 0,-2-2-1 16,1-4-4-16,1-5-48 15,2-6-62-15,1-13-90 16,-3 0-276 0,2-22-1860-16</inkml:trace>
  <inkml:trace contextRef="#ctx0" brushRef="#br1" timeOffset="22">16011 15841 2341 0,'0'0'328'0,"0"0"-135"16,0 0-68-16,0 114-33 15,0-67-34-15,15 4-4 16,5-2 4-16,7-1 5 16,8-10-6-1,9-14 6-15,8-10 20 0,4-14-5 16,-2-10-37-16,-6-27-12 0,-9-10-12 15,-16-6-9 1,-15 0-4-16,-8-8-2 16,-12 12-2-1,-21 2 0-15,-11 13 0 0,-8 15-7 16,-2 15-50-16,-10 8-86 16,15 21-104-16,9 8-473 0</inkml:trace>
  <inkml:trace contextRef="#ctx0" brushRef="#br1" timeOffset="23">19537 15722 1782 0,'0'0'341'15,"0"0"-190"-15,0 0-19 16,0 0-4-16,0 0-6 16,0 0 7-16,0 0-17 15,-19-5-33-15,9 5-11 16,-1 9-13 0,-2 10-23-16,-1 5-7 15,-1 6 8-15,-1 11-3 16,3 3 4-16,-1 8 14 0,4 3-14 15,5 1-10-15,3-1-5 16,2-1 5-16,0-3-1 16,17-8-2-16,10-9-2 15,4-6-1-15,5-13 1 0,3-11-1 16,-4-4 4-16,-4-10-7 16,-8-18-7-16,-6-11-3 15,-11 1-2-15,-6 6-2 16,0-2 3-16,-12 10-4 15,-13 9 1-15,-6 11 0 16,-1 4-1 0,1 0-25-16,4 6-33 15,12 11-9-15,13 3-34 16,4 3-39-16,20-8-67 0,5-4-330 16</inkml:trace>
  <inkml:trace contextRef="#ctx0" brushRef="#br1" timeOffset="24">19881 15929 1757 0,'0'0'751'0,"0"0"-526"15,0 0-62 1,6 139-23-16,7-92-23 0,8-4-26 16,10-9-7-16,9-8-6 15,11-18-13-15,3-8 2 16,1-14-20-16,-8-29-12 16,-9-15-4-16,-16-4-15 15,-17-2-5-15,-5 4-10 16,-25 9 6-16,-17 8-1 15,-12 11-3-15,-6 12-3 16,-2 14 0-16,-1 6-5 16,12 0-33-16,9 6-52 15,15 22-62-15,14-4-74 16,11-5-329-16</inkml:trace>
  <inkml:trace contextRef="#ctx0" brushRef="#br1" timeOffset="25">19684 14682 1820 0,'0'0'424'16,"0"0"-212"-16,0 0 9 0,0 0-17 15,0 0-50-15,0 0-4 16,0 0-62-16,-31 7-56 15,29 40-12 1,0 10 19-16,2 10 1 16,0-1-4-16,0 0-11 0,2-8 0 0,9-11-1 15,-2-15-7-15,0-10 1 16,-3-14-10 0,1-8-8-16,-2-4 8 15,0-26-8-15,-1-17 7 0,-2-11-7 16,0-8 3-1,-2-11-3-15,0 2-1 16,0 2 0-16,-6 9-2 0,-6 11 2 16,1 14 1-16,5 11 0 15,1 22 0 1,1 6 10-16,2 24 28 0,2 25-26 16,0 17-2-16,0 11-5 15,0 4 2-15,0 0-3 16,6-10 1-16,3-11-4 15,0-15 5-15,-2-17-1 16,-3-18-5-16,-1-10 1 16,1-8-1-16,-2-31 1 15,2-16 3-15,-4-14 1 16,2-12-5-16,-2-5 1 16,0 1 0-16,0 12-1 15,0 11 1-15,-2 21 0 16,-6 26 0-16,1 15 28 15,0 28 9-15,-2 47-24 16,3 8-3-16,4 12-5 16,2 3-5-16,0-25-1 0,0-1 4 15,4-16-3 1,7-28-1-16,0-17 0 16,-2-11 0-16,2-26 0 0,-2-23 0 15,-4-13 1-15,-3-7 3 16,-2 1-4-16,0 12 0 15,-12 15 1-15,-3 20-1 16,-1 21 1-16,1 7-1 16,4 31-4-16,4 18 2 15,4 0-54-15,3 18-62 0,0-14-219 16,0-17-482-16</inkml:trace>
  <inkml:trace contextRef="#ctx0" brushRef="#br1" timeOffset="26">8668 14862 1820 0,'0'0'918'15,"0"0"-696"-15,0 0-64 16,0 0-40-16,0 0-25 15,0 0-38-15,0 0 0 16,-59 137 3-16,59-109-15 16,0-9-13-16,5-6-2 15,10-13 0-15,5 0 4 0,-1-22 10 16,-2-16 12-16,-5-5-21 16,-8-2-5-16,-4 2-13 15,0 9 6-15,-23 11 2 16,-6 8 9-16,-4 10-11 15,-3 5-14-15,3 15 4 16,4 19-10-16,4 9-1 16,9 4 0-16,12 5 4 15,4-7-4-15,2-7 0 0,23-6 0 16,8-13 0-16,5-14 4 16,0-5 1-1,-2-9 0-15,-5-21 1 16,-14-8 1-16,-5-5-2 15,-12 0 1-15,0 9 3 16,-20 8 14-16,-10 11 13 16,-3 13-18-16,-2 2-5 0,-1 15-4 15,9 19-9-15,7 9 0 16,13 2 0-16,7-2 0 16,5-7 0-16,22-12 0 0,10-20 0 15,6-4 0-15,3-13 0 16,-4-21 0-16,-7-9 0 15,-16-4 0 1,-12 4 0-16,-7 11 0 16,-9 8 0-16,-20 14 0 15,-6 10 0-15,-3 0 0 0,5 22 0 16,6 12 0 0,11 9-50-16,13 1-34 0,10 14-65 15,20-11-158-15,4-10-133 0</inkml:trace>
  <inkml:trace contextRef="#ctx0" brushRef="#br2" timeOffset="27">8774 14849 2200 0,'0'0'659'15,"0"0"-504"-15,0 0-44 0,0 0-5 16,0 0-35 0,-114 34-26-1,107-10-19-15,5-1-4 0,2-3 4 16,0-5 2-16,17-7 5 15,6-6 12-15,2-2-3 0,-3-6 0 16,-2-18-7 0,-6-8-5-16,-8-4-4 0,-6 4-5 15,0 0-2-15,-18 8 14 16,-8 13-3-16,-5 10-1 16,-4 1-14-16,2 25-8 15,4 18-3-15,8 6-4 0,7 7 0 31,11-5 1-31,3-6-1 0,7-11 6 16,20-11-1-16,6-10 2 16,0-13 9-16,4-8 2 15,-8-22 3-15,-8-17 3 16,-9-2-8-16,-12-3-5 0,0 3 10 16,-18 13 1-1,-13 4-5-15,-5 15 3 16,-1 12-11-16,3 5 0 15,3 20-8-15,11 18 2 16,7 9-3-16,10 7-1 16,3-3 1-16,9-6-1 0,20-7 1 15,7-12 0-15,-1-13 0 16,1-9-1-16,-5-4 1 16,-6-11 0-16,-12-16 4 0,-8-12 1 15,-5-6-2-15,0 3-3 16,-23 3 0-1,-8 7 0-15,-4 10 0 16,-4 10 0-16,4 12 0 16,6 0 0-16,7 19 0 15,8 15 0-15,12 9 0 16,2 4 0-16,11-4 0 16,18-7 0-16,9-13 0 15,6-10 0-15,2-13 0 16,-4 0 0-16,-11-19 0 15,-9-19 0-15,-11-5 0 0,-11-8 0 16,0 2 0-16,-25 6 0 16,-12 6 0-16,-7 16 0 15,-4 12 0-15,6 9 0 16,4 15 0-16,12 24 0 16,10 12 0-16,14 1 0 15,2-3 0-15,13-7 0 16,23-18 0-16,12-18 0 0,6-6 0 15,0-25 0-15,-10-22 0 16,-13-7 0-16,-18-2 0 16,-13 5 0-16,-11 6 0 15,-26 11 0-15,-15 15 0 16,-4 12 0-16,-1 7 0 16,6 13 0-16,11 19 0 15,17 11 0-15,21 6 0 16,2 0 0-16,29-3-19 15,49-8-169-15,-6-10-177 16,-4-13-315-16</inkml:trace>
  <inkml:trace contextRef="#ctx0" brushRef="#br2" timeOffset="28">19676 14937 62 0,'0'0'1672'16,"0"0"-1420"-1,0 0-135-15,0 0-55 16,0 0-62-16,0 0-54 16,0 0-56-16,22 62 51 0,-15-60 38 15,1-2 11-15,1 0 3 16,-2 0 7-16,-2 0 10 15,-1-7-8-15,-2-3 0 16,0-1-2-16,-2 1-9 16,3-3 9-16,-3 0 4 15,0 2 18-15,0-2-19 16,2 1 12-16,0 0 46 16,0 0 86-16,-2-1-4 15,0-2 16-15,0 2 39 0,0 3 18 16,-4 1-48-16,-11 5-32 15,-6 4-24-15,1 0-1 16,0 17-30-16,2 8-7 0,3 8-22 31,1-1-17-31,5 4-12 0,5-4 3 16,4-4-7-16,0-13-7 16,7-9-2-16,11-6-3 15,1-2 9-15,2-30 11 16,-4-6 3-16,-3-10-17 15,-8 1-2-15,-6 4-1 16,0 9 6-16,-15 9 19 0,-12 10 7 16,-4 13-16-16,0 2-8 15,0 14 0-15,4 19-12 16,4 9 2-16,10 7-7 16,11-1 4-16,2-3 0 15,9-9-1-15,20-13 7 0,9-14-4 16,4-9 3-1,1-10-2-15,-4-27 3 16,-5-8-1-16,-14-6-5 0,-11-1-5 16,-9 5 0-1,-5 7 0-15,-24 8 0 16,-8 12 0-16,-11 10 0 16,2 10 0-16,1 0 0 15,5 17 0-15,9 17 0 16,11 7 0-16,13 1 0 15,7 6 0-15,21-10 0 16,21-4 0-16,9-12 0 0,7-12 0 16,0-10 0-16,-5-8 0 15,-12-20 0-15,-10-8 0 16,-16-3 0-16,-11 3 0 16,-4-3 0-16,-13 5 0 15,-18 11 0-15,-9 8 0 16,-3 10 0-16,2 5 0 15,3 11 0-15,7 23 0 0,8 13 0 16,15 7 0-16,8 1 0 16,0-7 0-1,23-14 0-15,18-11 0 16,3-18 0-16,6-5 0 16,-6-18 0-16,-7-16 0 0,-10-9 0 15,-13-4 0-15,-12 3 0 16,-2 3 0-16,-18 11 0 15,-13 6 0-15,-5 20 0 16,1 4 0-16,-1 28 0 16,7 16 0-16,7 17 0 0,13 1 0 15,9-9 0-15,0-10 0 16,25-20 0-16,10-14 0 16,7-9 0-1,0-19 0-15,-1-18 0 16,-14-6 0-16,-12 1 0 0,-15 1 0 15,0 7 0-15,-20 8 0 16,-14 9 0-16,-1 11 0 0,-1 6 0 31,3 6 0-31,6 15 0 16,10 7 0-16,7 15-61 0,6-13-209 16,4 2-199-16</inkml:trace>
  <inkml:trace contextRef="#ctx0" brushRef="#br1" timeOffset="29">8248 1840 2273 0,'0'0'362'15,"0"0"-245"1,0 0-84-16,0 0 17 0,0 0-3 15,0 0-6 1,100-15-4-16,-60 9 7 0,3 2 10 0,1-1 2 31,1 1 3-31,-1-1-4 0,-2 4-9 16,1 1 9-16,-3 0-8 16,-3-3-12-16,0 1-15 15,-4 0-5-15,-4-4-4 16,-3 1-3-16,-1 1-2 0,-7 2-5 15,-3 0 0 1,-5 0 3-16,-6-1-3 16,-2 3-1-16,-2 0 12 15,0 0 4-15,-18 0 32 16,-9 0-31-16,-8 0-12 16,-7 0-4-16,-6 0 0 15,-2 0-1-15,-2 0 1 16,1 0 0-16,2 0 0 15,4 0-1-15,8 0 4 0,8 0-4 16,6 0 0-16,6 0 1 16,5 0 4-16,8-4 6 15,1 4 2-15,3 0-6 16,0 0-7-16,12 0 0 16,10 0 0-16,7 0 0 15,2 0 0-15,2 0 5 16,4 4-4-16,-2-1 3 15,1-3-4-15,-5 0 1 16,-2 0-1-16,-6 0-22 16,-6 0-70-16,-6 0-77 0,-6 0-217 15</inkml:trace>
  <inkml:trace contextRef="#ctx0" brushRef="#br1" timeOffset="30">13783 510 1617 0,'0'0'443'16,"0"0"-303"-16,0 0-89 15,0 0 11-15,0 0-48 16,0 0 7-16,0 0 35 16,-54 53 45-16,40-31-7 0,-1 5 35 15,-3 5-41-15,3 9-30 16,-4 6-2-16,4 7-4 16,-1 5-7-16,6 6 17 15,1 3-9-15,6 3 27 16,3-1-18-16,0-3-4 15,9-8-11-15,13-7-1 16,3-10-4-16,1-3-7 16,-1-5-13-16,0-2-12 15,-8-4-7-15,-1-2 1 16,-5-3-4-16,1 3-44 0,-8-7-88 16,-2-2-281-16</inkml:trace>
  <inkml:trace contextRef="#ctx0" brushRef="#br1" timeOffset="31">14219 867 757 0,'0'0'1195'0,"0"0"-974"0,0 0-135 15,0 0-26-15,0 0 15 16,0 0-28-16,0 0 2 16,0-4 15-16,0 12 16 15,0 9 5-15,5 5-22 16,1 3-6-16,3 5-20 16,0 0-10-16,0 0-2 15,0 0-4-15,2-2-5 16,-4 0-3-16,1 0-13 15,-1 1 6-15,-3-1-4 16,-1 2 5-16,0-2 1 16,-3-3 2-16,2-1-9 15,-2-7 4-15,0-2-5 0,0-4 0 16,0-3 0-16,2-1 1 16,-2-3-1-16,0-2 1 15,0 0 1 1,0-2-2-16,0 0-13 0,0 0-14 15,0-6 18-15,0-9 9 16,0-4-1-16,0-7 0 16,0-1-6-16,0-8-12 15,0-1-14-15,4-3-5 16,0 5 21-16,1 0 10 16,1 2 6-16,2 0 1 15,-2 0-1-15,3 2 0 0,2 0 1 16,3 6 0-16,-2 3-1 15,5 1 1-15,-2 7 0 16,1 5 2-16,-1 2 9 16,3 1 5-16,0 5 6 15,-3 0-6-15,4 0-5 16,-6 3 6-16,0 9 10 16,-4 8 9-16,0 3-1 15,-5 3-2-15,0 4 5 16,2 2-10-16,-4-2-1 15,0 0 0-15,0-3 4 16,0-1-10-16,0 2-4 0,-2-2-11 16,0-3 4-16,0-3-10 15,0-6 2-15,0-3-2 16,0-4 4-16,0-7 0 16,0 0 1-16,0 0-4 15,0-3-1-15,0-13-8 16,0-10 2-16,0-4-23 15,7-4-14-15,9-5-5 16,-1-2-16-16,6-3 10 16,-2 1 19-16,1 2 24 0,3 7 11 15,-6 10 0 1,-1 11 0-16,-1 11 0 0,-1 2 14 16,-3 9 20-1,3 15 15-15,-1 3-2 16,-2 8-10-16,3 1-8 15,-4 2 8-15,-1 1 20 16,-2-3-35-16,0 1-7 0,-5-1 6 16,-2 0 2-16,0 1-7 15,0-6-9-15,0-3-6 16,0-6-1-16,0-10-6 0,0-7-53 16,0-5-93-1,0-9-46-15,2-14-121 16,7-3-2011-16</inkml:trace>
  <inkml:trace contextRef="#ctx0" brushRef="#br1" timeOffset="32">15195 809 2377 0,'0'0'365'16,"0"0"-185"-16,0 0-55 15,0 0-41-15,5 141-38 16,-1-91-13-16,-2-1-4 0,3-5-12 16,-3-5-9-1,0-11-4-15,0-11-4 16,0-13 0-16,-2-4-108 16,0-17-107-16,0-7-483 0</inkml:trace>
  <inkml:trace contextRef="#ctx0" brushRef="#br1" timeOffset="33">15159 593 2457 0,'0'0'358'0,"0"0"-350"15,0 0-8-15,0 0-546 16</inkml:trace>
  <inkml:trace contextRef="#ctx0" brushRef="#br1" timeOffset="34">15585 666 802 0,'0'0'966'16,"0"0"-782"-16,0 0-17 0,0 0-79 16,0 0-32-16,0 0 32 15,0 0 11-15,0-32-26 16,0 27-22-16,0 4-29 16,0-2-12-1,0 3 0-15,0 0 22 16,0 0-10-16,0 0 11 15,0 0 3-15,0 9 4 16,0-1-15-16,2 5-14 16,0 0-4-16,-2 2 3 0,2 6 0 0,-2 5 0 15,0 6 6-15,0 7-2 16,0 3-1 0,0 3-5-16,0 2 5 15,0 0 8-15,0 2 10 16,0-3-7-16,-2-2-4 15,2-7-5-15,0-3 0 16,0-9 1-16,0-5 6 16,4-3 10-16,6-4 6 15,-1-3-9-15,-1 1-7 0,-1-2-4 16,2-3-6 0,-2-2-8-16,-1-1-2 15,1-3-2-15,2 0 1 0,0 0 4 16,0-3-5-16,2-5-33 15,-2 0-24 1,4-10-68-16,-1 8-129 0,-1-5-494 16</inkml:trace>
  <inkml:trace contextRef="#ctx0" brushRef="#br1" timeOffset="35">15952 533 1601 0,'0'0'429'0,"0"0"-222"0,0 0-107 16,0 0 35-16,0 0-29 15,0 0-46-15,0 0-1 16,7 28 6-16,-7-7-15 16,2 5-15-16,0 6 21 15,4 2 0-15,-2 7-20 16,0 2-12-16,1 4-1 16,-1 0-11-16,2-2-3 15,-1-2 8-15,2-5 3 16,2 0 1-16,-1 1 4 15,2-4-13-15,-4-1 2 16,3-3-4-16,-3 0-2 16,-1-6-4-16,0-3-3 0,-5-3 5 15,0-7-6-15,0 0 8 16,0-6-7-16,0-2 3 16,0-4 0-16,0 0-1 15,0 0-3-15,0-4-6 0,-3-15-1 16,1-3 7-1,0-5-13-15,2-4 2 16,0 1-4-16,0 1-1 0,0-2-4 16,2 0-1-16,10 0 4 15,1 2 9-15,3 3 7 16,-1 4-4 0,1 10 5-16,-1 3 0 15,1 7 0-15,1 2 5 16,1 0 21-16,-2 13-14 15,2 10 12-15,-5 5-3 0,1 4 7 16,-6 0 4-16,1 2-6 16,-2 3-2-16,-2-1-11 15,-3 0-5-15,-2 1-1 16,0-5-6-16,0-4 0 16,0-7-1-16,0-6-41 15,0-6-64-15,2-9-82 0,2-11-285 16,1-8-1652-16</inkml:trace>
  <inkml:trace contextRef="#ctx0" brushRef="#br1" timeOffset="36">16605 1303 2018 0,'0'0'294'0,"0"0"-187"16,0 0-30-16,0 0-43 16,0 0 7-16,0 0 10 15,0 0-26-15,16-43-4 0,-16 16 0 16,2-5 6-16,-2-5-3 16,3-1-13-1,-1-5-10-15,2 0 5 0,2 0-5 16,4 0-1-16,-1 3 0 15,4 2 2-15,1 3 9 16,-4 9 12-16,1 9-1 16,1 5 0-1,-3 7-7-15,-1 5 17 0,4 0 6 16,-1 0-8 0,-1 11-17-16,4 4 1 0,-3 2 10 0,3 2 20 31,-1 1-11-31,1 5 4 15,-1 1-9-15,-2 6-1 0,0 2 19 16,-2 2-13-16,-2 1-5 16,-1 0-5-16,2-1-6 0,-4-2-5 15,0-2-4-15,0-4 1 16,-1-5-5 0,-1-3-3-16,-2-6 0 15,0-5-1-15,0-4-4 0,0-4-35 0,0-1-76 31,-17 0-67-31,0-4-120 16,0-11-1590-16</inkml:trace>
  <inkml:trace contextRef="#ctx0" brushRef="#br1" timeOffset="37">16744 1119 2780 0,'0'0'243'0,"0"0"-156"15,0 0-18-15,0 0-39 16,0 0-20-16,0 0-10 16,0 0-37-16,127 0-106 15,-110-10-164-15,1-1-482 0</inkml:trace>
  <inkml:trace contextRef="#ctx0" brushRef="#br1" timeOffset="38">17111 863 1486 0,'0'0'604'0,"0"0"-383"0,0 0-99 0,0 0-11 15,0 0-44-15,0 0-14 16,0 0 12-16,7 109 14 16,-7-84-12-16,0 1-21 0,2 2-13 15,0-5-6 1,0 1-8-16,3-1-11 0,-3 1 2 15,2-3 9-15,-2 3-2 16,-2-5-1-16,0 0-2 16,3-4-3-1,-3-2-7-15,0-5-3 0,0 1 0 16,0-6 0 0,0-2 3-16,0-1-3 15,0 0 4-15,0-8-5 16,0-9 0-16,0-5 0 0,0-1-1 15,0-3 1-15,0-2 0 16,0-1 0-16,0-4 0 16,0 1 0-16,0-4 1 15,0 1-1-15,7 0 0 0,2-4 0 16,1 5 0 0,6 2 0-16,0 4 19 0,2 9 28 15,0 6 8 1,-1 8-4-16,2 5-1 0,-2 0-10 0,-1 11-4 15,-5 12-8-15,-3 5-5 16,-2 4-10 0,-6 5-5-1,0 2-3-15,0 1-5 16,-14 1 4-16,-4-5-4 16,2-6-21-16,3-6-23 0,2-12-13 15,4-5 7-15,5-7-1 16,2 0 20-16,0 0 18 15,4-4 13-15,12 4 0 0,4 0 33 0,-2 0 4 32,-1 10-4-32,-1 9-13 15,-3 3-6-15,1-1-4 16,-3 1-10-16,-1-3 5 16,0 0-4-16,-1-2 0 15,0-2-1-15,2-2 0 16,-2-4-35-16,2-8-35 15,5-1-47-15,-3-21-55 16,1-2-301-16</inkml:trace>
  <inkml:trace contextRef="#ctx0" brushRef="#br1" timeOffset="39">17668 1119 2116 0,'0'0'439'0,"0"0"-294"16,0 0-33-16,0 0-37 15,0 0-27-15,0 0-7 16,0 0 13-16,98-124 5 16,-85 96 9-16,-1-4 1 0,-6 2-18 15,-1 2-18 1,-3 3-15-16,-2 3-3 0,0 7-1 16,0 5-2-1,-13 7-2-15,-7 3 0 0,-3 3 3 16,-2 21-5-1,-1 5-4-15,2 10-3 0,-1 2 3 16,7 3-4-16,3 3 1 16,6-2 0-16,5-2 6 0,4-5-1 31,0-3 4-31,4-10-5 0,13-3-3 0,4-5-2 16,-1-7 4-1,2-1-4-15,-2-5-16 0,0-2-85 16,0-2-87-16,-6 0-224 15,-1-3-1887-15</inkml:trace>
  <inkml:trace contextRef="#ctx0" brushRef="#br1" timeOffset="40">18321 820 1676 0,'0'0'726'0,"0"0"-596"15,0 0-71-15,0 0 77 0,0 0-12 16,0 0-57-16,0 0-12 16,-110-71 8-16,91 71 9 0,1 3-15 15,5 11-15 1,1 3-9-16,6 5-11 15,6 2-11-15,0-1 0 16,6 2 3-16,17 1 13 16,3-3-2-16,6 1 9 15,1-2 7-15,0-1 7 16,-4 1-3-16,-4-3-8 16,-10 2 1-16,-5 2 2 15,-8-3-13-15,-2-1-5 16,-4-2-7-16,-21 1-6 0,-6-4-5 15,-5 1-4 1,-2-2 0-16,2-2-16 0,3-5-7 16,8 0 3-16,10-3-7 15,8-3-27-15,7 0-49 16,7-18-55-16,15-9-50 16,0-1-258-16</inkml:trace>
  <inkml:trace contextRef="#ctx0" brushRef="#br1" timeOffset="41">18602 569 2710 0,'0'0'297'0,"0"0"-138"16,0 0-37-16,91 170-21 16,-76-102-21-1,-3 9-21-15,-10 0-20 16,-2 2-12-16,0-2-5 0,-9-4-9 16,-11-3-7-1,-3-8-2-15,-1-6-4 0,0-11-70 16,-11 2-79-16,8-13-93 15,0-8-530-15</inkml:trace>
  <inkml:trace contextRef="#ctx0" brushRef="#br1" timeOffset="42">6617 8302 1921 0,'0'0'360'0,"0"0"-143"0,0 0-81 16,0 0-72-16,11-109-37 15,-9 68-22-15,-2 0-5 16,0 3 1-16,0 6 7 0,0 6-7 16,0 9 17-1,0 11 65-15,0 6 20 0,0 0-39 16,0 13-22 0,0 21-33-16,0 10-8 0,4 14 6 15,4 7 13 1,-2 5 16-16,-2 1 1 0,1-3 8 15,-5-6 1-15,0-6-16 16,0-7-12-16,0-9-12 16,0-7-2-1,0-10-3-15,0-5-1 0,0-6-17 0,0-5-54 16,8-7-50 0,9 0-73-16,1 0-287 0</inkml:trace>
  <inkml:trace contextRef="#ctx0" brushRef="#br1" timeOffset="43">7002 8129 1666 0,'0'0'625'16,"0"0"-339"-1,0 0-118-15,0 0-60 0,0 0-55 16,0 0-19-16,-9 128 25 31,9-75 8-31,0 7 5 16,0 2-2-16,2 1-18 15,19-8-7-15,8-8 1 16,6-13 3-16,10-17 16 0,6-12-11 16,1-5-19-16,-6-24-17 15,-5-19 0 1,-10-12-5-16,-14-7 2 0,-13 0-5 16,-4 0-5-16,-15 6 0 15,-20 7-5-15,-8 8-15 16,-5 9-31-16,-2 10-29 15,8 12-30-15,9 10-47 16,10 9-48-16,11 7-238 0</inkml:trace>
  <inkml:trace contextRef="#ctx0" brushRef="#br1" timeOffset="44">7526 8139 2038 0,'0'0'407'15,"0"0"-159"-15,-22 120-88 16,18-60-33-16,4 4-22 16,0-2-17-16,6-6-9 15,19-9-14-15,6-15-10 16,5-13-8-16,3-17 23 16,1-2-4-16,-7-32-17 15,-6-15-18-15,-13-13-11 0,-9-6-7 16,-5 0-9-16,-12 1-4 31,-16 10-22-31,-11 10-41 0,-25 13-74 16,10 15-89-16,10 12-300 0</inkml:trace>
  <inkml:trace contextRef="#ctx0" brushRef="#br1" timeOffset="45">6782 1472 1417 0,'0'0'589'15,"0"0"-353"-15,0 0-97 16,0 0-9-16,0 0-51 15,0 0-34 1,0 0-27-16,103-81 16 0,-84 77 9 16,1 2 13-16,0 2-5 0,-2 0-4 15,0 0-7 1,-3 3 0-16,2 13 17 16,-5 5-1-16,2 7-5 15,-3 4 8-15,-4 7-1 16,-3 5-7-16,-4 5 0 15,0 5-9-15,0 1-9 0,-6 6-1 0,-13-1 0 32,-2-1-4-32,-4-3-3 15,-4-4-9-15,0-10-6 0,0-10-5 16,2-10-4-16,0-14-1 16,3-8-10-16,2 0-20 15,4-21-28-15,7-12-22 16,9-3 20-1,2 2 29-15,0 6 19 0,17 9 7 16,6 12 5-16,1 7 9 16,1 0 8-16,2 22 1 15,-3 4-4-15,-2 0-4 0,1-1-1 16,-4-6-8-16,1-4-1 16,-3-6-4-1,0-9-61-15,5 0-115 0,-3-13-115 16,-4-6-464-16</inkml:trace>
  <inkml:trace contextRef="#ctx0" brushRef="#br1" timeOffset="46">7357 1594 2063 0,'0'0'387'0,"0"0"-196"16,0 0-69-16,0 0-14 16,0 0-17-16,-56 148 2 15,47-89 19-15,5 4-7 16,4 3-16-16,0-6-10 16,17-9-8-16,14-10-11 15,12-13-10-15,1-16-10 0,0-12-20 16,-1-8-7-16,-7-30-4 15,-7-16-1-15,-14-15-5 16,-7-3 2-16,-8-1-1 16,-12 7 2-16,-19 8-6 15,-7 11-8-15,-4 15-16 16,1 15-16-16,6 12-28 16,8 5-5-16,12 0-17 0,15 15-70 15,4 2-58-15,23-2-185 16,2-4-287-16</inkml:trace>
  <inkml:trace contextRef="#ctx0" brushRef="#br1" timeOffset="47">7720 1543 2426 0,'0'0'345'0,"0"0"-155"15,-20 113-31-15,18-51-34 16,2 7-35-16,0-1-22 16,22-4-15-16,14-8-10 15,6-17-5-15,9-16 15 16,3-19 12-16,-6-4-14 15,-5-24-16-15,-12-18-11 16,-11-14-2-16,-11-6-9 0,-9-2-6 16,-5-3-2-1,-24 8-5-15,-9 7-1 16,-8 12-35-16,-8 12-35 16,3 13-43-16,-9 15-37 0,13 11-39 15,12 12-195-15</inkml:trace>
  <inkml:trace contextRef="#ctx0" brushRef="#br0" timeOffset="48">8662 781 1666 0,'0'0'320'16,"0"0"-100"-16,0 0-51 0,0 0-48 16,0 0-46-16,0 0-11 15,0 0 17-15,6-83-3 16,-6 83-15-16,0 0 8 15,0 0-9-15,0 13-37 0,0 8-13 16,0 5 0 0,0 6 5-16,0 7-6 0,0 1 1 15,4 5-1-15,-2 6-7 16,2 3-3-16,-2 1 6 16,0 3-1-16,1 0 12 15,-3-3 0 1,0-1 4-16,0-3-2 0,0-1-11 15,0-3-8-15,0-3 0 16,-5-1 0-16,-1 0 4 16,0-3-5-16,2-3 0 15,0-3 1-15,-1-6 3 0,3-5-3 16,2-8 0 0,0-6 0-16,0-3-1 15,0-6 1-15,0 0-1 16,0 0 0-16,0 0 0 0,0 0 0 15,0 0 0-15,0 0 0 16,0-2 0-16,5-4 0 16,-1-2 0-16,0 1 0 15,-2 3 0 1,-2 1-22-16,4 3-46 0,-4 0-72 16,0 0-203-16</inkml:trace>
  <inkml:trace contextRef="#ctx0" brushRef="#br0" timeOffset="49">8606 980 2054 0,'0'0'321'0,"0"0"-111"15,0 0-29-15,0 0-59 16,0 0-13-16,0 0-8 16,0 0-8-16,-6 17-26 15,6-27-24-15,0-14-15 16,11-10-14-16,4-9-3 16,4-8 1-16,-2-7-2 0,1-2-2 15,-3 2-1-15,-1 5-6 16,-7 8 3-16,-3 10 2 15,-2 14 11-15,-2 8 8 16,0 9 3 0,0 4 5-16,0 0-3 0,0 9-6 15,2 12-15-15,0 7-5 16,1 2-4-16,0 4 1 0,1 0 3 16,3 0 5-16,-3 1 6 15,2-1 1-15,4 0-2 16,-1 0-6-16,-1-4-2 15,1 1 0-15,-2-6 3 16,0 0-2-16,-3 2 0 16,-4-6 2-16,0 0 14 15,0-6 10-15,0 0 1 16,-9-6 5-16,-7-3-5 16,-1 1-8-16,-3-5-10 15,-1 0-7-15,2-2-5 16,1 0-3-16,5 0-1 15,3 0-9-15,1 2-36 16,7-2-52-16,2 6-82 16,0 1-158-16,0-3-305 15</inkml:trace>
  <inkml:trace contextRef="#ctx0" brushRef="#br1" timeOffset="50">8533 2914 1657 0,'0'0'483'15,"0"0"-195"-15,0 0-80 16,0 0-31-16,0 0-72 15,0 0-22-15,0 0-5 16,-11 0-21-16,11 0 6 16,11 0 2-16,7 0-5 0,6-4-11 15,5 1-16 1,2 1-13-16,0-2-9 0,-2 0-6 16,-4-1 0-16,-5 3-5 15,-7-2 1-15,-3 2 0 16,-10 2 4-16,0 0 4 15,0 0 6-15,-23 0-7 16,-8 0 0-16,-6 0-4 16,-6 4-4-16,1 0 1 15,-1-1-1-15,3-3 0 0,9 0 1 16,4 0-1-16,10 0 0 16,3 0 0-16,5 0 17 15,7 0 9-15,0 0-4 16,2 0-13-1,0 0-9-15,0 0 0 0,13 0 0 16,9 4 14-16,7 2 1 16,7-1 2-16,1-3-6 15,4-2 4-15,-3 0-4 16,-7 0-2-16,-6 0-4 0,-8 0-4 16,-5-2 2-16,-8-1-2 15,-4 1 7-15,0 0 1 16,-6-2 5-1,-17 0-5-15,-4 1-5 16,-2-1 1-16,-2 4-4 16,4 0 3-16,2-2-4 0,6 2-19 15,3-2-25-15,3-3-58 16,1 2-60-16,6-2-146 16,-1 1-358-16</inkml:trace>
  <inkml:trace contextRef="#ctx0" brushRef="#br2" timeOffset="51">7038 2817 1728 0,'0'0'563'16,"0"0"-391"-16,0 0-86 0,0 0-23 16,0 0-11-1,0 0-6-15,0 0 32 0,0-93-21 16,0 73-22-16,0 5 1 16,0 4 3-16,0 3 10 0,0 6 8 15,0 0-20-15,0 2-18 16,3 0-6-1,-3 0-12-15,2 0-1 16,-2 0 5-16,2 11-4 16,-2 8 0-16,2 4 5 0,-2 7 6 15,0 9 9 1,0 3 5-16,0 4 4 16,0 0-3-16,0-1-5 15,0-2-4-15,0-9 1 16,0-4 9-16,0-8-8 15,0-6-4-15,0-3 8 16,0-2-1-16,0-2-2 16,-6-1-2-16,-4-1-6 15,1-3-2-15,1 0-5 0,1 1 0 16,2-5-3-16,3 1-3 16,2-1 0-16,0 0-20 15,0 0-52-15,18 0-34 16,5-3-99-16,-2-8-261 0</inkml:trace>
  <inkml:trace contextRef="#ctx0" brushRef="#br2" timeOffset="52">7399 2647 1627 0,'0'0'514'16,"0"0"-234"0,0 0-126-16,0 0-36 0,0 0-19 15,0 0-42-15,0 0-2 16,-32 8-8-16,24 3-1 16,-1 4 9-16,0 2 1 15,0 2 0-15,5 3-5 0,-1 3-8 16,3 3-6-16,2-3-1 15,0 3 0-15,2-2-10 16,13-5-6-16,4-3-10 16,3-8 2-1,2-5 1-15,1-5 9 0,-3 0 17 16,-1-18-10-16,-6-3-14 16,-4-7-2-16,-6 0-5 15,-5-1-1-15,0 2-7 16,-5 2 5-16,-13 4-5 15,-4 4-1-15,-1 4-15 0,2 6-6 16,0 7-21 0,8 0-9-16,4 0-29 15,2 9-18-15,7 3-33 16,0 1-18-16,0 1-33 16,0-1-57-16,0-3-55 15,0-1 37-15,0 1 165 0,4-1 93 16,-4-1 27-1,0 1 101-15,0-1 3 0,0 3-57 0,0 0-16 32,0-3 11-32,0 5-26 15,-8 0-19-15,1 4 42 0,-2 5 38 16,0 1 39-16,5 5-39 0,2 2-21 31,2 2-8-31,0 4 6 0,0 1-14 16,15-3-14-16,5-6-16 15,7-5 4-15,4-8 8 16,5-13 27-16,1-2-9 16,0-4-13-16,-6-19-20 15,-7-9-18-15,-6-3-7 16,-9-3-4-16,-7-3 1 16,-2 0-6-16,0 3-6 15,-13 4-18-15,-8 1-39 16,2 10-24-16,1 8-24 15,7 7-30-15,4 8-47 0,4 0-222 16,3 0-1845-16</inkml:trace>
  <inkml:trace contextRef="#ctx0" brushRef="#br2" timeOffset="53">7773 2674 1972 0,'0'0'537'0,"0"0"-276"0,0 0-131 15,-22 131-24-15,22-80-14 16,0 5-5-16,5-3-10 15,12-4-21-15,10-10-3 16,4-11-3-16,8-11 16 0,2-15 13 16,-3-2-18-16,-5-17-25 15,-6-16-18-15,-11-7 6 16,-11-3-2 0,-5-4-11-16,-2 4-1 0,-23 5-7 15,-4 6-3-15,-7 6 0 16,1 13-23-16,2 9-16 15,6 4-17-15,8 2-43 16,13 30-63-16,4-2-226 16,2 0-2299-16</inkml:trace>
  <inkml:trace contextRef="#ctx0" brushRef="#br2" timeOffset="54">13800 15799 1597 0,'0'0'450'15,"0"0"-242"-15,0 0-73 16,0 0-50-16,0 0-23 0,0 0-6 16,0 0 8-16,62-69-9 15,-35 59-8-15,2 3-4 16,0 1-22-16,3 6-14 15,-1 0 0-15,0 0 3 16,-4 4 9-16,-6 11 5 16,-5 9 7-16,-5-1-4 0,-9 5 7 15,-2 2-13 1,0 2-13-16,-13 2 0 0,-11-4-3 16,-8 2-4-1,1-13-1-15,-2-4 0 0,4-10-16 16,6-5-14-16,6 0 30 15,9-7 3-15,8-6 15 16,0 3-10-16,8 6-8 16,17-1 17-16,-1 5-7 0,5 0 1 15,0 6-1 1,-3 14-1-16,-1 6-4 16,-4 3 0-16,-8 4 1 15,-7 1 0-15,-6 4-6 16,0-8 0-16,-13-2 0 0,-9-9-1 15,-5-6-7 1,-2-8-6-16,5-5-5 16,4 0-33-16,11-24-37 0,4 0-131 15,5 5-102-15</inkml:trace>
  <inkml:trace contextRef="#ctx0" brushRef="#br2" timeOffset="55">14433 15959 2245 0,'0'0'337'0,"0"0"-136"0,0 0-65 15,24 148-23-15,3-114-14 16,4-6-18-16,10-13 1 16,-1-15 13-16,2 0-37 15,-7-30-34-15,-10-2-9 16,-13-7-6-16,-12 1-5 15,0 1 4-15,-21 7-8 16,-12 3 6-16,-5 5 0 16,0 5-6-16,2 7-24 15,7 5-36-15,7 1-26 16,11 4-21-16,9 0-121 0,2 4-661 16</inkml:trace>
  <inkml:trace contextRef="#ctx0" brushRef="#br1" timeOffset="56">6630 5023 2359 0,'0'0'362'0,"0"0"-214"0,0 0-57 16,0 0-35-16,0 0-31 16,0 0-17-16,0 0 1 15,-4-101-2-15,4 65-2 16,0-1-4-16,0 3 0 15,0 2 0-15,0 7 0 16,0 5 1-16,0 7-2 16,0 7 5-16,0 6 3 15,0 0 14-15,0 13-8 16,0 17-14-16,4 13 6 16,2 8-1-16,2 7 26 0,-4 6 11 15,0-2 1-15,-4-2 3 16,0-7 3-16,0-6-4 15,0-8-7-15,0-7-14 16,0-6-7-16,-4-9-8 16,-2-2-4-16,-2-5-4 15,2-1 0-15,1 2-1 16,3-3 0-16,2 1-30 0,0-3-40 16,0-1-47-1,7-5-48-15,22 0 2 0,-2-15-134 16,-3-5-496-16</inkml:trace>
  <inkml:trace contextRef="#ctx0" brushRef="#br1" timeOffset="57">6964 4786 2015 0,'0'0'347'0,"0"0"-167"15,0 0-29-15,0 0-38 0,0 0-43 16,0 0-9-16,0 0-10 16,-10 125-2-16,10-110-8 15,0-3-32-15,0-4-9 16,4-6 1-16,9-2-1 16,5 0 4-16,5 0-3 0,3 0 0 15,0-4 7 1,5 4-8-16,-4 0 1 0,2 0 12 15,-4 15 32 1,-5 6 13-16,-2 2-5 16,-4 5-14-16,-6 0-5 0,-3 2-8 15,-5-4-8-15,0 2-1 0,0-5 1 16,-5-2 5 0,-13 1-6-16,1-5-7 15,-8 0-4-15,3-6-2 16,-3-5-4-16,1-4-7 15,4-2-10-15,1 0-20 16,7-10-25-16,5-7-35 16,5-16-66-16,2 5-85 15,0 3-470-15</inkml:trace>
  <inkml:trace contextRef="#ctx0" brushRef="#br1" timeOffset="58">6985 4773 1897 0,'0'0'338'0,"0"0"-132"16,0 0-88-16,0 0-52 15,0 0 11-15,0 0 3 16,0 0-45-16,102 0-15 16,-86 0-19-16,1 0-1 0,8 0-68 15,-5 0-230-15,0 0-1932 0</inkml:trace>
  <inkml:trace contextRef="#ctx0" brushRef="#br1" timeOffset="59">7397 4745 1885 0,'0'0'318'0,"0"0"-148"0,0 0-17 16,0 0-37-16,-3 122-19 16,1-79-12-16,0 4-11 15,2 6 6-15,0-1 0 16,0-3-10-16,4-5-7 0,12-7-16 16,6-12-11-1,7-7-6-15,2-14 16 16,5-4 2-16,-2-6-7 15,-1-22-14-15,-7-13-12 0,-5-4-8 16,-11-4 0-16,-6 0-7 16,-4 4 0-1,-4 2-8-15,-15 5-35 0,-8 1-45 16,-15-4-73-16,6 10-214 16,2 5-2001-16</inkml:trace>
  <inkml:trace contextRef="#ctx0" brushRef="#br3" timeOffset="60">14321 14122 2402 0,'0'0'299'15,"0"0"-226"-15,0 0-65 0,0 0-8 16,0 0-64-16,0 0-17 0,0 0-32 16,-4-19-84-16,4 10-68 31,0 3 21-31,2-3-1045 0</inkml:trace>
  <inkml:trace contextRef="#ctx0" brushRef="#br3" timeOffset="61">14299 13869 2417 0,'0'0'353'16,"0"0"-257"-16,0 0-54 0,0 0-20 15,0 0-14 1,0 0-3-16,0 0-4 0,0-44-1 16,0 35-35-16,0-2-82 15,0 1-119-15,0-1-1487 0</inkml:trace>
  <inkml:trace contextRef="#ctx0" brushRef="#br3" timeOffset="62">14270 13232 2336 0,'0'0'358'0,"0"0"-229"15,0 0-52-15,0 0-37 16,0 0-22-16,0 0-17 15,0 0 0 1,-9-77 4-16,9 62-5 0,0 2-18 16,0-6-56-1,0 4-170-15,0 3-503 0</inkml:trace>
  <inkml:trace contextRef="#ctx0" brushRef="#br3" timeOffset="63">14197 12625 1777 0,'0'0'562'0,"0"0"-289"15,0 0-67-15,0 0-72 16,0 0-44-16,0 0-40 0,0 0-10 16,-2-52-19-16,2 44-13 15,0-3-8-15,0-2-11 16,2-6-73-16,2 4-70 0,0 0-176 0</inkml:trace>
  <inkml:trace contextRef="#ctx0" brushRef="#br3" timeOffset="64">14174 12026 2074 0,'0'0'503'0,"0"0"-250"16,0 0-108-16,0 0-35 16,0 0-53-16,0 0-38 15,0 0-12-15,-8-82-7 16,8 63 7-16,0 0-7 16,0 2 0-16,0 0-74 15,0 0-70-15,0 2-119 0,0 4-1672 16</inkml:trace>
  <inkml:trace contextRef="#ctx0" brushRef="#br3" timeOffset="65">14085 11322 2459 0,'0'0'337'15,"0"0"-191"-15,0 0-16 16,0 0-36-16,0 0-43 0,0 0-22 16,0 0-13-16,-2-77-6 0,2 62-6 15,0 0-3 1,0 2-1-16,0-6-55 15,0 4-115-15,0 2-147 0</inkml:trace>
  <inkml:trace contextRef="#ctx0" brushRef="#br3" timeOffset="66">14126 10633 1653 0,'0'0'563'0,"0"0"-297"16,0 0-82-16,0 0-45 15,0 0-46-15,0 0-41 16,0 0-11-16,2-89-28 16,-2 78-11-16,0-2-2 15,0-2-66-15,0 2-110 16,0 3-209-16</inkml:trace>
  <inkml:trace contextRef="#ctx0" brushRef="#br3" timeOffset="67">14184 9931 2333 0,'0'0'432'15,"0"0"-268"-15,0 0-73 16,0 0-46-16,0 0-29 0,0 0-9 16,0 0-7-16,6-81-23 15,-4 73-45-15,1-5-8 16,-1 3-177-16,-2 1-1589 0</inkml:trace>
  <inkml:trace contextRef="#ctx0" brushRef="#br3" timeOffset="68">14219 9301 1610 0,'0'0'872'0,"0"0"-591"16,0 0-116-16,0 0-51 0,0 0-45 16,0 0-27-16,0 0-25 15,0-127-12 1,0 96-5-16,0-2-14 0,0 4-61 15,0 5-21-15,0 9-362 0</inkml:trace>
  <inkml:trace contextRef="#ctx0" brushRef="#br3" timeOffset="69">9190 2852 1700 0,'0'0'849'15,"0"0"-653"-15,0 0-89 0,0 0-18 16,0 0-16-16,0 0-35 15,0 0-17 1,16 0-2-16,-5 0-18 16,5 0 1-16,-1 0-2 15,12-2-107-15,-3 0-146 0,-3-1-739 0</inkml:trace>
  <inkml:trace contextRef="#ctx0" brushRef="#br3" timeOffset="70">9807 2764 1996 0,'0'0'361'0,"0"0"-169"16,0 0-39-16,0 0-59 15,0 0-30-15,0 0-27 16,0 0-17-16,66-9-13 16,-51 9-7-16,3 0 0 15,6 0-21-15,-4 0-122 16,-2 0-492-16</inkml:trace>
  <inkml:trace contextRef="#ctx0" brushRef="#br3" timeOffset="71">10278 2773 2251 0,'0'0'336'15,"0"0"-126"-15,0 0-76 16,0 0-47-16,0 0-27 0,0 0-18 16,0 0-22-1,77 0-5-15,-61 0-11 16,-1 0-4-16,2 0-12 15,7 0-96-15,-6 0-114 16,0 0-562-16</inkml:trace>
  <inkml:trace contextRef="#ctx0" brushRef="#br3" timeOffset="72">10770 2777 2057 0,'0'0'329'0,"0"0"-134"16,0 0-43-16,0 0-53 16,0 0-43-16,0 0-32 15,0 0-6-15,102-30-11 0,-89 30-7 16,6 0 0 0,7 0-129-16,-1 0-152 0,-3 0-1439 0</inkml:trace>
  <inkml:trace contextRef="#ctx0" brushRef="#br3" timeOffset="73">11182 2743 2297 0,'0'0'263'16,"0"0"-82"-16,0 0-75 15,0 0-53-15,0 0-36 16,0 0-17-16,114-15-36 0,-95 15-20 15,-2 0-440-15</inkml:trace>
  <inkml:trace contextRef="#ctx0" brushRef="#br3" timeOffset="74">11608 2749 2071 0,'0'0'327'0,"0"0"-158"0,0 0-77 16,0 0-61-16,0 0-31 15,0 0-62-15,129-17-24 16,-109 13-402-16</inkml:trace>
  <inkml:trace contextRef="#ctx0" brushRef="#br3" timeOffset="75">11986 2721 2102 0,'0'0'332'15,"0"0"-179"-15,0 0-87 16,0 0-33-16,0 0-33 16,0 0-30-16,125 0-155 0</inkml:trace>
  <inkml:trace contextRef="#ctx0" brushRef="#br3" timeOffset="76">12516 2724 2372 0,'0'0'280'16,"0"0"-195"-16,0 0-65 15,0 0-20-15,0 0-216 16,0 0-1735-16</inkml:trace>
  <inkml:trace contextRef="#ctx0" brushRef="#br3" timeOffset="77">12849 2734 2273 0,'0'0'251'16,"0"0"-178"-16,0 0-73 15,0 0-178-15</inkml:trace>
  <inkml:trace contextRef="#ctx0" brushRef="#br3" timeOffset="78">13116 2674 2213 0,'0'0'824'16,"0"0"-691"-16,0 0-53 0,0 0-34 15,0 0-39 1,0 0-7-16,0 0-145 0,7 38-527 0</inkml:trace>
  <inkml:trace contextRef="#ctx0" brushRef="#br3" timeOffset="79">13459 2822 2475 0,'0'0'288'0,"0"0"-184"0,0 0-22 15,0 0-42-15,0 0-39 16,0 0-1-16,0 0-108 16,96-17-395-16</inkml:trace>
  <inkml:trace contextRef="#ctx0" brushRef="#br3" timeOffset="80">13789 2786 1649 0,'0'0'476'0,"0"0"-206"16,0 0-128-16,0 0-74 0,0 0-65 16,0 0-3-16,0 0-399 0</inkml:trace>
  <inkml:trace contextRef="#ctx0" brushRef="#br3" timeOffset="81">13789 2786 1360 0</inkml:trace>
  <inkml:trace contextRef="#ctx0" brushRef="#br3" timeOffset="82">13789 2786 1360 0,'82'-69'658'0,"-82"69"-508"0,0 0-112 0,0 8-17 0,0 6 14 0,0-1 56 16,0 3 7-16,0 2-39 16,0 5-59-16,0-4-111 15,0-4-443-15</inkml:trace>
  <inkml:trace contextRef="#ctx0" brushRef="#br3" timeOffset="83">13923 3111 2031 0,'0'0'331'16,"0"0"-185"-16,0 0-69 16,0 0-58-16,0 0-19 15,0 0-189-15,6 111-1883 0</inkml:trace>
  <inkml:trace contextRef="#ctx0" brushRef="#br3" timeOffset="84">13956 3601 2215 0,'0'0'309'16,"0"0"-158"-16,0 0-66 0,0 0-15 15,0 0-17-15,33 125-22 16,-23-105-19-16,-1-3-12 16,-5 4-30-16,0-4-189 15,-4-2-867-15</inkml:trace>
  <inkml:trace contextRef="#ctx0" brushRef="#br3" timeOffset="85">14023 4129 1546 0,'0'0'968'15,"0"0"-801"-15,0 0-91 16,0 0-42-16,0 0-34 0,0 0-31 16,2 126-164-1,0-107-1377-15</inkml:trace>
  <inkml:trace contextRef="#ctx0" brushRef="#br3" timeOffset="86">14085 5038 2767 0,'0'0'384'0,"0"0"-265"15,0 0-41-15,0 0-55 0,0 0-23 0,0 0-30 32,-19 109-45-32,21-88-76 15,4-2-38-15,1 7-34 16,-1-9-162-16,-1-2-1213 0</inkml:trace>
  <inkml:trace contextRef="#ctx0" brushRef="#br3" timeOffset="87">14097 5384 1840 0,'0'0'466'16,"0"0"-306"-16,0 0-124 16,0 0 31-16,0 0-40 15,0 0-27-15,-25 114-26 16,25-104-112-16,0-1-53 16,0-2-73-16,0 1 60 15,0 0 204-15,2 3 52 16,0 6 109-16,-2 2 120 0,0 5-81 15,0 1-139 1,0 1 90-16,0 2-38 16,0 4-69-16,-4 0-36 0,0 2 69 15,-1-3-46-15,3-4-19 16,2-3-12-16,0-1-7 16,0-8-138-16,2 1-122 0</inkml:trace>
  <inkml:trace contextRef="#ctx0" brushRef="#br3" timeOffset="88">14087 6118 2245 0,'0'0'422'15,"0"0"-265"-15,0 0-114 16,0 0-3-16,0 0-40 16,-11 117-38-16,11-95-191 15,0-5-2068-15</inkml:trace>
  <inkml:trace contextRef="#ctx0" brushRef="#br3" timeOffset="89">14097 6539 2627 0,'0'0'242'16,"0"0"-180"-16,0 0 6 15,0 0-68-15,-14 135-78 0,14-99-161 16</inkml:trace>
  <inkml:trace contextRef="#ctx0" brushRef="#br3" timeOffset="90">14112 6965 1901 0,'0'0'910'16,"0"0"-795"-16,0 0-2 0,0 0-50 15,-25 128-45-15,25-102-18 0,0 8-61 16,8-4-164-1,-2 2-570-15</inkml:trace>
  <inkml:trace contextRef="#ctx0" brushRef="#br3" timeOffset="91">14124 7440 2197 0,'0'0'558'0,"0"0"-453"16,0 0-79-16,-12 132-26 0,12-83-51 15,0-3-280-15</inkml:trace>
  <inkml:trace contextRef="#ctx0" brushRef="#br3" timeOffset="92">14116 8017 1867 0,'0'0'0'0</inkml:trace>
  <inkml:trace contextRef="#ctx0" brushRef="#br3" timeOffset="93">14108 8415 1360 0,'0'0'1021'15,"0"0"-880"-15,0 0-108 0,-3 133-33 16,3-74-151 0,0-9-212-16,0-3-120 0</inkml:trace>
  <inkml:trace contextRef="#ctx0" brushRef="#br3" timeOffset="94">13896 2704 1950 0,'0'0'719'15,"0"0"-544"-15,0 0-41 16,0 0-38-16,0 0-30 0,0 0-26 15,0 0-15-15,0 0 7 16,-82 49 13-16,70-14 17 16,6 3 15-16,4 3 4 15,2-3-8-15,2-5-25 16,18-10-25-16,9-10-3 16,7-11 11-16,-1-2 10 15,-2-17-7 1,-6-17-11-16,-7-7-6 0,-11-6-6 15,-9 2 0-15,0 2 6 16,-11 5 2-16,-18 8-1 16,-5 8-5-16,-6 10-6 15,-2 12-2-15,2 0-1 16,2 25-1-16,7 20 2 0,6 15-5 16,10 6 1-16,11 7 8 15,4-2 6-15,8-9 1 16,21-13 2-16,7-17-10 15,6-17 6-15,-1-15 3 16,-4 0 3-16,-3-26-2 0,-12-17-2 16,-9-8 0-16,-11-7-13 15,-2 3-3 1,-8 3 0-16,-19 9 0 16,-7 12 0-16,-1 11 0 15,-1 14 0-15,5 6 0 0,4 17 0 16,11 21 0-1,10 11 0-15,6 3 0 16,6-3 0-16,28-10 0 16,11-14 0-16,6-14 0 0,0-11 0 15,-4-11 0-15,-13-25 0 16,-12-11 0-16,-15-7 0 16,-7 1 0-16,-5 2 0 15,-24 10 0-15,-6 11 0 16,-6 13 0-16,-1 13 0 15,4 4 0-15,5 19 0 0,8 15 0 16,9 7 0-16,8 4 0 16,8-3-59-16,0-3-20 15,0-7-25-15,12-2-45 16,0 0-57-16,-1-7-187 16,-7-1-743-16</inkml:trace>
  <inkml:trace contextRef="#ctx0" brushRef="#br3" timeOffset="95">8653 14710 2247 0,'0'0'299'16,"0"0"-109"-16,0 0-39 16,0 0-37-16,0 0-39 15,0 0-4-15,0 0-14 16,-98 139-4-16,98-99-10 15,5-3 18-15,13-9-6 0,1-9-13 16,2-10 7-16,-2-9 8 16,-3 0-17-16,-1-17-8 15,-5-16-2-15,-8-7-2 16,-2-3-8-16,-4 0-1 16,-19 2 15-16,-4 10-1 15,-2 12-6 1,0 7-5-16,5 12 3 15,4 0 0-15,6 26-11 16,8 9-13-16,6 3 0 16,0 0-1-16,14-5 0 15,10-10 0-15,5-12 0 0,2-11 1 16,-2 0 6-16,-2-30 6 0,-9-8 6 16,-7-12 2-16,-11 1-5 15,0 2 2 1,-13 7 9-16,-16 12 14 15,-5 13-23-15,-2 15-18 16,3 6 0-16,1 28 0 16,9 19 0-16,7 12 0 15,11 3 0-15,5-3 0 16,9-12 0-16,22-15 0 16,10-14 0-16,5-18 0 15,4-6 0-15,-6-15 0 16,-5-19 0-16,-12-15 0 15,-13 0 0-15,-12 1 0 0,-2 8 0 16,-11 10 0-16,-15 9 0 16,-9 14 0-16,0 7 0 15,4 13 0-15,4 23 0 16,10 12 0-16,10 5 0 16,7-2 0-16,7-6 0 15,22-15 0-15,8-15 0 16,7-15 0-16,2 0 0 15,-4-28 0-15,-11-14 0 0,-15-6 0 16,-12-5 0-16,-4 2 0 16,-25 2 0-1,-14 10 0-15,-11 16 0 0,0 14 0 16,0 9 0-16,10 9 0 16,16 25-87-16,24 30-97 15,0-4-165-15,17-11-207 0</inkml:trace>
  <inkml:trace contextRef="#ctx0" brushRef="#br3" timeOffset="96">19745 14791 2244 0,'0'0'371'15,"0"0"-169"-15,0 0-39 16,0 0-23-16,0 0-48 0,0 0-24 15,0 0-15 1,-88 2-22-16,76 31 7 16,-2 1 6-16,5 4 3 15,7 1 12-15,2-3-15 16,0-8-10-16,16-11-11 16,8-8-1-16,2-9 9 0,1 0 8 15,0-24 2-15,-6-10-12 0,-11-5-11 16,-5-8-3-1,-5 3 1-15,-5 3 4 0,-19 8 4 16,-10 8-4 0,-3 12-5-1,-5 13-1-15,1 0-4 0,3 30 3 16,5 15-6-16,10 13-2 0,15 8-1 16,8-4 3-16,4-4 0 15,27-13 1-15,9-20-3 16,9-14 0-1,3-11 1-15,-4-19 11 16,-5-20 7-16,-15-10-3 16,-9-4-21-16,-17 2 0 0,-2 5 0 15,-15 10 0-15,-16 13 0 0,-8 10 0 32,-1 13 0-32,3 0 0 0,3 17 0 15,12 13 0-15,7-2 0 16,9-3 0-16,6-3 0 15,2-10 0-15,19-5 0 16,6-5 0-16,0-2 0 16,-5 0 0-1,-5-6 0-15,-5-5 0 0,-12 3 0 16,0 3 0-16,0 1 0 16,-14 4-79-16,-8 0-74 15,4 10-127-15,2 8-203 0</inkml:trace>
  <inkml:trace contextRef="#ctx0" brushRef="#br4" timeOffset="97">13011 3568 2624 0,'0'0'220'16,"0"0"-151"0,0 0 83-16</inkml:trace>
  <inkml:trace contextRef="#ctx0" brushRef="#br4" timeOffset="98">8822 14840 1891 0,'0'0'193'15,"0"0"-130"-15,0 0-9 16,0 0 12-1,0 0-40-15,0 0 92 0,0 0-62 16,35-49 12-16,-31 30-27 16,-2 0-15-1,2-5 0-15,-2 1-15 0,1-3 7 16,-1-4-2-16,2 0-10 16,0-4 15-16,4-2-3 15,0-3-7-15,1-2-1 0,3-2 46 16,1-3-31-16,0-1-8 15,-1 0-7 1,0 0 2-16,-2-1-6 16,1 1 2-16,-5 0 1 15,3-2 14-15,-2-4-11 16,-2 1-7 0,1-1 5-16,-2 3 4 0,1 4-8 15,1 1-5-15,0 4 14 0,-2 0-5 16,0 3 6-1,3-3-6-15,-1-2 2 16,4-1 2-16,-2-1-6 16,3-2-7-16,1 2-1 15,-1 2 6-15,-1-2-4 16,0 2-2-16,1-4 1 16,-5 0 0-16,4-4-1 15,-4-3 6-15,1-2-5 16,-1-1 3-16,1-1-3 0,0 0 0 15,0 3 3 1,-1-1-3-16,1 2 14 0,2 4-4 16,0 0-2-16,-3 1-4 15,3 0 0-15,-1-1-1 16,-2-3 0-16,0 0 7 16,1-3 7-16,-1 1-4 15,4 1-7-15,-4 5 1 16,3 2-3-16,1 0 3 15,-2-1-3-15,3-2 0 0,1-6 2 16,1 0-3-16,0-2 1 16,-1 2-1-16,0-1-3 15,0 2-1-15,-3-1 2 16,2 0-2-16,-2 1 1 16,2-1 7-16,2-2-3 15,-1-2 0-15,-1 1 3 16,-3-2 1-16,4 1-1 15,-6 1-8-15,3 1 4 16,0 0 1-16,0-2-4 0,2 3 3 16,0-4-4-16,-2 4 0 15,0 3 1-15,-5 3-1 16,3 2 0 0,-2 0 1-16,0-2-1 0,-1-1 0 15,2-1 4 1,3-5-2-16,1-2-2 15,-2-4 6-15,3-2-2 16,3-1 0-16,-1 1-3 16,1 0 3-16,1-1 4 0,-1-1-2 15,1-1-2-15,1 3-4 0,-3-1 1 16,3 5 0 0,-3-1-1-16,-2 2 1 15,3-1-1-15,-1 3 1 0,3-1 0 16,-1 0 3-16,3-4-3 15,-1 2 4-15,1-5 3 16,3 3 2 0,-4-2-10-16,4-3 1 15,-2 1-1-15,1 0 4 0,1-1-3 0,-4 5 6 16,1-2-4-16,-1 4-1 16,0-3 4-1,1-1 3-15,-3 0-1 16,3-5-1-16,-1 1 8 15,4-1 8-15,-1 5-17 0,-3 6-2 16,4 2-3-16,-2 3-2 16,4-1 2-1,-1 3 2-15,3-5-3 0,-1 0 0 16,-2 2 0-16,3 1 0 0,-5 3 4 16,-2 5-4-16,0 1 1 31,-3 0-1-31,3 2 7 15,0-4-6-15,0 1 2 16,0-4-2-16,-3-1 3 16,3 2 0-16,0 0 2 0,0-1-5 15,-1 1 0-15,6-1 12 16,-1 0 0-16,-1 4-4 16,-2 6-8-16,-3 1 3 15,-3 3-3-15,3 1 3 16,-3 0 1-16,3-3-1 15,-1 1 1-15,1-3-4 16,6-2 3-16,0-4-4 16,5-2 3-16,0 0-1 15,0-3-2-15,-3 7 1 0,-2 2-1 16,-6 9 1-16,-5 2-1 16,-2 2 1-16,0 0-1 15,-2-4 4-15,4-2-4 16,0-5 5-16,0 2-5 15,0 5 1-15,1-2-1 16,1 2 1-16,1-2 0 16,-1-3-1-16,2 3 0 15,1-1 0-15,-3 5 1 0,-2 0-1 16,0 2 1 0,3 0-1-16,-3 3 1 15,-2 1-1-15,2 0 0 16,-2 0 0-16,2 1 0 0,3-5 5 15,-1 0-5 1,3 0 0-16,-3 2 1 0,3 0-1 16,-3 1 0-1,2 1 1-15,1-4 0 0,4 0 6 16,0 0-2-16,0 0-4 16,3 2 0-16,-6 3-1 15,1 1 1-15,-3-2 0 16,1 3 0-16,-1-5 8 0,1 2 1 15,0 1-6 1,0-1-4-16,-1 3 1 0,3-3 0 16,-1-2-1-1,1 1 0-15,3-1 2 0,-4-3 3 16,6 0 2-16,1-4-3 16,3-1 2-1,4-3-2-15,1 1 3 0,-1 1-7 16,-4 5 1-16,-8 4-1 15,-1 7 3-15,-5 2-2 16,-1 2 3-16,-3 2-4 16,1-2 1-16,2-2 4 15,-1 1-4-15,5 1 0 0,-1-2-1 16,3 0 1-16,4-1-1 16,-2-1 0-16,1 2 0 15,-4 2 1 1,-3 4-1-16,-3 2 1 0,0 2-1 0,-2-1 0 15,4-1 0 1,1-4 4 0,3 1 2-16,2-4 1 15,0-1-4-15,6-3-2 16,1-5-1-16,10-3 11 0,7-6-2 16,3-1 9-16,-2 0-12 15,-1 6-5-15,-12 3 0 0,-8 6 0 0,-8 5 2 31,-6 7-2-31,-2 1 4 0,0 1 4 16,-1-3-3-16,3 2-2 16,3-4-4-1,0-3 6-15,7-4-5 16,-2-3 2-16,-1 1-2 16,-1 3-1-16,-3 4 7 15,-1 4-7-15,-5 0 0 16,1 5 1-16,2-3 2 15,-2 3-2-15,-1 0 4 0,3-1 2 16,0 1-4 0,2-3-2-16,0 3-1 0,3-4 0 15,-1 1 0-15,1 0 4 16,-1 3-4-16,1-3 0 16,-1 2 1-16,1 4 7 15,-4-2-8-15,1 3 4 16,1 0-4-16,-1-2 6 15,2-1-5-15,-2 3 4 16,2-2-1-16,-1 2-3 16,-3-3-1-16,-1 3 4 0,1 0-3 15,-2 2-1 1,2-2 0-16,0 0 1 0,2 0 2 16,0 0-2-16,2-2 4 15,1-1-5-15,1 1 1 16,3-2 4-16,-2-1-1 15,2 1-4-15,-3-1 8 16,-1 3-7-16,-1 0 2 16,-4 1-3-16,0 1 0 15,-3 0 1-15,1 2 0 16,3 0-1-16,-4-2 0 16,3 2 0-16,-1 0 0 15,4-2 1-15,-1 0-1 0,-3 0 0 16,2-1 0-16,1 2 0 15,-3-2 1-15,2 3 0 16,-1 0-1-16,1 0 0 16,4 0 0-16,-3 0 0 15,3-2 1-15,-5 2-1 16,-1-2 0-16,1 0 1 16,1-1-1-16,-2 2 0 0,1 1 1 15,3-3-1-15,-2 1 1 16,-1 0-1-1,-2 0 1-15,0 0-1 16,2 0 1-16,-3 2-1 0,2-2 0 16,-2 2 0-1,0-3 1-15,-1 1-1 0,-1 2 0 16,3-2 0 0,0 2 1-16,-1 0-1 0,3 0 0 15,0 0 1-15,0 0-1 16,2 0 0-16,-2 0 0 15,0 0 0-15,0 0 0 0,0 0 1 16,-3-2-1-16,2 2 1 16,-2 0 0-1,0-2 3-15,-1 2 2 0,1 0-3 16,0 0 1 0,-2 0 1-16,0 0-5 0,1 0 5 0,-1 0-1 15,2-2 0-15,4 2-1 31,1-2-1-31,-1-3-2 16,4 1 24-16,-3 0-16 0,-1 1-8 16,-4 3 1-16,-4 0 0 15,-2 0 2-15,0 0-3 16,0 0 0-16,0 0-1 0,0 0-30 16,0 7-69-1,-6 6-217-15,-2 0-507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2T23:56:34.642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13820 2922 1661 0,'0'0'359'15,"0"0"-214"-15,0 0-73 16,0 0-62-16,0 0 10 0,0 0-11 15,0 0-8 1,0-2 1-16,0-2 12 0,0 2 13 16,0 0 25-1,0 0 32-15,0 2-23 0,0 0 14 16,0 0 23-16,0 0-12 16,0 0-37-16,0 0-20 15,3 0-15-15,-1 0-4 0,2 0 19 16,0 0-10-16,3-3-6 15,-2 3-3-15,2-2 5 16,-1 2-7-16,3-2 9 16,0 0-3-16,2 0 8 15,0 2 8-15,3-2-3 16,-3 0 3 0,-3 2-3-16,4-3-7 15,-1 3-1-15,3-2-2 16,1 2 0-16,1 0 1 0,-1 0-6 15,3 0-5 1,-3 0-1-16,1 0 0 0,0 0-5 16,0 0 5-16,-3 0 0 15,0 0 1-15,0 0-2 16,-2 0 0-16,3 0-5 16,-3 0 7-16,3 2 4 15,1 1-5-15,1 1 8 0,1 0-4 16,4 0 0-16,-4 3-3 15,1-3-6-15,0 3 0 16,0-3 4-16,-2 0-4 16,-1 2 3-16,1-1 0 15,-1-1 0-15,-1 2 0 16,1-1 0 0,-1 1 3-16,-3 1-2 15,2-1 1-15,-2-2-1 0,0 2-1 16,0-1 2-16,1 2 0 15,-1-3-3-15,-3 2 3 16,4-2 4-16,-1 3 0 16,3-3-3-16,-1 2 2 15,0 3-1-15,3-2-1 16,-1 1-3-16,1-1-3 16,-1-1 3-16,3 0-1 15,-2 1 2-15,1 1 3 16,2 1 9-16,-2 2-4 15,1-3 2-15,-1 3-7 0,2 0-2 16,-1 2-1 0,-1-3-1-16,1 2-3 0,2 1 5 15,-4 2-3-15,1-3 1 16,-1 0 0-16,-1 1 0 16,1 0 1-16,-3-1-1 15,3 1 3-15,-3 0-7 16,-1-2 8-16,1 0-3 15,-1-1 1-15,-1 1-3 16,-1 0 5-16,2-1-1 16,-3-1 0-16,2 0-1 0,-2-3 1 15,0 0-7 1,0 1 4-16,-3 2-1 0,6-1-2 16,-4 3 0-1,5-1 4-15,1 1-1 0,1 2 5 16,1 2-4-16,0 0 3 15,-3 0 4-15,0-1-6 16,3 2-3-16,-3 1-2 16,4-2 2-16,-2-1-3 15,1-1 1-15,1 1 0 16,-1 0 0-16,-1-1 4 16,1 2-4-16,-1-2 4 15,1 2-4-15,-3 0-1 0,6 2 2 16,-4-2 5-16,1 2-4 15,-1 0-2-15,-1 0 4 16,-1 1-2-16,1-1-3 16,-4-2 1-16,-1 0 4 15,3-3-4 1,-4 1 4-16,-1 0-1 0,2 0-3 16,0 2 3-16,0 0-4 15,2 2 1-15,3 2 0 0,-2-2 2 16,2 2-2-16,-1 3-1 15,3-1 1-15,2 1 0 16,2-1-1-16,0 3 0 16,2-1 0-16,3 3 4 15,2 2-3-15,2-1-1 0,0 1 1 16,2 5-1-16,0-4 0 16,0 5 1-1,3-1 3-15,-1 1-4 16,-2-2 1-16,0 0-1 0,0 0 1 15,-2 0 0-15,0 0-1 16,-2 0 0-16,2 0 0 16,0 1 1-16,0-1 0 0,0-1 3 15,-3 2-3-15,1 1-1 16,2-2 8 0,-2 0-8-16,0 1 5 0,0-4-5 15,-3 4 7 1,2 1-6-16,1 0 6 15,-2 0-2-15,0-2 0 16,-1 2-1-16,1 0-1 16,-1-1-3-16,-2-1 0 15,3-1 1-15,-2 4 4 0,-2-1-5 16,2 0 0-16,-1 0 0 16,0 3 3-16,0 2-2 15,-1-3-1-15,1 3 1 0,-2-3 2 31,2 2-2-31,-1-1-1 16,-2-1 4-16,4 0-3 16,-1 1 0-16,0 1 0 15,0 3 0-15,1-2 0 16,-1 1 2-16,-2-2-3 16,2 1 1-16,-1-1 0 0,-2 1 2 15,2 0-2-15,1 1-1 16,0 3 5-16,0 2-5 15,1 0 6-15,-1 2-5 16,0 0-1-16,-2 0 6 16,3 0-6-16,-2-2 1 15,0 2 0-15,1-2-1 16,0 2 1-16,1 0-1 0,-1 0 1 16,1 2 2-16,-2 1-2 15,2 1 0 1,-3-2 2-16,2 0-3 0,-2 0 0 15,-2 1 1-15,2-4-1 16,0 4 0-16,1 1 1 16,0 0 0-16,0 1 0 15,-1 1-1-15,-1 1 6 16,2-3-1-16,-3 3-5 16,-3-1 0-16,3 0 0 15,0 1 1-15,-2-3 5 16,1 3-6-16,1-1 2 0,-1 3 1 15,2 1 1 1,-3 3-1-16,1 2-2 0,1 2 0 16,-1-2 0-16,2 3-1 15,-2-5 4-15,1 2 0 16,0-2-4-16,0 0 1 16,2 2 0-16,-3 2 2 15,4 2-2-15,-3 0 3 0,1 3-3 16,0-1-1-16,-2 1 1 15,1 1 0-15,0-1 0 16,-3 1 4 0,4 3-5-16,-2-3 5 15,1 4-1-15,-1-6-4 16,4 0 1-16,-3-2-1 16,2-1 1-16,-2 1 3 15,-1-2 0-15,1-2 1 0,-2 0-4 16,-1 0 2-16,2-2-2 15,-2 0 4-15,1 2-4 16,-1-4-1-16,1 2 0 16,-3-4 1-16,0-1 0 15,1 1 3-15,-1-3-4 0,1 1 4 16,-4-1-3-16,4 0-1 16,-1 1 4-16,-2-3-3 15,1 3 0 1,-1-3 3-16,-3 2-4 0,4-1 1 15,-3 1 0-15,-3 1 3 0,4-3-4 16,-2 2 1-16,1-1 4 16,0 1-1-16,0 1-4 15,0-1 1 1,-1-1 0-16,4-3-1 16,-1-2 0-16,2 2 0 0,1-2 0 15,-1 2 1 1,1 1-1-16,-1 1 0 15,-3 0 1-15,4 3 4 16,-1 1-5 0,1 1 2-16,-1 2 1 0,1 2-3 15,-1-2 1-15,1-1-1 16,1-1 0-16,1-1 1 16,-3-1-1-16,2-1 0 15,1-4 1-15,0 0 0 16,-1-1-1-16,2-3 1 15,-2 2-1-15,-2 0 1 16,3 0 0-16,-1 2 0 0,-1 0-1 16,-1 0 2-16,1-2-2 15,-4 0 4-15,2-4-4 16,-1 0 0-16,0-4 0 16,3-1 0-16,-4 0 0 15,1-1 0-15,1 1 0 16,-1 3 0-16,-1-2 0 15,2-1 0-15,-1 1 0 16,-2-3 0-16,2-2 0 0,-2 2 0 16,3-2 0-16,-4 3 0 15,3 0 0-15,-2-1 0 16,3 2 0-16,-2 1 0 16,2 0 2-16,-1-1-2 15,0-4 0-15,-2 0 0 16,0-4 0-16,-3-2 0 15,-1-2 0-15,1-1 0 16,0-1 0-16,-2 0 0 16,2-1 0-16,-1-2 0 0,1 1 0 15,-4-3 0-15,4 0 0 16,-4-2 0 0,2 5 0-16,-2-3 0 15,2 9 0-15,-1 2 0 16,1 2 0-16,-2-2 0 15,2-2 0-15,-1-3 0 0,2-1 0 16,1-1 0-16,-1 1 0 16,-1-5 0-16,-2-2 0 15,2-2 0-15,-1-6-4 16,-1 1 3-16,1 1-7 0,1 2-6 16,-2-2-2-16,3-1-10 15,-3 3-9-15,-2-2-39 16,0 0-65-1,0-3-162-15,0-1-254 0</inkml:trace>
  <inkml:trace contextRef="#ctx0" brushRef="#br1" timeOffset="1">21378 1455 1161 0,'0'0'534'0,"0"0"-320"0,0 0-31 16,0 0-24-16,0 0-13 16,0 0-47-16,0 0-10 15,14 4 4-15,-10 11-26 16,0 4-31-16,1 5-13 16,-1 6 3-16,0 4-2 15,0 7-2-15,4 6 4 16,-6 4-6-16,2 5 7 15,-1 6-10-15,-3 6-4 16,2 5-3-16,-2 2-1 16,0 4 4-16,0 0-6 15,0-2-7-15,2-4 1 0,0-2 5 16,2-7-6-16,-2-7 1 16,4-1 9-16,-2-4 1 15,0-3-2-15,1-7-5 16,-1-5-2-16,3-7-2 15,-3-13 0-15,3-9-8 16,0-8-25-16,-3 0-6 16,0-17 23-16,1-17 3 15,-5-8-14-15,0-10-6 16,0-8-8-16,0-6 1 0,0-9-67 16,-2-7-10-16,-5-5 35 15,1-3-53-15,-1-4-14 16,5-2-87-16,2-1 205 15,0 1 31-15,0 4 78 16,6 0 99-16,10 5 12 16,2 3-64-16,7 5-12 15,-2 10 33-15,4 12-38 16,0 12-13-16,2 17-9 16,-2 18-29-16,-2 10 2 15,1 19 8-15,-4 24-9 16,-2 7-16-16,-4 11-13 0,-7-1-4 15,-5 2-4-15,-4-5-3 16,0 1 4-16,-6-5-4 16,-14-5-11-16,-3-6-1 15,-3-5-6-15,-3-7-4 16,0-7-25-16,2-10-27 16,0-9-28-16,3-4-49 15,6-10-107-15,9-7-241 0</inkml:trace>
  <inkml:trace contextRef="#ctx0" brushRef="#br1" timeOffset="2">22146 1314 444 0,'0'0'1679'15,"0"0"-1477"-15,0 0-83 0,0 0-43 16,0 0-15-16,0 0-8 0,0 0 36 16,23 109-6-16,-19-75-17 15,1 5-5-15,-3 4-7 16,0 1-12-16,0 6-13 16,0 1-12-16,0-2-11 15,-2 0-1 1,0-4-4-1,0-4-1-15,0-5 2 16,0-8-1-16,0-5-1 0,0-5 0 0,0-8 1 16,0-5 0-1,0-5-1-15,0-2-13 0,0-24-10 0,-2-6-11 32,0-9-12-32,2-8 9 15,0-5 4-15,0-4 2 16,0-1 13-16,4-1 9 15,8 0 7-15,3 4 2 16,3 1 6-16,3 6 16 16,0 4 15-16,2 8 11 15,0 8 8-15,-4 9-5 0,-1 12-8 16,-3 8-7-16,-1 0 16 16,-1 12-3-16,-3 16-9 15,-6 6-18-15,-4 5-13 16,0 2-2-16,0-1-6 15,-12 1-1-15,-3-7 0 16,-1-4 0-16,1-6-17 16,4-14-7-16,4-5-5 15,2-5-21-15,5 0-16 16,0-11 38-16,0 0 20 16,5 2 8-16,7 7 1 0,-2 2 7 15,1 0 8-15,-1 22 11 16,-2 10 5-16,1 6-1 15,-5 5-3-15,4 0-6 16,-4 0-2-16,0-5-2 16,3-3-12-16,-3-8-5 15,4-1-1-15,0-7-16 16,-1-4-55-16,4-4-49 16,0-3-108-16,-2-6-396 0</inkml:trace>
  <inkml:trace contextRef="#ctx0" brushRef="#br1" timeOffset="3">22786 1750 1614 0,'0'0'784'15,"0"0"-567"-15,0 0-18 16,0 0-80-16,0 0-8 0,138-77-57 16,-114 45-23-16,-3-7-9 15,-8 1-5-15,-7 0 5 16,-6 5-8-16,0 8 20 16,-15 6 9-16,-14 6-5 15,-2 8-9-15,-5 5-8 16,1 3-5-16,-1 20-5 15,4 7-6-15,9 9 0 16,4 1 2-16,6 8-1 16,6 2-2-16,7 2-3 15,0-1 4-15,0-3 1 0,14-6 0 16,6-6-1-16,2-8-4 16,5-9-1-16,0-7 0 15,-3-6 0-15,3-6-12 16,-3 0-48-16,10 0-68 15,-8-11-125-15,-3 0-400 0</inkml:trace>
  <inkml:trace contextRef="#ctx0" brushRef="#br1" timeOffset="4">23434 1380 2042 0,'0'0'383'16,"0"0"-145"-16,0 0-102 0,0 0-15 0,0 0-51 15,0 0-5-15,-93 116 0 16,79-73-9-16,5 6-20 16,3 2-5-16,6-2-2 15,0-2-11-15,6-4-8 16,19-6-2 0,6-10-3-16,5-5-4 0,3-5-1 15,4-11-24-15,-7-6-107 16,-14 0-256-16</inkml:trace>
  <inkml:trace contextRef="#ctx0" brushRef="#br1" timeOffset="5">23461 1949 2712 0,'0'0'321'15,"0"0"-174"-15,-14 115-61 0,14-72-50 0,0-8-36 16,0-12-30-16,8-10-115 15,3-9-259 1,-3-4-1860-16</inkml:trace>
  <inkml:trace contextRef="#ctx0" brushRef="#br1" timeOffset="6">23757 1487 2395 0,'0'0'367'0,"0"0"-220"16,0 0-33-16,-13 115-37 15,13-63-14-15,0 1 5 16,15 3-11-16,12-7-4 16,12-11-2-16,5-14-6 15,7-17-13-15,2-7-9 16,-6-32-6-16,-7-20-4 16,-11-10-4-16,-11-4-4 0,-13 2 2 15,-5 4-3 1,-16 11-4-16,-22 6-16 0,-8 11-12 15,-6 13-29-15,-10 19-50 16,12 0-63-16,13 13-195 0</inkml:trace>
  <inkml:trace contextRef="#ctx0" brushRef="#br1" timeOffset="7">24941 1472 1732 0,'0'0'362'0,"0"0"-256"16,0 0-46-16,0 0 26 15,0 0 55-15,0 0-22 16,0 122 9-16,0-86-65 15,0 7-23-15,0 9-11 16,4 7-13-16,5 7-5 16,-3 3 1-16,2-2 5 15,-6-1 19-15,0-4 7 0,-2-7-11 16,2-3-20 0,2-10-5-16,1-9-7 0,-1-10 0 15,3-12-2-15,-2-11-19 16,-1 0 9-16,-2-24 12 15,-2-14 0-15,0-15-8 16,0-12-33-16,-8-12-23 16,-4-8-55-16,1-22-42 15,5 6 51-15,3-2 67 0,3 1 43 16,0 23 27-16,0-2 42 16,9 19 68-16,2 21-7 15,3 17-39-15,1 20-34 16,7 4 6-16,5 26 14 15,2 17-6-15,-4 8-20 16,-6 4-15-16,-10 3-4 16,-9 0 4-16,0-5-5 15,-13-2-10-15,-12-8-10 0,1-8-11 16,0-12-7 0,1-10-47-16,5-11-52 0,5-2-58 15,13-8-76-15,0-12-40 16,0 3-508-16</inkml:trace>
  <inkml:trace contextRef="#ctx0" brushRef="#br1" timeOffset="8">25384 2026 2248 0,'0'0'400'16,"18"-111"-241"-16,9-4-41 0,21-50-7 15,12-17-36-15,-2 24-26 16,-8 42-4-16,-21 52-24 15,-12 19-18-15,-1 0-3 16,4-11-49-16,-4 12-123 16,-8 11-306-16</inkml:trace>
  <inkml:trace contextRef="#ctx0" brushRef="#br1" timeOffset="9">26750 1078 1736 0,'0'0'305'0,"0"0"-169"0,0 0-41 15,0 0 45-15,0 0-54 16,20 131-7-16,-18-90-7 15,0 1 39-15,-2 4-55 16,2 1-25-16,1 2-12 16,-1 4-8-16,-2 0 1 15,2-1-4-15,-2-3 1 16,0-8 2-16,0-7-5 16,0-8-5-16,0-11 0 15,0-7 0-15,0-6 4 0,0-2 5 16,0-2 3-16,0-17-8 15,0-11-5-15,0-4 0 16,0-11-9-16,0-9-13 16,7-3-3-16,4-7 12 15,0-5 12-15,2 1 0 16,0 1 1-16,6 5 5 16,-1 6 26-16,-1 12-2 15,3 10 15-15,1 12 8 16,-2 13-3-16,0 9-18 0,-7 18 2 15,-3 24 3-15,-6 19-11 16,-3 9-16-16,0 3-8 16,-14-5 0-16,-3-10 0 15,-3-13-1-15,4-13-24 16,0-13-14-16,6-15-26 16,-2-4-39-16,5-2-15 15,3-19 19-15,4-3 44 16,0 0 42-16,0 8 13 15,2 7 8-15,11 9 20 16,3 0 0-16,2 9 17 16,0 14 24-16,0 5-17 0,-1 4-3 15,-1 0 5-15,-3 0-11 16,0 2-17-16,-1 1-9 16,-3-3-10-16,1-2 0 15,0-7-7-15,1-5-34 16,5-8-68-16,-3-4-68 15,-2-6-184-15</inkml:trace>
  <inkml:trace contextRef="#ctx0" brushRef="#br1" timeOffset="10">27382 1459 2461 0,'0'0'352'0,"0"0"-199"15,0 0-60 1,0 0-43 0,119-113-31-16,-101 83-10 0,-7 0 6 0,-9 2-8 15,-2 3 0-15,0 3-6 16,-18 7 3-16,-11 7 1 15,-5 8-1-15,-1 0 0 16,-1 13 5-16,3 16-3 16,4 12 0-16,6 4-5 15,8 6 0-15,7 1 0 16,8-3-1 0,0 0 7-16,0-4 6 0,10-9 6 15,8-4 0-15,2-8-4 0,3-7-5 16,-1-6-4-16,0-5-5 15,2-4-1-15,3-2-22 32,9 0-67-32,-5-13-131 0,-6 0-513 0</inkml:trace>
  <inkml:trace contextRef="#ctx0" brushRef="#br1" timeOffset="11">27997 1115 2316 0,'0'0'342'0,"0"0"-198"0,0 0-42 16,0 0-23-16,0 0-30 16,0 0 7-16,-106 135-10 15,92-93-7-15,3 4 0 16,3 1 9-16,2-1-3 15,6 1-7-15,0-4-15 16,0-2-9-16,8-5-8 16,9-8-5-16,5-2-1 15,1-9-3-15,1-9-60 16,10-8-68-16,-8 0-117 0,-6-10-358 0</inkml:trace>
  <inkml:trace contextRef="#ctx0" brushRef="#br1" timeOffset="12">28292 1515 1874 0,'0'0'834'0,"0"0"-656"0,0 0-27 16,0 0-43-16,0 0-52 15,127-22-17-15,-98-14-7 16,-8-5-18-16,-2 3-8 15,-13-1-1-15,-6 7-5 16,0 9-1-16,-11 6 1 16,-11 8 1-16,-5 9 3 15,0 0 0-15,1 5 4 16,6 16 8-16,4 9 5 16,5 6 2-16,7 5-2 0,4 2-5 15,0 4-2 1,2-4-3-16,11-3-2 0,5-6-9 15,4-10 1-15,0-7-1 16,1-8-6-16,1-9-29 16,3 0-41-1,4-22-86-15,-4-8-253 0,-7-2-2046 0</inkml:trace>
  <inkml:trace contextRef="#ctx0" brushRef="#br1" timeOffset="13">28820 1192 2706 0,'0'0'243'0,"0"0"-150"16,0 109 8-16,0-66-34 15,0-2-42-15,2-5-15 16,4-2-6-16,3-4-4 15,-2-4 0-15,0-9-27 0,-3-9-119 16,-2-8-286-16</inkml:trace>
  <inkml:trace contextRef="#ctx0" brushRef="#br1" timeOffset="14">28795 897 2746 0,'0'0'231'0,"0"0"-177"16,0 0-54-16,0 0-59 15,0 0-214-15,0 0-1559 0</inkml:trace>
  <inkml:trace contextRef="#ctx0" brushRef="#br1" timeOffset="15">29221 726 2397 0,'0'0'330'16,"0"0"-182"-16,0 109-22 0,0-53-32 15,0 3-24-15,6 3-18 16,1 3-10-16,-1-2-8 15,2-1 6-15,-2 3-14 16,1-1-10-16,-3-2-2 16,2-2-8-16,2-4-6 15,-2-13 0-15,-1-9-3 16,-1-13-44 0,-4-13-36-16,0-8-73 0,0-19-142 15,0-9-458-15</inkml:trace>
  <inkml:trace contextRef="#ctx0" brushRef="#br1" timeOffset="16">29190 1239 2725 0,'0'0'222'16,"0"0"-175"-16,0 0-6 31,0 0-24-31,0 0-17 16,133 0-67-16,-100 0-182 15,-4-2-544-15</inkml:trace>
  <inkml:trace contextRef="#ctx0" brushRef="#br1" timeOffset="17">29697 1643 2197 0,'0'0'262'16,"0"0"-157"-16,0 0-39 16,0 0 24-16,0 0-45 15,0 0-25-15,-6-158-10 0,6 100-3 16,2-4 10-16,10-2-9 16,1 2 9-16,-1 9 21 15,2 10 29-15,-1 11-2 16,1 12 0-16,1 16-16 15,4 4 2-15,-2 6 5 16,5 20-15-16,-1 10-15 16,-4 5 3-16,-3 2-15 15,-8 4-4-15,-1-2-5 16,-3-2-4-16,-2-1 5 16,0-5-6-16,0 0-41 15,-2-1-67-15,-7-9-135 16,-3-5-1665-16</inkml:trace>
  <inkml:trace contextRef="#ctx0" brushRef="#br1" timeOffset="18">29778 1444 2741 0,'0'0'160'0,"0"0"-132"0,0 0-16 15,0 0-12-15,116-6-58 0,-103-7-210 16</inkml:trace>
  <inkml:trace contextRef="#ctx0" brushRef="#br1" timeOffset="19">21808 3078 1820 0,'0'0'399'0,"0"0"-155"0,0 129-116 15,0-67 10-15,0 4-51 32,4 0-34-32,3-4-1 15,0-4-24-15,2-8-11 16,-3-10-10-16,-2-8 2 0,-1-6-1 16,-1-9-1-16,-2-6-7 15,3-5 4-15,-3-2-4 16,0-4 0-16,2 0-14 15,0 0 4-15,2 0 8 16,3-15-24-16,-1-10-10 16,-1-12-1-16,0-10 3 15,-3-8-7-15,-2-5 25 16,0-4 15-16,0 1 1 16,0 4 0-16,0 3 1 0,-9 7 0 15,4 8 7 1,1 5-7-16,2 10 1 0,2 11 26 15,0 13-7-15,0 2 10 16,0 5 23-16,11 16 12 16,5 5-11-16,-1-1-4 15,5-4-14-15,3-5-7 16,-2-8-10-16,6-6-6 16,2-2-3-16,0 0-3 15,-4-7-7-15,-5-3-1 16,-5 1 0-16,-3 9-13 0,-5 0 0 15,-3 9 13-15,0 23 14 16,1 13 14-16,1 6 6 16,1 7 1-16,2-2-13 15,0-5-6-15,3-4 1 16,-2-6-5-16,1-5-2 16,1-6-9-16,-4-2 3 15,-3-7-4-15,1-5 0 16,-1-4-31-16,-2-8-29 15,1-1-40-15,0-3-110 16,-2-9-111-16,-2-6-708 0</inkml:trace>
  <inkml:trace contextRef="#ctx0" brushRef="#br1" timeOffset="20">22501 3686 2186 0,'0'0'301'0,"0"0"-204"0,0 0-67 0,0 0-11 15,0 0-13-15,0-143-5 16,0 85 5-16,0-8-5 15,0-3 0-15,9 3 5 16,4 8-6-16,5 13 99 16,-1 16-46-16,1 13-34 15,5 16-2 1,-4 0 41-16,2 28 23 0,-1 13 7 0,-3 6-12 16,-3 6-35-16,-1 1-13 15,-4-3-1-15,-4-2-1 16,-3-4-14-16,-2-6-6 15,0-8-6-15,0-7-45 16,-2-8-101-16,-10-10-271 16</inkml:trace>
  <inkml:trace contextRef="#ctx0" brushRef="#br1" timeOffset="21">22550 3421 2137 0,'0'0'485'16,"0"0"-379"-16,0 0-83 16,0 0-23-16,0 0-70 15,0 0-84-15,0 0-311 0</inkml:trace>
  <inkml:trace contextRef="#ctx0" brushRef="#br1" timeOffset="22">22670 2892 2882 0,'0'0'250'0,"0"0"-194"16,0 0-39-16,0 0-17 15,162-126 0-15,-117 100-130 16,-11 7-187-16</inkml:trace>
  <inkml:trace contextRef="#ctx0" brushRef="#br1" timeOffset="23">23118 3230 2234 0,'0'0'209'15,"0"0"-122"-15,0 0 19 0,0 0 31 16,0 0-44-16,0 0-19 16,0 0 14-16,111 120 1 15,-86-82-28-15,-3 3-16 16,3 0-2-16,-1 0-21 16,0-7-14-16,-1-5-8 15,-3-7 0-15,-4-4-41 16,-6-8-58-16,-2-4-84 15,-8-3-242-15</inkml:trace>
  <inkml:trace contextRef="#ctx0" brushRef="#br1" timeOffset="24">23432 3160 2514 0,'0'0'320'0,"0"0"-185"16,0 0-12-16,0 0-35 15,-78 122-27-15,56-75-15 0,-2 2-15 16,-3 2-4-16,0 1-7 16,0-5-8-16,0-4-11 15,8-5 3-15,0-6-4 16,11-10-49-16,8-18-66 15,0-4-137-15,0 0-316 0</inkml:trace>
  <inkml:trace contextRef="#ctx0" brushRef="#br1" timeOffset="25">23655 3226 2677 0,'0'0'225'15,"0"0"-111"-15,0 0-38 0,18 154-12 0,-7-109-33 16,0-4-22 0,-2-7-4-16,0-9-5 0,-5-14-48 15,0-11-150-15,-4 0-368 0</inkml:trace>
  <inkml:trace contextRef="#ctx0" brushRef="#br1" timeOffset="26">23677 2895 2273 0,'0'0'359'0,"0"0"-359"0,0 0-279 0</inkml:trace>
  <inkml:trace contextRef="#ctx0" brushRef="#br1" timeOffset="27">24062 3236 2018 0,'0'0'319'15,"0"0"-200"-15,0 0-16 16,52 140-27-16,-41-100 12 16,0-3-23-16,-4-1-21 15,-3-4-33-15,-4-1 0 16,2-4-1-16,-2-4 3 15,0-3 0-15,0-6-6 16,0-7-7-16,0-7-10 0,0 0-43 16,0-15-60-16,0-19 5 15,3-11 1-15,-1-11-119 16,2-10-92-16,1-4-243 16,4-5 561-16,2 0 399 15,7 7-5-15,5 10-198 16,0 11-107-16,4 17-42 15,-2 13-30-15,-3 14-7 16,0 3 3-16,0 13 22 16,-1 17 19-16,-2 6 31 15,2 5-12-15,-3 7-18 0,-3 1-16 16,-1 2 8-16,-3 2 2 16,0-4-7-16,-4-2-17 15,-1-2-4-15,1-6 4 16,-3-5-17-16,1-4-8 15,-1-6-12-15,-1-7-4 16,-3-6 7-16,2-10 3 16,2-1-23-16,1-6-27 15,1-22 47-15,5-8 2 16,3-7-3-16,1-8-5 0,3-3-18 16,3-4 4-16,-2 1 16 15,4-1 12-15,-1 5 0 16,0 7 1-16,-2 12 1 15,-2 11 14-15,-2 17 3 16,0 6 19-16,-3 8 25 16,-3 24-3-16,4 7-23 15,-3 7-3-15,1 2-11 16,-4-1-6-16,1-4-1 16,1-5-2-16,-6-6 0 15,2-8-5-15,-1-5-6 0,-1-4-2 16,0-2-34-16,4-4-50 15,-4-5 5-15,0-4 2 16,1 0-107-16,-1-11 99 16,3-15 57-16,2-6 23 15,-2-2 5-15,-1 0 6 16,1 4 20-16,-1 4 6 16,-1 3 15-16,2 3-10 15,1-1-12-15,1 2 17 16,1 0-28-16,0 1-13 15,1 4 0 1,-1-1 8-16,-4 6 11 0,-1 0 5 0,1 5 4 16,-2 2-4-16,4 0-7 15,1 2 1-15,-1 0-5 16,4 11 0 0,-1 12-1-16,0 7 13 0,-2 4 12 15,2 5 2-15,-2 2-14 16,0-5-11-16,0-2-7 15,-1-2-8-15,-1-4 1 16,0-5 0-16,-2-2-1 0,-5-21-2 16,2 37-11-1,0-22-12-15,-2-2-4 0,0-3-16 16,0 1-51-16,0-4-117 16,0-5-491-16</inkml:trace>
  <inkml:trace contextRef="#ctx0" brushRef="#br1" timeOffset="28">25065 3346 2263 0,'0'0'320'0,"0"0"-173"16,0 0-59-16,0 0-24 15,0 0-15-15,0 0-18 16,0 0-20-16,123 6-11 16,-94 5 0-16,-4-2-54 15,-12-5-232-15</inkml:trace>
  <inkml:trace contextRef="#ctx0" brushRef="#br1" timeOffset="29">26048 2448 2049 0,'0'0'321'0,"0"0"-181"16,0 0-18-16,0 0-33 15,0 0-43 1,0 0-29 0,-91 109-2-16,77-71 1 15,1 9 27-15,2 7 9 0,-1 8 29 0,6 6-11 16,4 9-18-16,2 4 0 15,0 5-4 1,2-3-14-16,16-3-14 0,4-10-10 16,4-10-6-16,1-13-3 15,2-11-1-15,-2-8-1 16,0-6-45-16,-2-6-79 16,-6-3-130-16,-7-4-2218 0</inkml:trace>
  <inkml:trace contextRef="#ctx0" brushRef="#br1" timeOffset="30">26353 2899 1993 0,'0'0'305'15,"0"0"-153"-15,0 0-58 16,0 0-8-16,103 128 38 15,-72-96-33-15,0 5-8 16,0-1 1-16,2 3-22 16,-1-1-14-16,-1-2-14 15,0-2-20-15,-4-6-5 16,-2-2-9-16,-3-7-4 0,-2-4-70 16,-7-4-75-16,-4-9-190 15</inkml:trace>
  <inkml:trace contextRef="#ctx0" brushRef="#br1" timeOffset="31">26740 3010 1492 0,'0'0'1011'15,"0"0"-801"-15,0 0-86 0,0 0-22 16,-64 109-21-16,47-81-20 16,-2-1-17-16,-1 6-1 15,-1-1-13-15,-2 5-9 16,0-1-15-16,6 0-1 16,1-4-5-16,7-4-29 15,7-7-70-15,2-8-88 16,0-9-335-16</inkml:trace>
  <inkml:trace contextRef="#ctx0" brushRef="#br1" timeOffset="32">26988 3196 2368 0,'0'0'227'15,"0"0"-89"1,0 0-64-16,45 142-22 16,-26-111-22-16,-3-5-10 0,-1-7-3 15,-1-8-8-15,-3-11-8 16,1 0 5-16,-3-19 6 15,-1-20 3-15,1-8-15 16,0-4 0-16,-2-22-57 16,-5 16-140-16,0 7-160 0</inkml:trace>
  <inkml:trace contextRef="#ctx0" brushRef="#br1" timeOffset="33">27382 2572 2235 0,'0'0'338'15,"0"0"-106"1,40 126-92-16,-19-66-14 0,-3 4-53 16,-1 4-30-16,-3 3 11 15,-8 2-9-15,-3-3-19 16,-3 3-14-16,0-5-6 16,-11-1-6-1,-7-5-9-15,-14 14-62 16,3-17-87-16,5-10-265 0</inkml:trace>
  <inkml:trace contextRef="#ctx0" brushRef="#br1" timeOffset="34">28153 2903 1993 0,'0'0'357'15,"0"0"-185"-15,0 0-67 0,0 0-53 16,0 0-52-16,0 0-325 0</inkml:trace>
  <inkml:trace contextRef="#ctx0" brushRef="#br1" timeOffset="35">28153 3250 2826 0,'0'0'195'0,"0"0"-102"15,0 0-93-15,0 0-72 16,0 0-364-16</inkml:trace>
  <inkml:trace contextRef="#ctx0" brushRef="#br1" timeOffset="36">28635 2450 325 0,'0'0'1825'15,"0"0"-1600"-15,0 0-149 16,0 0 1-16,6 138-27 16,1-88 19-16,-5 1-24 15,0 7 40-15,-2 2-9 0,0 0-17 16,0-1-5-16,0 2 2 15,0-4-10-15,0-5-18 16,0-3-8-16,0-8-7 16,0-7 1-16,0-9-4 15,0-7-10-15,0-8 0 16,0-7-6-16,0-3 2 16,0 0-8-16,0-13 6 15,0-14-7-15,0-4 2 16,0-3 6-16,0-3 1 15,0 1-2-15,0-3-4 0,0-4-7 16,0-6-12-16,2-4 10 16,8-7 11-16,1-6 7 15,5-3 1-15,3 0 0 16,2 6 9-16,1 9 38 16,0 11 7-16,0 13-16 15,3 18-7-15,-3 12 1 16,-2 0 3-16,-2 28-5 15,-3 10-7-15,-7 9-5 16,-8 6-6-16,0 3 0 16,-10 2-8-16,-11-5-4 0,-6-4 0 15,0-8-5 1,0-11-19-16,4-11-10 0,8-13-9 16,6-6-9-16,4 0-9 15,5-10 38-15,0-5 16 16,14 4 7-16,6 7 24 15,2 4 10-15,1 4 5 16,-4 24-8-16,-1 11-6 16,-7 5-11-16,-1 5 0 15,-4 1 4-15,-1-3-7 16,-1-7-6-16,0-1-5 0,4-7 0 16,0-4 0-16,1-7 0 15,2-3-15-15,5-8-62 16,9-10-77-16,-6-6-78 15,1-13-276-15</inkml:trace>
  <inkml:trace contextRef="#ctx0" brushRef="#br1" timeOffset="37">29987 2561 1960 0,'0'0'285'16,"0"0"-106"-16,0 0-57 0,0 0-23 16,0 0-44-16,121-62-14 0,-104 62 2 15,-1 4 17 1,-7 19 0-16,-9 8-25 0,0 5-2 15,-2 5-12-15,-19-1-11 16,-4-2-9-16,-3-3-1 16,2-11 0-16,1-7-21 15,7-13 0-15,7-4 11 16,9 0 6-16,2-11 4 16,4-6 20-16,23 5 10 15,4 5 29-15,5 7 10 16,-1 2-29-16,-6 22-6 15,-4 12-10-15,-10 7-8 16,-6 4 6-16,-9 0 2 16,0 0-4-16,-9-2-8 0,-13-5-5 15,-2-4-6-15,-5-5 0 16,0-6 2-16,4-6-3 16,2-5-38-16,6-10-30 15,11-4-56-15,6-9-80 16,0-13-115-16,15-3-393 0</inkml:trace>
  <inkml:trace contextRef="#ctx0" brushRef="#br1" timeOffset="38">30395 2578 1986 0,'0'0'512'16,"0"0"-283"-16,0 0-115 0,-36 158-32 0,34-96-1 16,2 7-6-1,0-3-25 1,11-2-6-16,14-8 5 15,10-13 1-15,7-18-1 16,8-16 16-16,-1-9-16 0,-3-28-21 16,-6-21-15-16,-9-16-7 15,-10-9-6-15,-15-3 0 16,-6 2-27-16,-8 9-13 16,-21 8-7-16,-7 13 2 15,-4 11-20-15,4 13-25 16,8 16-74-16,9 5-119 15,11 0-496-15</inkml:trace>
  <inkml:trace contextRef="#ctx0" brushRef="#br1" timeOffset="39">30908 3112 2224 0,'0'0'641'15,"0"0"-536"-15,-21 138-32 0,13-83 2 16,-2-3-33-16,4-9-29 16,-1-12-9-16,3-7-4 15,2-13-21-15,-1-11-51 16,3-11-129-16,0-17-121 16,0-6-1695-16</inkml:trace>
  <inkml:trace contextRef="#ctx0" brushRef="#br1" timeOffset="40">31095 2644 2063 0,'0'0'325'16,"0"0"-209"-16,0 0-8 0,-39 133 41 16,31-75-50-16,1 4-5 15,5-2-22-15,2-3 0 16,0-9-9-16,17-10-4 16,14-13-7-16,6-11-11 15,3-14 1-15,2 0-12 16,-5-30-13-16,-2-13-4 15,-12-13-6-15,-7-6-7 16,-9-4-20-16,-7-2-35 16,0 1-23-16,-42-17-45 15,1 18-86-15,1 13-346 0</inkml:trace>
  <inkml:trace contextRef="#ctx0" brushRef="#br1" timeOffset="41">29366 2601 2162 0,'0'0'338'16,"0"0"-154"0,0 0-84-16,0 0-29 0,0 0-26 15,0 0-23-15,0 0 5 16,-5 39 21-16,10-9 9 15,4 9 6-15,-3 7 0 16,3 10-21-16,0 6-19 16,-2 4-11-16,-3 1-7 15,0-3-5-15,-1-10 2 16,-3-10-2 0,2-11 0-16,-2-12 0 0,2-8-9 0,0-7-52 15,0-4-84-15,6-2-52 16,-4-7-77-16,-2-7-1584 0</inkml:trace>
  <inkml:trace contextRef="#ctx0" brushRef="#br1" timeOffset="42">29630 2678 1649 0,'0'0'503'16,"0"0"-261"-16,0 0-108 16,0 0-54-16,0 0-4 15,-139-70-39-15,110 63-26 0,2 7 2 16,2 0 11-16,0 0 10 15,6 22-15-15,3 4-11 16,3 6 2-16,8 4 17 16,5-1 2-16,0-6-14 15,7-3-5-15,17-5-5 16,5-6 7-16,2-2 20 16,8-5 19-16,-2 1 14 15,1 4 9-15,0 2-26 16,-7 4-4-16,-4 7-7 15,-9 2-11-15,-10 4-6 16,-5 0 5-16,-3 4-1 16,-5-1-9-16,-17-1-9 0,-5-4-2 15,-2-7-2-15,1-5-2 16,1-10-20 0,2-8-26-16,3 0-28 0,4-13-69 15,5-10-74-15,4-1-304 0</inkml:trace>
  <inkml:trace contextRef="#ctx0" brushRef="#br1" timeOffset="43">31496 2788 1745 0,'0'0'392'15,"0"0"-161"-15,-10 109-54 0,10-60 13 16,14-4-44-16,17-7-34 16,7-10-11-16,9-11-18 15,2-13-3-15,-2-4-26 16,-7-15-22-16,-7-14-14 16,-13-12-5-16,-7-2-5 15,-10-6-4-15,-3 4-4 16,-5 3 0-16,-17 5-6 15,-7 9-5-15,-5 4-10 16,-1 10-22-16,-1 5-30 0,5 5-32 16,9 4-87-16,9 2-93 15,11 10-678-15</inkml:trace>
  <inkml:trace contextRef="#ctx0" brushRef="#br1" timeOffset="44">20885 863 2129 0,'0'0'313'15,"0"0"-185"-15,0 0-35 16,0 0-18-16,-118-43-41 15,91 43 0-15,3 0-18 16,4 9-9 0,5 16-6-1,3 9 6-15,8 11 3 0,4 9 3 0,0 6 11 16,4 6 1-16,10 4-4 16,-1 7 6-16,-4 5 7 15,-5-1-7-15,-4-2-19 16,0-6-6-16,-11-9-2 15,-11-13-41-15,-7-16-60 0,0-18-157 16,-3-17-130 0,7-4-1-16,4-31 71 15,10-8-690 1,9-3 1008-16,2 0 1290 16,11 10-853-16,16 10-191 15,6 11-107-15,3 14-11 0,-1 1-50 16,1 10-19-16,-5 18-3 15,-2 8-10 1,-2 9-13-16,-5 6-12 0,-7 9 0 16,-1 4 10-16,-5 5 6 15,-3 6-9-15,-1 4-5 16,0 0-6-16,-1 0-5 16,-2-6 3-16,1-5-3 15,-1-1-5-15,-2-5-6 0,2-2 0 16,-2-1 0-1,0-1 0-15,0 0 0 0,0 2-1 16,0 0 2-16,0 4-2 16,-4 2 2-16,-1 7-2 15,3 4 1-15,0 2 0 16,2 2-1-16,0-1 0 16,0-2 0-16,0-3-3 15,6-2 3-15,1 2 1 16,-1 0-1-16,-1 4 0 15,2 0 1-15,-3-6 0 0,1-3-1 16,1-8 1 0,1-6-1-16,5-7 0 0,0-8 0 15,9-9 0-15,4-9 14 16,4-7 4-16,2-8-4 16,4-6-2-16,1-2-4 15,-3 0-8-15,-6-13 0 16,-12-16-71-16,-5 3-134 15,-10-2-723-15</inkml:trace>
  <inkml:trace contextRef="#ctx0" brushRef="#br1" timeOffset="45">22204 5695 1589 0,'0'0'404'16,"0"0"-164"-16,36 143-80 0,-27-88-45 31,-2 3-1-31,-3 0 22 0,1 2-61 0,-5 0-27 16,2 2-24-16,-2-5-14 15,0-5-9-15,0-12-1 16,2-7 1 0,-2-14-1-16,0-6 10 0,0-9 4 15,0-4-1 1,0 0-1-16,0-2-3 0,0-18-9 0,0-5-26 16,0-7-20-16,-4-7 1 15,-1-6 0-15,3-8-18 16,0-3-4-1,2-6 26-15,0-2 25 0,0-2 15 16,2-1 1-16,11 3 1 16,3 0 6-16,6 2 17 15,7 7 63-15,0 5-11 16,2 14-22-16,0 17-16 16,0 15 7-16,-4 4 14 15,-2 25 13-15,-5 18-2 16,-5 13-19-16,-6 7-13 15,-9 6-14 1,0 0-10-16,-4-3-8 0,-16-7-5 0,-2-7-1 16,-1-11-5-16,1-16-51 15,2-16-14-15,4-9-25 16,8-3-22-16,5-22 51 16,3-3 45-16,3 3 15 15,17 5 6-15,2 14 18 16,2 6 29-16,1 13 14 15,-3 21 4 1,0 11 10-16,-2 6-21 0,-1 5-8 16,-4-3-12-16,-1-3-8 15,-4-6-12-15,-1-3-1 0,1-5-8 16,-2-4-4-16,-1-6-1 31,1-6-30-31,4-8-71 16,5-12-81-16,0 0-148 15,-7-12-1706-15</inkml:trace>
  <inkml:trace contextRef="#ctx0" brushRef="#br1" timeOffset="46">23065 6227 2255 0,'0'0'242'15,"0"0"-7"-15,0 0-80 0,0 0-46 16,0 0-43-1,124-126 0-15,-101 81-27 0,-6 0-24 16,-5 4-8-16,-12 7 0 16,0 10-2-16,-8 8 9 15,-17 9 16-15,-10 7-9 16,-2 0-12-16,-1 26-3 16,0 8-1-16,3 7-5 15,6 8 8-15,4 2-4 16,7 7 2-16,7 0 3 15,9-2 2-15,2-3 3 16,0-6 2-16,8-7 1 0,13-9-1 16,-2-6-4-16,4-8-4 15,-1-6-4-15,1-5-4 16,-2-3 2-16,2-3-2 16,0 0-49-1,6 0-51-15,-5-9-105 0,-4 0-258 0</inkml:trace>
  <inkml:trace contextRef="#ctx0" brushRef="#br1" timeOffset="47">23700 5863 2255 0,'0'0'274'0,"0"0"-125"15,0 0-1-15,0 0-15 16,0 0-35-16,0 0-22 15,0 0-22 1,-103 20-19-16,86 9-2 0,-2 10 2 16,1 6-6-16,3 7-5 15,2 5 0-15,1 3 5 16,8 2-6-16,2-2 2 0,2-4-9 16,0-9-3-1,11-9-11-15,9-8-2 0,5-6 4 16,2-9-3-1,-2-7-1-15,2-8-42 0,10-2-49 16,-11-17-79-16,-4-7-247 16</inkml:trace>
  <inkml:trace contextRef="#ctx0" brushRef="#br1" timeOffset="48">23996 6219 2119 0,'0'0'330'16,"0"0"-145"-16,0 0 0 15,0 0-92-15,0 0-51 16,114-90-20-16,-101 62-5 15,-2 0-6-15,-4 0 0 16,-5 5 6-16,-2 3 19 16,0 5 19-16,-11 7 14 0,-9 8-17 15,-5 0-15 1,0 4-13-16,-2 20-10 0,4 2-4 16,2 5 4-16,3 8 2 15,7 2-1-15,3 1 0 16,6 6 3-16,2-4 0 15,0 2 3 1,6-8-4-16,14-4-6 16,9-6-7-16,3-9-3 15,3-8 0-15,-2-7-1 0,1-4-28 0,-5 0-35 16,2-34-48-16,-8 0-117 16,-6-3-471-16</inkml:trace>
  <inkml:trace contextRef="#ctx0" brushRef="#br1" timeOffset="49">24471 6069 2593 0,'0'0'217'16,"0"0"-153"-16,0 0 12 15,6 145 1-15,1-109-32 16,-1-3-25-16,-1-10-14 16,0-8-6-16,-3-6-109 15,-2-9-228-15</inkml:trace>
  <inkml:trace contextRef="#ctx0" brushRef="#br1" timeOffset="50">24395 5560 2764 0,'0'0'193'15,"0"0"-144"-15,0 0-49 16,0 0-91-16,0 0-527 0</inkml:trace>
  <inkml:trace contextRef="#ctx0" brushRef="#br1" timeOffset="51">24787 5269 2038 0,'0'0'403'0,"0"0"-201"16,0 0-117-16,0 0-41 15,0 0-2 1,0 0 3-16,15 126 22 0,-1-72 8 16,-3 9 14-1,1 11-27-15,-4 2-16 0,-1 10-2 0,-5 0-7 16,-2-1-17-16,2-6-6 16,-2-6-4-16,0-11-2 31,0-4-4-31,0-11-3 15,2-7 0-15,-2-7-1 0,0-12-1 0,0-6-17 16,0-9-38-16,0-4-19 16,0-2-58-16,0-4-140 15,-4-9-469-15</inkml:trace>
  <inkml:trace contextRef="#ctx0" brushRef="#br1" timeOffset="52">24780 5981 2761 0,'0'0'236'31,"0"0"-194"-31,0 0-31 0,0 0-5 0,0 0-6 16,127 15-64-16,-89-13-69 0,-7 0-132 15,-6 0-579-15</inkml:trace>
  <inkml:trace contextRef="#ctx0" brushRef="#br1" timeOffset="53">25213 6409 1948 0,'0'0'321'16,"0"0"-164"-16,0 0-105 0,0 0 7 15,0 0-31-15,0 0-15 16,0-137-3-16,0 92-1 16,0-6 2-16,0-3-8 15,4 1-2-15,5-1 11 16,-1 5-11-16,6 4-1 15,1 11 64-15,1 9 44 16,4 9-27-16,2 10-23 16,1 6 17-16,-1 0-16 15,2 19-10-15,-3 11-1 0,-1 2-15 16,-3 7-5-16,-3 1 1 16,-1 1-3-16,-4 0-7 15,-2-1-6-15,-5-2-7 16,-2-1-6-16,0 1-26 15,0-8-97-15,-2-10-259 0</inkml:trace>
  <inkml:trace contextRef="#ctx0" brushRef="#br1" timeOffset="54">25330 6114 2919 0,'0'0'204'0,"0"0"-157"0,0 0-31 16,0 0-16-16,154 32-19 16,-114-32-126-1,-11 0-292-15</inkml:trace>
  <inkml:trace contextRef="#ctx0" brushRef="#br1" timeOffset="55">26197 5834 531 0,'0'0'252'15,"0"0"293"-15,0 0-244 16,0 0-137-16,0 0-58 16,0 0 12-16,0 0 17 15,0-103-15-15,0 101 12 16,0-1-58-1,0 3-44-15,0 0 4 0,0 0-10 0,0 11 6 16,0 6-11-16,0 5 16 16,0 5-4-16,0 4 12 15,0 7 33-15,0 2-26 16,0 8 4-16,0 3-9 16,3 2-4-16,1-1-23 15,0-3-12 1,3-4-4-16,-3-7-2 0,0-5 1 15,2-10-1-15,-4-8 0 16,0-6 0-16,-2-9-5 16,2 0-2-16,0-13 7 0,-2-17 0 15,2-9-11-15,-2-10-19 16,0-7-16 0,0-8-13-16,0-4-44 15,0-3-24-15,0 3-30 0,-4 4-18 16,-4 10 54-1,2 13 112-15,2 14 9 0,2 10 63 16,2 12 26-16,0 5 40 16,12 9 68-1,7 18-27-15,10 4-73 0,2-1-3 0,2-7-30 16,5-5-25 0,3-12-9-1,-3-6-1-15,-3 0-8 0,-2-11-11 0,-6-6-3 16,-6 4-7-16,-4 2-1 15,-5 11-21-15,-4 0-1 16,-1 15 23-16,-3 22 27 16,1 7-2-16,0 8 3 15,-1-3-4-15,0-2-4 16,1-6-2-16,-1-11-6 16,0-4-12-16,4-10 1 0,-4-1-1 15,0 0 0-15,-1-2-50 31,1 13-65-31,0-6-86 0,-2-1-360 0</inkml:trace>
  <inkml:trace contextRef="#ctx0" brushRef="#br1" timeOffset="56">26942 6246 1696 0,'0'0'404'0,"0"0"-260"16,0 0-102-16,0-128-30 16,2 79-12-16,6-7-56 15,4 3-1-15,3 1 57 16,1 9 4-16,4 12 91 16,-2 9 1-16,1 16 42 15,4 6-12-15,-1 8-45 16,1 22 41-16,-4 7-55 15,2 7 13-15,-4 8-35 16,-3-1 0-16,-5 0-1 16,-3-1-2-16,-4-3-14 0,-2-7-9 15,0-3-14-15,0-7-5 16,-2-9-63-16,-9-8-114 16,0-9-461-16</inkml:trace>
  <inkml:trace contextRef="#ctx0" brushRef="#br1" timeOffset="57">27042 6086 2848 0,'0'0'269'0,"0"0"-201"0,0 0-49 15,0 0 0-15,0 0-11 16,0 0-7-16,113-2-1 15,-93-7-34-15,-4-8-119 16,-5 0-107-16,-5 2-478 16</inkml:trace>
  <inkml:trace contextRef="#ctx0" brushRef="#br1" timeOffset="58">27129 5562 2627 0,'0'0'253'0,"0"0"-168"0,0 0-45 16,0 0-39-16,126-107-1 15,-94 92-140-15,-10 6-249 0</inkml:trace>
  <inkml:trace contextRef="#ctx0" brushRef="#br1" timeOffset="59">27536 5810 2386 0,'0'0'374'0,"0"0"-243"0,0 0-13 0,0 0-24 0,0 0-39 31,0 0-24-31,102 133-8 16,-75-95 1-16,2 5 10 15,-2-3-4-15,0 3-7 16,-2-6-7-16,-3-3-8 16,-2-6-8-16,-2-9 0 15,-7-6-22-15,-3-7-54 16,-8-6-80-16,0 0-44 15,0-9-300-15</inkml:trace>
  <inkml:trace contextRef="#ctx0" brushRef="#br1" timeOffset="60">27870 5840 2720 0,'0'0'307'0,"0"0"-173"16,0 0-50-16,0 0-44 0,-97 146-20 16,74-108-8-16,-2 0 2 15,1 1-4-15,-2-1-10 16,1 3 8-16,2-2-8 16,3-5-7-1,7-6-44-15,9-9-107 0,2-11-266 16,2-5-1892-16</inkml:trace>
  <inkml:trace contextRef="#ctx0" brushRef="#br1" timeOffset="61">28151 5953 2658 0,'0'0'206'16,"0"0"-122"-16,0 124 8 15,4-75-30-15,6-6-36 0,-4-4-22 16,3-12-4-16,-2-18-107 16,-5-7-167-16,0-2-551 0</inkml:trace>
  <inkml:trace contextRef="#ctx0" brushRef="#br1" timeOffset="62">28084 5667 2682 0,'0'0'239'0,"0"0"-168"16,0 0-71-1,0 0-20-15,0 0-142 0,0 0-216 0</inkml:trace>
  <inkml:trace contextRef="#ctx0" brushRef="#br1" timeOffset="63">28483 5844 2057 0,'0'0'325'16,"0"0"-164"-16,0 0 21 16,40 114-70-16,-28-78-52 15,-4 0-12-15,-1 1-8 16,-3-1 0-16,-4-2-13 16,0-6-5-16,0-5-11 15,0-8-6-15,0-8-5 0,0-7 0 16,0 0-11-16,0-13-40 15,0-15 13 1,-2-4-10-16,0-7 11 0,2-5-1 16,0-3 25-16,0-2 8 15,6-3 5-15,11 1 0 16,2 4 0-16,1 6 10 16,1 13 27-16,-2 13-15 15,-1 13 0-15,-3 2 25 16,2 19 1-16,1 13 3 0,-1 9-25 15,-1 2-10 1,1 4-5 0,-3 0-7-16,-3 0-2 0,-4-2-2 15,-1-4 5-15,-4-7-4 0,-2-8-1 16,0-10 0 0,0-9-6-16,0-7-35 0,0-7-42 15,0-22 9-15,0-12 9 16,5-10-19-16,6-5 67 15,5-2 17-15,4 3 57 32,2 6-11-32,3 10 5 0,-1 17-3 15,-4 21-24-15,1 1 25 16,-6 27-12-16,-1 16-18 16,-6 6 8-16,-1 3-3 15,-1-3-1-15,2-4-4 16,-2-7 2-16,3-5 6 15,-1-10-12-15,4-6-9 16,1-6-1-16,1-7-5 16,1-4-9-16,3-2-12 15,-3-22 11-15,1-10 10 16,2-11-1-16,0-8 1 16,2-7 0-16,2-2 0 15,0 2 0-15,3 13 0 0,-4 17 0 16,-4 19 0-16,-1 11 7 15,-3 19 34-15,3 20 1 16,-1 10-5-16,-2 5 2 16,1 1-10-16,-5-3-6 15,-1-3-9-15,0-6-4 16,-4-3-5-16,-4-5-5 16,0-8 0-16,0-3-64 15,0-11-64-15,-9-9-204 16,-7-4-976-16</inkml:trace>
  <inkml:trace contextRef="#ctx0" brushRef="#br1" timeOffset="64">29256 6035 2893 0,'0'0'174'0,"0"0"-96"16,0 0-37-16,121-18-41 0,-88 10-1 15,-6-1-126-15,-14 3-288 16</inkml:trace>
  <inkml:trace contextRef="#ctx0" brushRef="#br1" timeOffset="65">30054 5226 2218 0,'0'0'291'0,"0"0"-49"15,0 0-129-15,0 0-30 16,0 0-34-16,0 0-25 16,0 0-2-16,-89 143 19 15,73-78 27-15,5 9-18 16,2 14-22-16,5 8-3 0,4 5-5 16,0-5-10-1,17-4-4-15,6-13 0 0,4-13-4 16,4-19 8-1,4-12 3-15,3-14-7 0,0-12-6 16,0-7 0 0,-2-2-97-16,6-19-91 0,-11-9-8 15,-9-2-697-15</inkml:trace>
  <inkml:trace contextRef="#ctx0" brushRef="#br1" timeOffset="66">30430 5598 2447 0,'0'0'298'0,"0"0"-169"32,0 0-35-32,0 0 14 15,-29 161-27-15,29-101-26 0,0-3-10 0,12-5-16 16,12-14-13-1,5-12-1-15,6-16 5 0,6-10 22 16,-1-4-5 0,0-24-13-16,-5-8-13 15,-6-7-11-15,-6-4 0 16,-7 3-54-16,-7 1-8 16,-7 10-25-16,0 12 49 15,-2 16 38-15,0 5 21 16,0 28-4-16,0 22 23 15,0 18 15-15,6 31 5 16,4 27-8-16,-4 26 0 16,-3-9 1-16,-3-28-7 0,0-34-11 15,-14-19-11 1,-12 7-9-16,-5-1-7 0,-10 1-8 16,-3-24-1-16,1-21-14 15,3-24-40-15,2-11-26 16,5-36 20-16,8-15 2 15,10-11-9-15,10-2 8 16,5 5 32-16,9 9 15 16,20 12 2-16,9 11-16 15,24-5-71-15,-8 13-64 16,-5 3-194-16</inkml:trace>
  <inkml:trace contextRef="#ctx0" brushRef="#br1" timeOffset="67">31043 5654 2467 0,'0'0'287'0,"0"0"-192"16,0 0 5-16,21 124 10 15,-11-77-33-15,1 0-30 0,1-4-11 16,1-11 8 0,1-6-10-16,-3-12-10 0,2-7-14 15,-2-5-4-15,-2-2-6 16,2 0 1-16,-4-15 5 16,2-4-6-16,-1-7-14 15,1-2-40-15,3-21-71 16,-4 6-94-16,-1 3-458 0</inkml:trace>
  <inkml:trace contextRef="#ctx0" brushRef="#br1" timeOffset="68">31449 5341 2734 0,'0'0'221'0,"0"0"-126"16,68 140 8-16,-41-70-27 15,-2 9-21-15,-9 7-14 16,-9 6-10 0,-7 4-11-16,0 0-9 0,-9-1-11 15,-14-8 0-15,-6-7-39 16,-22 5-84-16,9-23-228 15,-1-13-1734-15</inkml:trace>
  <inkml:trace contextRef="#ctx0" brushRef="#br1" timeOffset="69">21569 5162 1757 0,'0'0'349'0,"0"0"-181"0,0 0 61 16,0 0-113-16,0 0-91 15,-55 141 25-15,55-43 68 16,20 35-28-16,0 25 10 16,-7 5-7-16,-11-28-12 15,-2-39-10-15,-4-36-3 0,-11-9-10 16,-8 2-34-16,-2 1-17 16,-6-3-7-16,-2-16-45 15,0-14-32 1,4-19-33-16,4-2 4 0,12-23 29 15,11-12 27-15,2-3 23 16,2 6 19-16,20 6 8 16,4 15 6-16,5 11 18 15,-2 7 19-15,1 29-3 16,-6 16-12-16,-1 12 11 16,-8 8-3-16,-3 9-4 0,-8 5-9 15,-2 2 0-15,-2 2 15 16,0 2-1-1,0 2-13-15,0 4-11 0,0 1-9 16,0 1-3-16,0-4 3 16,0 1-4-1,0-1 0-15,0 0 1 0,0 15 0 16,0 22 0-16,0-13 0 16,2-13-1-16,-2-11 0 15,0-19 0-15,2 8 2 16,1 8-2-16,5-12 0 0,4-13 1 15,3-19-1 1,5-14-1-16,5-16 1 16,0-13-6-16,1-6 6 0,3-2-72 15,-4-17-139-15,-7 2-722 0</inkml:trace>
  <inkml:trace contextRef="#ctx0" brushRef="#br1" timeOffset="70">22799 7438 2076 0,'0'0'225'0,"0"0"-163"16,0 0-1-16,0 126-10 16,0-75 27-16,4 7 18 15,-1 8 22-15,-3 5-30 16,0 8-11-16,0 0-18 16,0 2-11-16,-5-4-18 15,-3-8-20-15,3-9-4 16,3-15-5-16,0-11-1 15,2-13 0-15,0-10-10 0,0-11-34 16,0 0-4-16,0-17 23 16,0-17 1-16,0-9-4 15,0-8-21-15,0-11-25 16,0-9 5-16,0-6 45 16,11-11 24-16,11-1 5 15,5-8 81-15,9 5-1 16,6 9-6-16,1 12 7 15,-1 20-19-15,-5 21-21 16,-6 21-14-16,-6 9 8 16,-5 21 16-16,-9 22-4 0,-9 9-3 15,-2 10-8-15,-2 4-21 16,-20 0-9-16,-2-4-11 16,-5-8 0-16,2-16-13 15,2-14-33-15,5-16-6 16,7-8-41-16,9 0 5 15,4-13 9-15,0 1 36 16,6 3 31-16,15 9 12 16,-2 0 5-16,1 28 20 15,-2 11 17-15,0 10 2 16,-2 4 4-16,-1 7-1 0,-1-2-8 16,-3-2-7-16,-3-3-5 15,1-8 2 1,1-2-1-16,-2-9-17 0,3-2-10 15,3-6-1-15,1-3-20 16,3-3-39-16,1-6-41 16,9-12-59-16,-6-2-121 15,-1 0-356-15</inkml:trace>
  <inkml:trace contextRef="#ctx0" brushRef="#br1" timeOffset="71">24544 7386 1858 0,'0'0'360'16,"0"0"-148"-16,0 0-2 0,0 0 4 15,0 0-114-15,0 0-15 16,0 0 12-16,0 154-31 16,0-92-12-16,0 7-11 15,0 4-3-15,0 4-3 16,4-2-3-16,-2-1-13 0,3-5-10 15,-3-10-11-15,0-9 0 16,3-12 0 0,-2-8-41-16,-1-12-34 0,0-17-94 15,-2-1-240-15,2 0-454 0</inkml:trace>
  <inkml:trace contextRef="#ctx0" brushRef="#br1" timeOffset="72">24958 7579 2110 0,'0'0'365'0,"0"0"-183"15,0 0-35-15,0 0-87 16,0 0-23-16,0 0-16 0,-15 119 30 16,15-84 36-1,0 1-24-15,2 1-5 0,13-5 1 16,5-5-17-16,5-5-8 15,2-12-5 1,4-5 7 0,3-5-1-16,-1-2-13 0,-2-24 1 15,-2-10-9-15,-4-11-4 16,-8-5-10-16,-3-1 5 16,-10 3-5-16,-4 6 0 0,0 5-4 0,-22 9-11 15,-5 7-5-15,-4 8-25 16,-3 8-27-1,3 7-29-15,2 5-59 0,10 14-77 16,5 4-337-16</inkml:trace>
  <inkml:trace contextRef="#ctx0" brushRef="#br1" timeOffset="73">24941 7943 2260 0,'0'0'327'0,"0"0"-106"16,-2 117-96-16,2-63-33 16,4-8-23-16,16-5-9 15,6-7-10-15,7-10-6 16,8-9-2-16,6-11 7 16,2-4-1-16,0 0-8 15,-7-15-14-15,-6-10-14 16,-7-10-3-16,-9-5-5 15,-9-5-1-15,-9-2-3 16,-2 0-15-16,-6 4-6 16,-19 5-26-16,-4 5-31 0,-15 4-76 15,8 9-101-15,7 7-562 0</inkml:trace>
  <inkml:trace contextRef="#ctx0" brushRef="#br1" timeOffset="74">25564 7648 2294 0,'0'0'272'15,"0"0"-84"-15,-29 132-58 16,21-66-25-16,5 7-22 0,3-2-26 15,3-5-3-15,17-12-6 16,8-14-5-16,11-17 6 16,3-14 3-16,5-9-3 15,1-22 9-15,0-20-2 16,-11-16-14-16,-8-8-20 16,-14-7-12-16,-9 2-9 15,-6 5-1-15,-16 8-6 0,-20 11-18 16,-13 11-41-16,-4 10-38 15,-21 16-50-15,16 5-119 16,14 5-418-16</inkml:trace>
  <inkml:trace contextRef="#ctx0" brushRef="#br1" timeOffset="75">26155 8039 2596 0,'0'0'331'0,"0"0"-216"15,0 0-51-15,0 0-36 16,0 0-28-16,0 0-99 16,0 0-227-16,-9 0-2112 0</inkml:trace>
  <inkml:trace contextRef="#ctx0" brushRef="#br1" timeOffset="76">26522 7512 1706 0,'0'0'592'16,"0"0"-381"-16,0 0-136 15,0 0-6-15,0 0-39 16,-56 116-9-16,46-71 53 0,-1 11 0 16,-1 8 5-1,8 4 1-15,4 1 1 0,0-5-10 16,16-9-27-16,13-12-17 16,4-15-7-16,5-17 1 15,4-11 15-15,7-15 11 16,-3-32-10-16,2-15-15 15,-6-13-12-15,-11-11-4 16,-9 3-6-16,-15 3 4 16,-7 10-4-16,-9 12-11 15,-24 13-21-15,-7 11-27 16,-5 11-61-16,-3 23-77 16,7 0-138-16,14 12-1515 0</inkml:trace>
  <inkml:trace contextRef="#ctx0" brushRef="#br1" timeOffset="77">28552 7581 2265 0,'0'0'255'15,"0"0"-68"-15,-11 150-63 16,11-80-38-16,5-1-29 15,22-9-14-15,10-13-18 16,9-15 3-16,6-21 16 16,2-11 2-16,-3-18-1 15,-9-26 3-15,-8-14-7 16,-14-8-22-16,-9-3-8 0,-11 7-5 16,-2 8-1-16,-30 12 1 15,-12 5-2-15,-9 14-4 16,-10 6-55-16,1 12-68 15,-5 5-85-15,16 9-296 16,17 8-1707-16</inkml:trace>
  <inkml:trace contextRef="#ctx0" brushRef="#br1" timeOffset="78">29105 7656 2329 0,'0'0'319'0,"0"0"-134"16,18 154-42-16,-3-92-28 15,8-9-31-15,6-10-23 16,2-13-12-16,4-15-9 16,1-15-8-16,-7-4-5 15,-2-31 9-15,-9-9-4 16,-7-12-13-16,-11 1-13 16,0-4-6-16,-21 6-11 15,-16 4-32-15,-11 4-31 0,-29 0-66 16,8 11-101-16,9 12-341 0</inkml:trace>
  <inkml:trace contextRef="#ctx0" brushRef="#br1" timeOffset="79">27108 7590 1891 0,'0'0'316'16,"0"0"-205"-16,0 0 25 0,0 0-82 16,0 0-13-16,0 0-4 15,0 0 62-15,-27 81-17 16,21-42 8-16,6 8-40 15,0 8 12-15,0 9-1 16,6 3 0-16,19-1 2 16,4-11-16-16,7-9-11 15,7-19-16-15,1-16 6 16,3-11 15-16,-1-13 10 16,-4-27-1-1,-5-19-12-15,-12-13-13 0,-8-8-12 0,-9-1-12 31,-8 7 4-31,-2 9-5 0,-27 10-22 0,-9 12-19 16,-8 15-34-16,-5 13-16 16,-14 15-54-16,16 15-101 15,9 11-295-15</inkml:trace>
  <inkml:trace contextRef="#ctx0" brushRef="#br1" timeOffset="80">28319 7947 2144 0,'0'0'362'16,"0"0"-156"-16,0 0-71 16,0 113-28-16,0-62-22 15,0 1-32-15,0 4-25 16,0-3-13-16,-6 0-14 15,-4-1-1-15,-5-5-4 16,-8 2-66-16,5-12-92 0,3-12-354 0</inkml:trace>
  <inkml:trace contextRef="#ctx0" brushRef="#br1" timeOffset="81">27786 7510 1930 0,'0'0'393'16,"0"0"-162"-16,0 0-93 16,0 0-36-16,0 0-44 0,0 0-32 0,0 0 14 15,-56 82 6-15,47-35-3 31,3 9 17-31,3 9-2 16,3 10 5-16,0 0-13 0,11-4-6 0,16-11-11 16,6-15-15-16,10-24-10 15,8-18 11 1,7-8 32 0,4-33 5-16,-1-18-15 15,-8-12-16-15,-11-5-14 16,-17-4-3-16,-21 4-3 0,-4 5-5 15,-29 8-9-15,-19 8-14 16,-10 9-18-16,-7 16-18 16,-2 16-13-16,6 11-36 15,11 9-30-15,9 46-18 16,15-1-108-16,14-3-419 0</inkml:trace>
  <inkml:trace contextRef="#ctx0" brushRef="#br1" timeOffset="82">23721 7346 1974 0,'0'0'416'0,"0"0"-249"16,0 0-84-16,0 0-1 15,0 0-8-15,0 0-14 16,23 111-20-16,-16-79-13 15,1 2 3-15,0 9 11 0,-4 4 21 16,0 11-7-16,-4 6-13 16,2 7-6-16,-2 1-7 15,0-1-9-15,3 0-7 16,1-3-7 0,-2-4-6-16,2-8 2 0,-1-7-1 15,0-10-1-15,-1-14 0 16,0-8-6-16,0-6-52 15,-2-7-66-15,0-2-76 0,0 1-178 16</inkml:trace>
  <inkml:trace contextRef="#ctx0" brushRef="#br1" timeOffset="83">23973 7574 2150 0,'0'0'374'0,"0"0"-135"15,0 0-124-15,0 0-25 16,0 0-29-16,-135-77-17 0,99 71-20 15,1 4-2-15,-4 2 4 16,-1 0-5-16,3 21-10 16,-1 12-5-16,2 10 2 15,7 5-8-15,11 6 7 16,9 2 21-16,9-5-12 16,7-8-1-1,24-7-10-15,13-8-1 0,10-11 2 16,6-6 6-16,3-5 11 0,-1 1 5 15,-4 3-2-15,-9 5-3 16,-9 7 1-16,-9 3 3 16,-10 5 19-16,-13 4-10 31,-5 3 3-31,-3 1-4 0,-3 3-5 0,-19-5-8 16,-7 1-7-1,-9-8-9-15,-4-3 2 0,-7-4-8 16,-5-9 0-1,1-7-5-15,-3-6-18 16,5 0-37-16,7-2-32 0,5-11-24 16,13 2 14-1,10 5 2-15,16 4-62 16,0 2-162-16,0 0-690 0</inkml:trace>
  <inkml:trace contextRef="#ctx0" brushRef="#br1" timeOffset="84">24471 7493 2110 0,'0'0'249'0,"0"0"-157"16,0 0-92-16,-97 118 0 15,73-88-367-15</inkml:trace>
  <inkml:trace contextRef="#ctx0" brushRef="#br1" timeOffset="85">25039 10321 1849 0,'0'0'0'16,"0"0"-181"-16</inkml:trace>
  <inkml:trace contextRef="#ctx0" brushRef="#br1" timeOffset="86">15136 1720 1631 0,'0'0'271'0,"0"0"-71"16,0 0-83-16,0 0-46 16,0 0-12-16,0 0-9 15,-2 118-8-15,2-94-9 16,0 5 30-16,0 4-22 15,0 5 24-15,2 5 0 16,4 4-25-16,-2 0-6 16,-2-2-18-16,3-2-6 15,-3-9-4-15,2-6 2 0,0-7 7 16,2-8-6 0,-2-5-9-16,-2-1 0 15,0-5 0-15,-2-2 0 16,2 0-1-16,-2 0-2 15,0-2 3-15,0-13 1 0,0-9 0 16,0-4-1-16,0-6 0 16,0-6 0-16,0-5 0 15,0-7 0-15,0-3 0 16,0-1 0-16,0-2-4 16,0 1 4-16,5 1 1 15,6 7 7-15,7 4 18 16,0 9 25-16,6 10 13 0,0 9-8 15,3 10-7-15,2 7-8 16,-4 7-9-16,-6 21 0 16,-5 10-15-16,-9 11-2 15,-5 5-2-15,0 6-12 16,-16-3 7-16,-8-3-7 16,-3-7-1-16,2-9-5 15,3-10-26-15,5-10-32 16,3-12-15-16,5-6-9 15,7 0 19-15,2 0 33 0,0-3 22 16,6 3 13 0,10 0 11-16,-1 0 29 15,2 20 18-15,0 6-4 0,-3 1-5 16,-1 3 9-16,-3-2-23 16,2-4-4-16,-1-3-20 15,-2-2-7-15,2-4-4 16,-4 0 0-16,1 0 0 15,0 0-55-15,1 3-37 16,-5-4-64-16,0-3-195 0</inkml:trace>
  <inkml:trace contextRef="#ctx0" brushRef="#br1" timeOffset="87">15723 2095 1957 0,'0'0'471'0,"0"0"-270"0,0 0-63 15,0 0-54-15,0 0-43 16,67-112-25-16,-60 87-4 15,-5 1-7-15,-2 3 2 16,0 4 3-16,-11 4 13 16,-9 7 20-16,-3 6-9 15,-2 0-11 1,2 0-12-16,0 13-3 0,5 10-1 16,1 4-2-16,5 8-3 0,5 4 4 15,5 1 6-15,2 1 6 31,0-1 14-31,7-6 3 0,11-2 9 0,4-6-19 16,0-4-15 0,3-5-4-16,-1-2-6 15,-1-5 1-15,-4-1-1 0,4-7-79 16,-5-2-106-16,-3 0-301 16</inkml:trace>
  <inkml:trace contextRef="#ctx0" brushRef="#br1" timeOffset="88">16042 2390 2082 0,'0'0'219'0,"0"0"-131"0,0 0 45 15,0 0-69-15,0-127-18 16,0 89-12-16,0-3-15 16,0-1-13-16,0 1-5 15,0 3 8-15,4 3 35 0,5 5 8 16,5 3-15 0,-1 5 11-16,0 3-20 0,5 6-20 15,-2 7 2-15,1 1 4 16,1 5 2-16,-3 0 5 15,4 0 5-15,-4 13-4 16,3 7 11-16,-2 3-6 16,-1 3-3-16,1 6 0 31,-3 6-3-31,-2 3 12 16,-4 4-10-16,0 2-6 15,-3-2-2-15,0-3-8 16,-1-3-3-16,-3-7-3 0,0-8-1 15,0-7-41-15,0-17-61 16,0 0-62-16,-5-7-300 0</inkml:trace>
  <inkml:trace contextRef="#ctx0" brushRef="#br1" timeOffset="89">16142 2133 2583 0,'0'0'209'0,"0"0"-157"16,0 0-34-16,0 0-18 15,114 32-2-15,-83-32-179 16,-4 0-145-16</inkml:trace>
  <inkml:trace contextRef="#ctx0" brushRef="#br1" timeOffset="90">16543 2020 2544 0,'0'0'295'0,"0"0"-157"16,0 0-37-16,0 147-35 16,2-106-23-16,0 0-26 15,-2-9-6-15,2-7-4 16,-2-7-7-16,0-14-3 15,0-8-110-15,0-22-76 16,-4-4-322-16</inkml:trace>
  <inkml:trace contextRef="#ctx0" brushRef="#br1" timeOffset="91">16512 1776 2577 0,'0'0'271'0,"0"0"-212"15,0 0-59-15,0 0-34 16,0 0-214-16,0 0-61 16</inkml:trace>
  <inkml:trace contextRef="#ctx0" brushRef="#br1" timeOffset="92">16828 1829 2182 0,'0'0'332'16,"0"0"-147"-16,0 0-60 15,0 0-53-15,0 0-25 16,0 0 10-16,0 0 1 16,-15 131-4-16,35-103 15 15,6-1 2-15,1 3-6 16,-3 1 0-16,-1 0-10 0,-10 4-16 15,-7-1 3-15,-6-2-3 16,0 0-19-16,-6-2-8 16,-13-4-5-16,-6-7-7 15,-2-4 0 1,2-5-35-16,3-3-34 16,7-7-17-16,4 0-13 0,11-2-58 0,0-13-98 15,4-4-534-15</inkml:trace>
  <inkml:trace contextRef="#ctx0" brushRef="#br2" timeOffset="93">27231 16999 1680 0,'0'0'431'16,"0"0"-234"0,0 0-85-16,0 0-10 15,0 0-28-15,0 0-11 0,0 0-23 16,-38 4-24-16,25 15-4 16,1 13-4-16,-1 2 33 15,0 9 1-15,0 4-13 16,-1 11 0-16,1 8 4 0,4 5-20 15,-1 6 0 1,6 0 4-16,2 0 17 16,2 2 1-16,0-2-7 0,12-6-9 15,5-9-9-15,8-9 0 16,-1-10-1-16,1-11 5 16,-1-13-8-16,-4 1-6 15,-1-6 0-15,-2-5-29 16,-3-3-125-16,-8-1-448 15</inkml:trace>
  <inkml:trace contextRef="#ctx0" brushRef="#br2" timeOffset="94">27519 17326 1713 0,'0'0'218'0,"0"0"-108"15,0 0-38-15,0 0 24 16,0 0-29-16,0 0-45 16,31 115 22-16,-22-76 31 15,-1 4-6-15,-1-1 8 16,2 1-1-16,-2 0-27 16,-1 0-15-16,3-5-20 15,1-6-7-15,-4-2-2 16,3-6-4-16,-3-7-1 15,-1-6 0-15,0-11-1 0,-3 0-1 16,-2 0 2 0,0-15 1-16,0-13 0 0,0-11 0 15,0-3-1-15,0-5 0 16,0-7-20-16,0-6-10 16,0 2 17-1,0-4 7-15,6 5 6 0,5-1 1 16,5 7 5-16,-1 8 15 15,8 9 16-15,-1 14 35 16,7 12 8-16,0 8-1 0,0 4-19 16,-3 24-10-1,-3 6-22-15,-7 13-12 0,-7 2-6 16,-7 7-5 0,-2-3-5-16,0-1 0 0,-18-5-19 15,0-9-35-15,0-12-22 16,5-9-24-16,2-11 12 15,4-6 14-15,5 0 43 16,2-10 31-16,0 5 54 0,14 5 19 16,3 0 22-16,5 20-12 15,-1 8-21 1,0 1-23-16,0 4-15 0,-3 1-10 16,-1-6-8-16,-3-5-4 15,-1 1-1-15,0-9-1 16,-1-7-42-16,1-1-70 15,-4-7-132-15,0 0-448 0</inkml:trace>
  <inkml:trace contextRef="#ctx0" brushRef="#br2" timeOffset="95">28294 17559 2079 0,'0'0'263'0,"0"0"-72"0,0 0-33 16,0 0-63-16,48-133-50 15,-43 95-24-15,-2 6-5 16,-3 2-6-16,0 11 4 15,-3 1 21-15,-12 12 4 16,-4 6-5-16,0 0-13 16,1 24-11-16,-3 6-6 15,4 6 0-15,1 9-3 16,3-2-1-16,4 8 2 16,5-4 15-16,4 2 12 0,0-2 3 15,11-4 4-15,9-4-10 16,4-7-5-16,3-2-14 15,0-11-7-15,0-6 0 16,-5-3-1-16,0-10-63 16,0 0-67-16,-6-6-196 15,-5-11-1506-15</inkml:trace>
  <inkml:trace contextRef="#ctx0" brushRef="#br2" timeOffset="96">28619 17841 1657 0,'0'0'487'0,"0"0"-334"0,0 0-80 16,0 0-30-16,0-111-5 15,0 69-28-15,0-10-2 0,0 1 3 16,0-3-9 0,0 1 14-16,0 6 22 0,0 8 42 15,6 7-7-15,4 13-26 16,1 4-23-16,3 11 1 16,1-1 8-16,3 5-1 15,-3 5 15-15,3 14-6 16,-1 9-2-16,2 10-8 15,-2 1 0-15,-1 3 6 16,-3 6-1-16,1-1-14 16,-1-3-8-16,-1-1 0 15,-6 0-6-15,1 0-3 0,-3-7-5 16,-2-6-1-16,-2-2-39 16,0-17-66-16,0-3-105 15,-2-8-409-15</inkml:trace>
  <inkml:trace contextRef="#ctx0" brushRef="#br2" timeOffset="97">28710 17640 2838 0,'0'0'247'15,"0"0"-183"-15,0 0-38 0,0 0-5 16,0 0-15-16,114 5-6 15,-87-5-25-15,-4-18-82 16,5-16-131-16,-8 6-20 16,-2-1-2089-16</inkml:trace>
  <inkml:trace contextRef="#ctx0" brushRef="#br2" timeOffset="98">29129 17350 2395 0,'0'0'335'0,"0"0"-176"15,0 106-25 1,0-54-7-16,0-1-42 0,0-6-40 16,3-4-11-16,-1-3-17 15,0-4-10-15,-2-6-6 16,0-9-1-16,0-8-38 16,0-11-102-16,0-11-158 15,0-16-630-15</inkml:trace>
  <inkml:trace contextRef="#ctx0" brushRef="#br2" timeOffset="99">29074 17142 1989 0,'0'0'624'0,"0"0"-530"0,0 0-94 16,0 0-61-16,0 0-231 0</inkml:trace>
  <inkml:trace contextRef="#ctx0" brushRef="#br2" timeOffset="100">29439 17268 2009 0,'0'0'277'31,"0"0"-79"-31,0 0-21 0,0 0-53 0,0 0-30 0,0 0-21 16,-31 135-14 0,51-103-14-1,2-6 1-15,5-7-1 16,-3 0 16-16,-3 3-5 16,-6-3-4-16,-6 0-10 15,-9 5-3-15,0 5-8 16,-3-1-15-16,-12 2-9 15,-7-11-6-15,1-1-1 16,0-16-23-16,0-2-56 16,1-15-70-16,7-13-85 0,4 2-242 15</inkml:trace>
  <inkml:trace contextRef="#ctx0" brushRef="#br2" timeOffset="101">29789 16956 2639 0,'0'0'284'0,"0"0"-143"15,49 165 10-15,-32-82-46 16,-3 11-40-16,-7 0-31 16,-5 2-20-16,-2-1-8 15,0-8-1-15,0-1-5 16,-9-11 0-16,1-7-28 16,-9-2-92-16,4-19-147 15,-3-12-866-15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12T20:47:19.1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17407 14243 1713 0,'0'0'400'0,"0"0"-258"15,0 0-65-15,0 0 1 16,0 0-16-16,0 0-14 16,0 0-5-16,-3 0 24 15,3 0 28-15,0 0 7 16,0 0 2-16,0 0-11 16,0 0 0-16,0 0 8 15,0 6-11-15,10 3-5 16,7 8-16-16,6 5-25 15,4 2-17-15,2 6-6 16,2 5-2-16,2 1 1 16,1 1 2-16,-3 1 1 15,-2 1 1-15,0 0 3 16,-2-4 1-16,-3 0-1 0,-2-1-5 16,0-1-3-1,-1-5-1-15,-4 2-8 0,1-7-3 16,-3-5-3-16,-3-4-4 15,-1-5 0-15,-7-2 0 16,2-7 0-16,-6 0-9 16,0 0-9-16,0 0-17 15,0 0-20-15,0-11-24 16,-4-4-89-16,-4-2-166 16,-1 7-299-16</inkml:trace>
  <inkml:trace contextRef="#ctx0" brushRef="#br0" timeOffset="569.41">17846 14235 1799 0,'0'0'489'15,"0"0"-251"-15,0 0-65 16,0 0-35-16,0 0-46 16,0 0-40-16,0 0-15 15,-95 120 4-15,74-96 13 16,-1 5 0-16,0 0 3 15,-3 2-9-15,-2 3-13 16,1 4 6-16,-1 0-1 16,-2 2-10-16,2 0-3 15,0-2-3-15,5-4-8 0,2-6-4 16,7-3-2-16,-1-10-6 16,5-2-4-16,1-3 1 15,-2-2 4-15,2-4-4 16,1-3-1-16,1-1-11 15,-2 0-35-15,2 0-49 16,4 0-75-16,-1-4-232 16,3 3-806-16</inkml:trace>
  <inkml:trace contextRef="#ctx0" brushRef="#br0" timeOffset="1815.13">24832 10993 1779 0,'0'0'526'16,"0"0"-253"-16,0 0-20 15,0 0-87-15,0 0-70 16,0 0-26-16,0 0-21 16,-64 36-19-16,57-4-3 15,3 8-1-15,1 10 3 16,3 8 2-16,0 5-5 16,5 0-1-16,12 2-8 15,8-7-1-15,6-10-7 16,5-11-1-16,5-12 7 0,1-13 9 15,2-12-1 1,3 0-10-16,-5-25-7 0,-6-13-2 16,-8-8-4-16,-5-11-11 15,-5-6-10-15,-7-3-7 16,-5 2-11-16,-3 4 19 16,-3 9 13-16,0 10 7 15,0 13 0-15,-3 14 0 16,1 10 9-16,2 4 11 15,0 6 2-15,0 20-8 16,0 16-7-16,8 16 19 0,7 27 8 16,5 36 5-1,2 28 2-15,-2 13-4 0,-9-5-1 16,-11-10-3 0,0-18 2-16,-19 1-11 0,-15-11-5 15,-4-20-8 1,0-22-8-16,5-20 2 0,-5-11-5 15,-7 1 0-15,-4-10-6 16,-6-8-12-16,3-29-13 16,4-15-8-16,-2-53-20 15,12-38-16-15,25-29-16 16,13 6 24-16,11 25 42 16,25 32 15-16,8 23 10 15,16-6 11-15,14 6-1 16,18 0-4-16,1 15-6 0,1 8 0 15,-3 5-14 1,0-2-82-16,-22 5-141 0,-26 4-420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3T00:30:28.57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2712 8497 729 0,'0'0'643'16,"0"0"-367"-16,0 0-134 0,0 0-31 0,0 0-79 16,0 0 53-1,0 0 61-15,23-44-58 16,-21 37-13-16,0 2-8 0,0 4-20 16,-2 1-26-1,2-1 3-15,0-2-17 0,2 0 8 16,0 2-5-1,0-4 25-15,0 2 9 0,3-3 10 16,-1 0-23-16,2 0-4 16,-2 0 9-16,-1 1-14 15,-1 0 8 1,-2 1-3-16,0 1 20 0,0 2-23 0,1-3 12 16,2 2-20-16,1 0-4 15,3-3-1-15,2 4 4 31,5-3-1-31,-1 1-13 0,5 3 17 16,-1 0-17-16,2 0 19 16,2 0-19-16,-1 0 11 15,-1 0-5-15,0 8-2 16,0 1-4-16,-3 1 4 16,-1 2 14-16,-1 0-19 15,-3 2 25-15,3 1-11 16,-3 4 15-16,1-1-9 15,1 3 10-15,-2 2-3 16,-1 1-14-16,-1 0 0 0,-3 2-13 16,2 2 15-16,-4 2-6 15,-1 2 30-15,-3 3-26 16,-2 2 6-16,0 2-7 16,0 1-1-16,0 0 1 15,-11 1-5-15,-3 0 13 16,-3-1-19-16,-1 2 18 15,-2-3-17-15,-2-1 9 16,-1-4-10-16,-2-2-1 0,-1-4 0 16,0-5 1-16,-3-4-1 15,0-3 3 1,2-4-9-16,0-8-1 0,2-4-12 16,0 0-14-16,4-5 17 15,0-15-8-15,3-6 3 16,5-1-1-16,5-4 6 15,2-1 11-15,4 1 1 16,2 0-3-16,0 8 12 16,0 2-10-16,14 11 4 15,1 5 0-15,6 5 2 0,3 0 6 16,5 15 7-16,3 11-1 16,-1 3 20-16,-2 1-9 15,2 2 17-15,-2-4-28 16,-2-4 3-16,-3-4-12 15,-4-1-4-15,0-5 0 0,-5-3 0 16,2 1-5 0,-5-3 3-1,5 5 0-15,-5-2-85 0,7-3-77 16,-6-3-130-16,-2-4-489 16</inkml:trace>
  <inkml:trace contextRef="#ctx0" brushRef="#br0" timeOffset="431.06">3393 8534 1661 0,'0'0'447'0,"0"0"-182"16,0 0-60-16,0 0-54 15,0 0-51-15,0 0-32 0,135 94-3 16,-99-65-2-1,4 0 29-15,2 6-32 0,3 0 14 16,-1 6-25-16,2-1-22 16,-4 2 5-16,-3 0-16 15,-3 1 17-15,-7-4-21 16,-7-3 3-16,-1-4-14 16,-8-7 3-1,-5-7-4-15,0-6 5 0,-4-5-10 16,-4 0 1-16,2-3-41 15,-2-4-62 1,0 0-29-16,0 0-169 0,-2 0-529 0</inkml:trace>
  <inkml:trace contextRef="#ctx0" brushRef="#br0" timeOffset="798.97">4041 8536 2300 0,'0'0'336'16,"0"0"-188"-16,0 0-18 15,0 0 8-15,0 0-40 0,0 0-19 16,0 0-15-16,-60 30-12 15,39 0-4-15,-2 5-1 16,-9 2-3-16,-1 6-17 16,-8 2 5-1,-1 1-21-15,-3 7 8 16,1-1-19 0,4 2 2-16,2-2-2 15,6-5-7-15,8-10-61 0,11-3-62 16,4-9-79-16,9-13-305 15</inkml:trace>
  <inkml:trace contextRef="#ctx0" brushRef="#br0" timeOffset="1128.22">4230 8831 2544 0,'0'0'249'0,"0"0"-97"15,0 0-14-15,114 0-46 16,-60-3-38-16,4 0-11 16,0-3-19-16,-5 2-1 15,-8 3-22-15,-10-2 13 0,-8 3-13 16,-9 0 1-16,-7-2-2 16,-9 0-65-16,-2-3-108 15,0 0-318-15</inkml:trace>
  <inkml:trace contextRef="#ctx0" brushRef="#br0" timeOffset="1360.43">4504 8635 2624 0,'0'0'295'0,"0"0"-175"16,0 0 2-16,-2 140-48 15,2-87-26-15,0-2-33 16,0 0 8-16,0-5-23 16,4-7 10-16,2-6-10 15,-2-10-10-15,9-11-111 16,1-3-101 0,-1-9-305-16</inkml:trace>
  <inkml:trace contextRef="#ctx0" brushRef="#br0" timeOffset="2072.21">4973 8388 2004 0,'0'0'308'16,"0"0"-93"-16,0 0-59 16,0 0-41-16,0 0-65 15,0 0 6-15,129-95-19 16,-102 88 7-1,0 0 0-15,0 7-1 0,-1 0 5 16,0 0-15-16,1 9 12 16,0 9-1-1,-4 4 1-15,-1 4-21 0,-2 2 2 16,-4 0-8-16,-1 2 5 16,-1 2 2-16,-6-2-3 15,1 2 14-15,-2 4-17 16,-4 2 17-16,-3 4-18 0,0 3 10 15,0 0-18 1,-10 2 8-16,-7 1-5 16,-8-2-7-16,-2 0-3 15,-6-4 3-15,-1-5-2 16,-1-9-4-16,-3-9 0 0,4-11-8 16,3-8-27-16,5 0-23 15,3-22-14-15,7-7-6 16,10-3 22-16,6 1 47 15,0 5 8-15,8 8 0 16,13 8 2-16,6 10 19 16,4 0-1-16,2 18 14 15,3 12 5-15,-3 5-13 16,-2-1-4-16,-2-3-15 16,-2-1 7-16,-2-5-13 15,-5-7 2-15,0-6-2 16,-4-7-1-16,-1-5-72 15,3 0-50-15,7-34-86 16,-4 1-266-16,0-2-1027 16</inkml:trace>
  <inkml:trace contextRef="#ctx0" brushRef="#br0" timeOffset="2594.69">5737 8578 2384 0,'0'0'345'16,"0"0"-138"-16,0 0-7 16,0 0-70-16,0 0-56 15,0 0-49-15,0 0-1 16,-13 118-16-16,13-70 13 16,18-5-11-1,6-9-3-15,8-8-3 0,7-13-3 16,4-10 8-1,4-3-7-15,0-18 11 0,-5-16-13 0,-9-7 11 16,-10-8-11 0,-10-4-12-1,-8 3-30-15,-5 8 6 0,0 11 26 16,0 10 10-16,0 19 6 0,0 2 27 16,0 28 21-1,6 20-39-15,7 18 22 16,6 14-7-16,1 7-4 0,-3 5-8 15,-6 4 14 1,-4 16 14-16,-7 18-5 0,-4-13 7 16,-16-14-31-1,-7-20 12-15,0-23-28 0,-6-2 5 0,-3-9-5 32,1-19-2-32,-4-17-11 0,1-13-26 15,1-11 0-15,1-26-21 16,7-7 31-16,9-14 1 0,9-2 22 15,11 2-6 1,0 2-2-16,9 5-56 16,20-4-57-16,-5 13-93 15,-4 8-440-15</inkml:trace>
  <inkml:trace contextRef="#ctx0" brushRef="#br0" timeOffset="3297.88">6910 8671 2265 0,'0'0'387'15,"0"0"-162"-15,0 0-43 16,0 0-22-1,125-33-58-15,-79 23-22 0,6-1-15 16,2 2-17-16,-4 2 8 0,0 0-40 16,-11 5 7-1,-5 2-22-15,-12 0 8 16,-6 0-9-16,-9 0 0 16,-5 0-45-1,-2 2-75-15,-18 12-59 0,-13 0-243 16,-5-1-736-16</inkml:trace>
  <inkml:trace contextRef="#ctx0" brushRef="#br0" timeOffset="3468.55">7008 8831 2837 0,'0'0'394'0,"0"0"-327"0,0 0 20 16,0 0-6-16,116 2-56 15,-74-2-6-15,0 0-19 16,-1 0 3-16,9 0-3 31,-9 0-128-31,-10 0-292 0</inkml:trace>
  <inkml:trace contextRef="#ctx0" brushRef="#br0" timeOffset="4168.29">8082 8238 282 0,'0'0'1491'0,"0"0"-1372"0,7-114-37 0,-4 68 133 15,-3 11-98-15,0 7-19 16,0 10 18-16,0 10 25 15,0 8 16-15,0 0-18 16,0 4-57-16,0 18-31 16,0 12-50-1,2 10 7-15,4 8-1 0,3 6 10 16,0 4 35-16,2 5 13 16,0-1-19-16,-2 0-3 15,0-2-1 1,0-3-19-16,-5-5 8 0,3-11-12 15,-5-6 1-15,1-12-20 16,-1-10 6-16,-2-9-5 16,0-2 10-16,0-6 34 15,0 2-2-15,-9-2-8 0,-2 2-34 16,0-2-2 0,4 0-14-16,5 0-15 15,2 0-79-15,2 0-107 16,14-14-37-16,1-2-395 0</inkml:trace>
  <inkml:trace contextRef="#ctx0" brushRef="#br0" timeOffset="4644.39">8506 8131 235 0,'0'0'2297'0,"0"0"-2010"0,0 0-125 15,0 0-26-15,0 0-48 16,0 0-47-16,0 0-30 16,8 83 7-16,0-52 4 15,0-1-10-15,1-2 12 16,1-6-14-16,3-5 5 15,0-8-7-15,5-4-15 16,7-5 8-16,4 0-1 16,4 0 5-16,7-5-1 15,3 5 5 1,1 0-9-16,-1 9 24 0,-1 14-1 16,-5 8 18-16,-5 5-27 15,-10 4 22-15,-7 4 9 0,-13 0-3 16,-2 0-14-16,-2 2-8 15,-22 1 4-15,-7-6-19 16,-5 0 16 0,-4-10-20-16,-4-8 10 0,-1-14-11 15,-4-9-13-15,2-3-22 16,3-26-57-16,5-5-15 16,10-4-19-16,6-20-61 15,9 12-79-15,5 4-233 0</inkml:trace>
  <inkml:trace contextRef="#ctx0" brushRef="#br0" timeOffset="4835.78">8572 8089 2776 0,'0'0'287'0,"0"0"-145"0,0 0-69 0,0 0-16 16,0 0-29-1,0 0-4-15,0 0-24 0,146-32 3 16,-111 24-3 0,4 0-63-16,11 4-78 0,-7-1-131 15,-7 5-628-15</inkml:trace>
  <inkml:trace contextRef="#ctx0" brushRef="#br0" timeOffset="5271">9239 8003 2049 0,'0'0'633'0,"0"0"-478"15,0 0 14-15,0 0-71 16,0 0-36-16,0 0-16 0,0 0 0 15,-9 150 9 1,9-89 2-16,0 11 3 16,0 10-35-16,14 3 13 0,10 0-16 15,9-6 17-15,10-15-16 0,9-12 10 32,5-18-12-32,3-19-6 0,-2-15 2 0,-6-9-11 15,-5-52 23 1,-7-36-7-16,-15-7 6 15,-15 7-23 1,-10 6 11-16,-15 21-16 0,-23-4 3 16,-15-4-3-16,-7 16-16 15,-6 17-18-15,6 22-8 16,9 19 10-16,13 4-46 16,14 26-18-16,17 26-83 15,7-4-173-15,0-5-521 16</inkml:trace>
  <inkml:trace contextRef="#ctx0" brushRef="#br0" timeOffset="5633.09">9797 8195 2713 0,'0'0'297'0,"0"103"-139"15,9-36-56-15,9 9-20 16,9-3-51 0,8-11-4-16,5-14-9 0,9-18 11 15,4-18 23-15,3-12 14 16,-2-17 12-16,-7-26-24 15,-12-13 15-15,-15-12-29 16,-10-4 1-16,-10-5-29 16,-12 5 2-16,-24 6-3 15,-15 7-6-15,-10 8-5 16,-5 13-9-16,3 16-29 16,10 17-67-16,6 20-24 0,18 19-166 15,11 8-343 1</inkml:trace>
  <inkml:trace contextRef="#ctx0" brushRef="#br0" timeOffset="10281.57">2440 8064 1657 0,'0'0'395'0,"0"0"-220"15,0 0-21-15,0 0-70 16,0 0-12-16,0 0-22 16,0 0 8-16,-9 0-23 15,9 0-14-15,-2 0 26 0,2 0-19 16,-2 0 33-16,-2 0-24 15,-1 0-15-15,1 0-22 16,-1 0 11-16,1 0 3 16,1 0 1-16,-1 0 3 15,0 1-18-15,-1 3 15 16,3-2-10 0,0 2 22-16,2-1-14 15,0 2 3-15,0 2-9 0,0 4-2 16,0 5-5-16,0 0 0 15,0 7 2-15,0 0 3 0,4 1-5 16,1 4 7-16,-1 1-2 16,-4 0-4-1,0 2 16-15,0 3-6 16,0 0-2-16,-11 0 1 16,-7 2-9-16,-2 0 9 15,-2-2-10-15,0-2 5 16,-1-6-4-16,6-4-1 0,1-6 0 15,5-5-1 1,7-8 1-16,0-3-16 0,4 0 7 0,0 0-13 16,0-10 17-16,0-3 5 15,10-1-5 1,-1 3 5-16,1 1-1 16,2 6 0-16,1 4 1 0,1 0-3 0,-1 4 10 31,-1 17 11-31,1 6 11 0,-3 11-1 15,0 7-27 1,-3 2 12-16,-3 4-4 0,-2 0-9 0,-2 2 2 16,0-1 2-1,0 2-3-15,0 2 4 16,0 2 2-16,-4 5-3 16,-3 2 2-16,3 6-5 15,-1 1-1-15,0 0 0 16,3-1 5-16,2-3-5 0,0-1-2 0,0 0-3 31,0 2 10-31,0 3-4 16,2 2 0-16,0 0-2 15,-2 1 1-15,3-3 0 16,-1-3 0-16,3 0 1 16,-1-6-7-16,3-2 12 15,-1-9-8-15,3-5 8 16,5-10-10-16,-1-2 9 0,3-8-6 15,4 0 1 1,-2-3 0-16,2-2 0 0,-1-5 4 16,-3 2 0-16,-5-6 0 15,1-6-6-15,-6-3 4 16,-1-2-3-16,-1-2 2 16,0 0-1-16,4 0 0 15,1 0-8-15,1-12-25 16,6-12-75-16,-5 2-216 0,-2 0-2138 15</inkml:trace>
  <inkml:trace contextRef="#ctx0" brushRef="#br0" timeOffset="17170.34">3268 9868 2277 0,'0'0'405'16,"0"0"-258"-16,0 0-107 16,0 0 7-16,0 0-16 15,0 0 16-15,0 0 0 16,118 71 6-16,-74-30 12 15,3 11-6-15,2 5-5 16,2 3-34-16,-2-2 18 16,-2 0-1-16,-5-2 13 15,-1-5-29-15,-6-5-12 16,-3-5-5 0,-6-5-4-16,-6-6 1 0,-4-5 5 15,-5-7-12-15,-2-3 6 0,-4-6-20 16,-1-5-86-16,2-4-98 15,-1-11-304-15,-1-9-358 0</inkml:trace>
  <inkml:trace contextRef="#ctx0" brushRef="#br0" timeOffset="17504.58">3968 9953 2251 0,'0'0'413'0,"0"0"-214"15,0 0-43-15,0 0-25 16,0 0-59-16,0 0-30 16,0 0-10-16,-130 67-13 15,94-32 11-15,-4 4-11 16,-5 3 14-16,-1 4-10 15,-3 1 6-15,-2 1-7 16,2-2-21-16,-1 0 9 16,8-6-7-16,2-5-3 0,11-8 4 15,7-8-8 1,9-4-46-16,8-9-75 0,5-6-128 16,0 0-180-16,7 0-1793 15</inkml:trace>
  <inkml:trace contextRef="#ctx0" brushRef="#br0" timeOffset="17861.82">4240 10299 2076 0,'0'0'310'15,"0"0"-82"-15,0 0-20 16,0 0-60-1,133 0-47-15,-84-2-41 0,2 2-12 16,-2-3-28-16,-4 3-2 0,-7-1-18 31,-9-1 7-31,-7 0-7 0,-6 0-1 16,-12-8-99 0,-2 1-147-16,-2-1-310 0</inkml:trace>
  <inkml:trace contextRef="#ctx0" brushRef="#br0" timeOffset="18088.21">4547 10064 2390 0,'0'0'355'15,"0"0"-232"-15,0 0 23 16,0 118-13-16,0-67-62 15,4 1-31-15,3 2-30 16,-3 0 4-16,4-3-14 0,-4-10 0 16,5-7-17-16,1-14-123 15,2-8-137-15,-1-12-409 0</inkml:trace>
  <inkml:trace contextRef="#ctx0" brushRef="#br0" timeOffset="18682.3">5066 9900 2254 0,'0'0'351'0,"0"0"-217"16,0 0 22-16,0 0-26 16,0 0-35-16,0 0-42 15,0 0-16-15,0 111 13 16,0-58 0-16,0 1-26 0,16-4 13 16,6-8-27-16,7-12 3 15,13-14-12-15,8-9 6 16,5-7 0-16,3-14-6 15,-6-18 6 1,-10-7-5-16,-13-4-4 0,-14-2-2 16,-5 5-10-16,-8 8-1 15,-2 11 15-15,0 16 0 16,0 5 14-16,0 26 46 16,0 25-46-16,0 32 38 15,6 32-16-15,-6 25 0 0,0 8-22 16,-6-11 22-1,-21-31 3-15,0-30-4 0,-2-20-5 16,-6-7-22 0,-7 1 5-16,-10-3-12 0,-8-4-2 15,4-19-1-15,0-22-23 16,10-4-25 0,3-34-8-16,14-16 3 0,12-9 20 15,14-3 12-15,3-1-15 16,16 7-13-16,35-2-59 15,-7 13-92-15,-1 13-422 16</inkml:trace>
  <inkml:trace contextRef="#ctx0" brushRef="#br0" timeOffset="19161.91">6587 10080 2354 0,'0'0'259'0,"0"0"-161"16,0 0 90-16,0 0-59 15,0 0-22-15,153-8-62 0,-97 5-16 0,-2-6-25 16,-1 4 24-16,-6-2-27 31,-5 2 9-31,-9 0-9 0,-8 1-2 0,-13 4-12 31,-10 0-147-31,-2 0-322 0</inkml:trace>
  <inkml:trace contextRef="#ctx0" brushRef="#br0" timeOffset="19379.57">6640 10333 1820 0,'0'0'1001'0,"0"0"-933"15,0 0-35-15,0 0 27 16,0 0-7-16,0 0-40 16,146-44-9-16,-92 30-4 15,-4 2-184-15,-8 3-576 0</inkml:trace>
  <inkml:trace contextRef="#ctx0" brushRef="#br0" timeOffset="20018.75">7777 9474 2260 0,'0'0'291'0,"0"0"-181"0,0 0-27 16,0 0-36-16,0 0 21 15,0 0-39-15,0 0 12 0,122-5-26 16,-79 3 14 0,-3-3-14-16,0 5 1 0,-7 0 5 15,-6 0-7-15,-4 0 3 16,-10 19 6-16,-4 8 43 16,-7 12 8-1,-2 7-23-15,0 8-16 0,0 6-1 16,-8 0-12-1,-2 3-3-15,4-1 5 16,4-1-11-16,-1 2 0 16,3-3-12-16,0-4 7 15,0-6-3-15,0-6-10 16,0-12 4-16,3-8-34 16,1-9-59-16,-4-15-82 15,0 0-207-15,0 0-380 0</inkml:trace>
  <inkml:trace contextRef="#ctx0" brushRef="#br0" timeOffset="20181">7960 10050 2844 0,'0'0'251'0,"0"0"-190"15,0 0-33-15,0 0-21 16,0 0 3-16,0 0-10 15,0 0 0-15,143-53-33 16,-101 24-98 0,-9 0-341-16</inkml:trace>
  <inkml:trace contextRef="#ctx0" brushRef="#br0" timeOffset="20955.22">8566 9455 2336 0,'0'0'263'0,"0"0"-69"0,0 0-44 15,25 123-59-15,-15-84-46 16,4 0-12 0,-3-10-5-16,3-5-17 0,-3-10-9 15,-3-6 4-15,4-8-2 16,3 0-3-16,4 0 47 0,5 0-31 15,7 2-2 1,3 12 1-16,1 8 48 16,-1 9-10-16,-7 2-15 15,-7 3 14-15,-9 2-14 0,-9-1 18 16,-2-1-21 0,-2-2 11-16,-21-2-27 15,-8 0 2-15,-2-4-18 16,-7-2 3-16,1-6-7 15,2-4 3-15,-1-6-10 16,5-10-24-16,4 0-15 16,6-14-66-16,6-40-61 15,7 6-70-15,6-3-268 0</inkml:trace>
  <inkml:trace contextRef="#ctx0" brushRef="#br0" timeOffset="21142.68">8568 9493 2793 0,'0'0'242'0,"0"0"-152"15,0 0-24-15,0 0-19 16,0 0-39-16,150-28-7 16,-105 23-1-16,-3 0-55 15,14-2-112-15,-15 2-284 16,-2 2-1507-16</inkml:trace>
  <inkml:trace contextRef="#ctx0" brushRef="#br0" timeOffset="21428.32">9172 9566 2060 0,'0'0'338'0,"0"0"-97"15,14 137-48-15,-1-71-36 16,5-2-51-16,4-2-12 0,5-6-3 15,8-8-31-15,6-9-11 16,8-13-18-16,2-16 17 16,1-10-27-16,-4-10 20 0,-5-26-18 15,-10-14-5 1,-10-10-7-16,-14-2-5 16,-9-1 12-16,-9 5-17 15,-25 8 24-15,-15 10-13 16,-11 14 2-16,-4 12-14 0,1 14-23 15,-5 17-70 1,20 14-67-16,13 5-222 0</inkml:trace>
  <inkml:trace contextRef="#ctx0" brushRef="#br0" timeOffset="26757.92">3497 11454 2113 0,'0'0'302'0,"0"0"-191"15,0 0-38-15,0 0 9 16,0 0 6-16,0 0-31 16,-40 14 6-16,36 15-49 15,2 14 18-15,2 6-1 0,0 4 15 16,0 3-13-1,15-3-12-15,9-7-3 0,5-9-13 16,5-11 3 0,3-11-7-16,4-13 10 15,-1-2-2-15,0-17 27 16,-3-20-19-16,-2-7-17 16,-6-6-7-16,-10 1-45 15,-5 7 1-15,-7 10 39 0,-5 10 12 0,-2 13 0 16,0 9 69-1,0 11 16-15,6 31-52 16,6 35 7-16,1 34 41 16,0 37 8-16,-4 7-15 0,-9-2-11 15,-4-15-13 1,-27-13-1-16,-12-5-18 16,-1-20 6-16,-1-22-30 0,9-23 2 15,1-18-9 1,-5-3-20-16,-5-11-16 0,-1-17-23 15,-2-12-5-15,4-39-3 0,6-16 16 16,6-16-15-16,15-3 45 16,13 3 8-1,4 8 13-15,15 12-2 16,23 9-2-16,9 10-55 16,32-12-112-16,-7 10-79 15,-7 2-269-15</inkml:trace>
  <inkml:trace contextRef="#ctx0" brushRef="#br0" timeOffset="27075.05">4344 11710 2265 0,'0'0'435'16,"0"0"-207"-16,0 0-14 15,123-16-82-15,-76 11-41 16,1-2-46-16,0 5-8 15,-7 2-14-15,-5 0-23 16,-9 0 0-16,-7 6-29 16,-11 11-62-16,-7-3-118 15,-2-2-302-15</inkml:trace>
  <inkml:trace contextRef="#ctx0" brushRef="#br0" timeOffset="27291.3">4516 11939 2911 0,'0'0'187'16,"0"0"-62"-16,0 0 0 0,0 0-45 16,142 0-37-16,-103 0-29 15,-4 0-8-15,-2 0-6 16,-6 0-17-16,2-2-64 15,-11-2-121-15,-4 1-357 0</inkml:trace>
  <inkml:trace contextRef="#ctx0" brushRef="#br0" timeOffset="28425.38">5592 11163 2087 0,'0'0'338'0,"0"0"-196"0,0 0-53 15,0 0 7-15,0 0-33 16,0 0-25-16,0 0-16 15,56-70-7-15,-31 62 31 16,2-1-4-16,2 2-2 16,-2 2-29-16,-2-2 14 15,0 7-20-15,-2 0 15 0,-3 0-5 16,-5 0-8-16,-1 14-1 16,-3 5 1-16,-5 8 7 15,1 4-14-15,-7 8 10 16,0 3-9-16,0 4 24 15,0 4 0-15,0 1 13 16,0-1-8-16,0 0 3 16,0 3-10-16,0-4-9 15,0-1 2-15,0-2-16 16,0-1 9-16,0-9-8 16,0-4-2-16,0-6-14 15,3-8-37-15,-3-8-53 0,0-10-58 16,0 0-145-1,-7-13-1898-15</inkml:trace>
  <inkml:trace contextRef="#ctx0" brushRef="#br0" timeOffset="28574.71">5775 11529 2323 0,'0'0'390'0,"0"0"-288"16,0 0-10-16,0 0-30 15,0 0-44-15,0 0-18 16,114-11-8-16,-76-10-110 16,-7-2-139-16,-2 0-518 0</inkml:trace>
  <inkml:trace contextRef="#ctx0" brushRef="#br0" timeOffset="28960.51">6203 11201 2079 0,'0'0'439'0,"0"0"-233"15,0 0-55-15,0 0-40 0,0 0-71 16,25 106-14-16,-7-92-14 16,7-5 23-16,0-6-11 15,7 1 12-15,4-2 16 16,2 6 7-16,2 6 2 15,3 8-5-15,-6 11 15 16,-6 9-24 0,-4 4 5-16,-12 2-27 0,-5 1 12 15,-10-2-6 1,0-2-3-16,-14-5-3 0,-13-6-14 0,-6-4 7 16,-9-6-17-1,-3-8 0-15,-2-10-1 0,2-6-25 16,3 0-46-1,7-22-16-15,4-8-46 0,4-32-38 16,6 6-209-16,6 5-667 16</inkml:trace>
  <inkml:trace contextRef="#ctx0" brushRef="#br0" timeOffset="29118.72">6273 11125 2351 0,'0'0'391'0,"0"0"-208"16,0 0-59-16,0 0-18 16,0 0-49-16,131-35-36 15,-100 34-13-15,-2-1-8 16,2 2-65-16,7 0-86 0,-9 0-105 16,0 0-519-16</inkml:trace>
  <inkml:trace contextRef="#ctx0" brushRef="#br0" timeOffset="29460.25">6941 11139 2225 0,'0'0'575'0,"0"0"-444"15,0 0 17-15,-29 148-5 16,25-84-60-16,4 11-18 16,0 1 7-16,13 2-19 15,18-6-8-15,9-7-17 0,14-14 9 16,10-14-11 0,10-16 9-16,0-14-10 0,-8-7 3 15,-10-21-8-15,-13-18-11 16,-15-16 13-16,-12-11-21 15,-12-4 5-15,-4-2-6 16,-12 1-11-16,-29 4-45 16,-48-9-65-16,9 18-106 15,-1 13-347-15</inkml:trace>
  <inkml:trace contextRef="#ctx0" brushRef="#br0" timeOffset="30020.31">7880 11476 2656 0,'0'0'433'0,"0"0"-325"16,0 0-17-16,0 0 47 16,0 0-46-16,0 0-22 15,140 0-43-15,-103 0-7 0,-2 0-16 16,-4 0-4-16,-7 0 0 16,-4 0-48-16,-2 0-55 15,0 0-64-15,-2 0-188 16,-6 0-519-16</inkml:trace>
  <inkml:trace contextRef="#ctx0" brushRef="#br0" timeOffset="30423.19">8501 10986 2244 0,'0'0'347'0,"0"0"-135"0,0 0-56 15,0 0 1-15,0 0-73 16,127 81-21-16,-86-47-9 15,3 1-8-15,3 9 4 16,-2-1-5-16,2 6 17 16,-1 0-17-16,-3 2-3 15,-3-4-14-15,-5-1-3 16,-3-5-14-16,-6-9-5 0,-3-4-6 31,-8-8 0-31,-3-5-7 0,-8-8-56 16,-2-7-52-16,-2-7-77 15,0-18-54 1,0-1-422-16</inkml:trace>
  <inkml:trace contextRef="#ctx0" brushRef="#br0" timeOffset="30675.27">8994 11055 2830 0,'0'0'284'0,"0"0"-125"0,0 0-59 0,0 0-21 31,-129 138-13-15,91-82-16-16,-5 6-9 0,-3 3-17 16,-3 1 9-16,0-2-24 15,4-8 5-15,9-8-14 16,12-14 0-16,11-10-53 15,5-12-75-15,8-6-95 16,0-3-334-16</inkml:trace>
  <inkml:trace contextRef="#ctx0" brushRef="#br0" timeOffset="31578.56">6988 12513 2284 0,'0'0'269'16,"0"0"-207"-16,0 0 85 0,0 0 5 16,0 0 7-16,120-33-65 15,-66 33-25-15,8-1-23 16,7 1-16-16,9-3 21 15,5-2-14-15,5-6 33 0,9 1-17 16,-1-1-14-16,4 2-8 16,2 5 11-1,-3 4-9-15,-1 0-16 16,-7 0 0-16,-4 0 6 16,-2 0 17-16,-7 0-24 15,-2 0 22-15,-3 0-14 0,1-8 8 16,-1-1-20-1,3-2 15-15,0 1-5 0,-1 2-6 0,-1 4 1 16,-5 2-11 0,-4 2 14-16,-3 0-15 15,-2 0 18 1,-2 0-19-16,-6 0 9 0,-8 4-12 16,-8-2-1-16,-10-2 0 15,-10 0 1 1,-5 0-3-16,-7 0 6 0,-4 0-8 15,0 0-10-15,0 0-3 16,0 0-29-16,0 0-30 0,0 0-71 0,0 0-86 31,0-4-218-31</inkml:trace>
  <inkml:trace contextRef="#ctx0" brushRef="#br0" timeOffset="31949.65">9587 10976 2642 0,'0'0'440'0,"0"0"-280"16,0 0-75-16,0 0-48 16,15 113 31-16,-5-45-17 0,3 24 10 15,-2-2-23 1,0 5 5-16,-2 3-8 0,-2-17 3 16,-3 6 4-16,-1-4-2 15,-3-13-16-15,2-8-24 0,-2-10 0 16,0-9-12-1,0-14-48-15,0-11-79 0,-7-9-50 16,-8-7-232-16,-4-2-858 16</inkml:trace>
  <inkml:trace contextRef="#ctx0" brushRef="#br0" timeOffset="32230.78">9159 12655 2648 0,'0'0'239'15,"0"0"-174"1,107-120 15-16,-29 28 19 15,27-37-43-15,19-38-28 16,-1-4-10-16,-26 29 2 0,-35 47-15 0,-35 46-1 31,-14 19-4-31,-2 5-96 16,-7 3-106-16,-1 3-132 0,-3 14-83 0</inkml:trace>
  <inkml:trace contextRef="#ctx0" brushRef="#br0" timeOffset="32504.15">9382 12651 2290 0,'0'0'536'16,"0"0"-445"-16,87-157 23 16,-41 81-28-16,2 0-23 15,-1 4-49-15,-7 10-3 0,-5 12-11 16,-8 7-23 0,-2 6-70-16,-6 10-120 0,-9 11-390 0</inkml:trace>
  <inkml:trace contextRef="#ctx0" brushRef="#br1" timeOffset="37201.67">2534 15279 1957 0,'0'0'232'0,"0"0"-183"0,0 0-11 16,0 0 18-16,0 0 28 15,0 0-34 1,0 0 4-16,9 5 65 0,-9-5 38 15,0 0-33-15,0-5-52 16,0-7-41-16,0-5-30 16,-4-12-2-16,4-6-1 15,0-14 2 1,0-5 0-16,0-12-13 0,0-1 12 16,0-11 2-16,2-4-1 0,4 0 2 15,1-4-4-15,2 0 3 16,2 4-1-1,2 2 1-15,3 3 4 0,2 1-5 16,4 6-1-16,3 8-6 16,2 6 14-1,0 7-10-15,4 13 4 16,-2 6-1-16,2 12 0 16,-2 6-1-16,0 7 1 15,0 5 0-15,-1 0-5 16,-1 5 11-16,2 11 1 15,0 6-6-15,-2 5 18 0,2 2-19 16,-4 2 11 0,2 4-5-16,-5 4 1 0,0 3 2 15,-4 6 9-15,-1-2 28 16,-3 6-2-16,-3-2 12 16,-2 4-29-16,0 3 2 15,-2-8-10-15,-3 4-5 16,2 1-8-16,0-6-2 15,0 3 2-15,-4-5 0 0,3 1-3 16,-3 2-3 0,-2-3 10-16,2 2-10 0,-2-2 3 15,0-4 1-15,2-2-4 16,-2-2 2-16,0-6 2 16,0 2-5-1,0-7 6-15,2-4-6 0,0 0 7 16,1-3-12-16,2-2-10 15,-3-4-37-15,0-10-44 16,-2-4-42-16,0 0-109 0,0-4-125 0</inkml:trace>
  <inkml:trace contextRef="#ctx0" brushRef="#br1" timeOffset="37481.18">2830 14841 2499 0,'0'0'329'16,"0"0"-242"-1,0 0-5-15,0 0 36 0,0 0-55 16,127-39-8-16,-88 32-39 16,1 0-3-16,-3-2-13 15,2 0-9-15,11-4-83 16,-10-2-102 0,-1 3-270-16</inkml:trace>
  <inkml:trace contextRef="#ctx0" brushRef="#br1" timeOffset="37825.39">3843 14620 2329 0,'0'0'571'0,"0"0"-480"16,0 0 9-16,0 0 12 16,0 0-42-16,140-45-27 15,-95 36-30-15,3 4-2 16,2-1-4-16,-4 6-6 15,-1 0-1-15,-9 0-14 16,-5 0-46-16,-9 9-118 16,-9 2-212-16,-8 1-783 0</inkml:trace>
  <inkml:trace contextRef="#ctx0" brushRef="#br1" timeOffset="38108.82">3941 14869 2875 0,'0'0'181'0,"0"0"-119"0,0 0 44 16,0 0-33-16,0 0-21 15,140 0-32-15,-97 0 0 16,-1 0-19-16,-2 0 4 16,-2 0-5-1,-5 0-6-15,-4 0-61 0,5-4-68 16,-10 0-84-16,-4 0-359 16</inkml:trace>
  <inkml:trace contextRef="#ctx0" brushRef="#br1" timeOffset="38673.33">4836 14284 2182 0,'0'0'206'0,"0"0"-92"16,0 0 12-16,0 0 14 16,0 0-30-16,0 0-20 15,0 0-17-15,141 66 7 16,-103-39-7-16,5 9-4 15,1-1-23-15,3 5-16 16,2 6 11-16,0-5-15 0,-1 8 12 16,0-1-18-16,-1-6 7 15,-7 1-18-15,-3-7-3 16,-7-8-5-16,-8-3-1 16,-7-10 1-16,-5-6-1 15,-6-2-6-15,-4-5-55 16,0-2-20-16,-6 0-78 0,-8 0-384 15</inkml:trace>
  <inkml:trace contextRef="#ctx0" brushRef="#br1" timeOffset="39104.08">5517 14291 2313 0,'0'0'267'0,"0"0"-106"0,0 0-53 16,0 0-60-16,0 0-13 0,0 0-21 16,0 0 2-16,-41 28 16 15,30-10 33-15,-2 2-9 16,-7 11 17-16,-7 4 1 16,-4 8-9-1,-5 7 0-15,-3 9-22 0,-4-6 12 16,-1 5-28-16,3-4 0 15,1-4-26-15,4-6 10 16,3-8-11-16,8-7-16 16,5-5-54-16,7-2-75 15,4-8-182-15,4-2-932 16</inkml:trace>
  <inkml:trace contextRef="#ctx0" brushRef="#br1" timeOffset="39649.67">6067 14580 2857 0,'0'0'296'16,"0"0"-228"-16,0 0-42 0,0 0-26 15,0 0-47-15,0 0-128 16,0 0-146-16,27 16-1769 15</inkml:trace>
  <inkml:trace contextRef="#ctx0" brushRef="#br1" timeOffset="40338.61">6529 14200 2273 0,'0'0'361'16,"0"0"-201"-16,0 0-45 15,0 0-84-15,0 0 0 16,-15 107 2-16,15-57 21 16,0 6-11-16,0 2 7 15,17 0-3-15,7-9-5 0,8-7-10 16,10-10-11-16,9-12 15 16,7-18-17-16,5-2 22 15,-3-24-26-15,-4-16 6 16,-12-12-21-16,-9-4-4 15,-12 0-40-15,-11 5-4 16,-10 7-8-16,-2 12 28 16,0 14 28-16,0 10 4 15,0 8 57-15,0 16-15 16,0 44-6-16,0 42-10 16,11 37 22-16,-1 21-2 15,-7 3-15-15,-3-13 12 0,-18-12-4 16,-19-2 16-16,-13-9-30 15,-1-18-4-15,4-25-24 16,4-30 9-16,4-15-10 16,-6-7-14-16,-2-9-22 15,-7-15-24-15,6-8-16 16,3-40-13-16,12-18 45 16,10-14 14-16,17-3 30 15,6-1-9-15,11 0 8 16,21 9 0-16,3 2-16 15,5 9-30-15,0 8-46 0,3-15-53 16,-10 15-228-16,-11 8-837 16</inkml:trace>
  <inkml:trace contextRef="#ctx0" brushRef="#br1" timeOffset="40933.37">6003 14566 1253 0,'0'0'685'15,"0"0"-437"-15,0 0-17 0,0 0-51 16,0 0 34-1,0 0-66-15,0 0-47 0,-7 18-19 32,12-10-35-32,3-6 21 0,3-2-10 15,1 0-2 1,-3 0-28-16,-3-7 4 0,0-5-19 16,-2-5-2-16,-4 2-5 15,0 8-2-15,0 0 1 16,-8 7 0-16,-5 0-10 15,-1 5-21-15,3 9-40 16,9 13-83-16,2-1-131 16,0-1-1158-16</inkml:trace>
  <inkml:trace contextRef="#ctx0" brushRef="#br1" timeOffset="59387.65">16864 8647 2225 0,'0'0'265'15,"0"0"-179"-15,0 0-23 16,0 0-29-16,0 0 40 15,0 0-18-15,0 0 1 16,10-63-33-16,-8 36 26 16,-2-4-16-16,0-5-11 15,0-6-4-15,0-4-12 16,0-5 7-16,0-4-14 16,0-8 9-16,3 1-8 15,3-2 30-15,6 2-30 0,-1 6 10 16,-1 3-4-1,2 9-7-15,-1 6 0 16,0 6 1-16,1 6-2 16,-2 5 8-16,-1 7-15 0,3 2 16 15,-4 7-14-15,4 3 10 16,1 2-4-16,2 0 7 16,6 0 2-16,1 2 3 15,5 6-11-15,0 1 22 16,4 2-18-16,-2 1 11 15,0 2-15-15,-5 2 5 16,1 3 4-16,-5 4 3 0,-5 3 10 16,-3 3-9-16,-4 5 11 15,-1 0-9-15,-5 0 18 16,0 0-12-16,0-3 12 16,4 2-20-16,-2-1 0 15,0 0-5-15,3 4-9 16,-3-2 13-16,0 4-11 15,-1-1 23-15,0 1-22 16,-1-4 23-16,-2-2-26 0,2-6 14 16,-2-2-9-1,0-8 2-15,0-2-7 0,0-7 0 16,0 0-1 0,0-5-15-16,0-2-40 0,0 0-64 15,0-2-69-15,0-8-351 0</inkml:trace>
  <inkml:trace contextRef="#ctx0" brushRef="#br1" timeOffset="59644.66">16974 8256 2550 0,'0'0'359'16,"0"0"-280"-16,0 0 12 0,0 0-20 15,0 0-11-15,156-7-38 16,-113 3-1-16,1-1-19 0,-1-2-4 16,-1 3-19-1,18 1-78-15,-10-2-115 16,-8 3-149-16</inkml:trace>
  <inkml:trace contextRef="#ctx0" brushRef="#br1" timeOffset="59902.36">17768 8145 2677 0,'0'0'239'0,"0"0"-67"16,0 0-34-16,122-12-53 0,-74 6-53 15,1 1 12-15,-7 2-18 16,-2 1-5-16,-5 2-20 16,-8 0 4-16,-6 0-5 15,-9 2-43-15,-12 8-43 16,0 0-98-16,-2-2-265 0</inkml:trace>
  <inkml:trace contextRef="#ctx0" brushRef="#br1" timeOffset="60122.92">17871 8395 2828 0,'0'0'197'0,"0"0"-93"0,0 0-1 16,0 0-22 0,0 0-51-16,142 0-9 0,-109 0-20 0,-4 0-2 15,0 0-19-15,-6 0-67 16,-3-5-67-16,-7 1-241 16,-6-1-317-16</inkml:trace>
  <inkml:trace contextRef="#ctx0" brushRef="#br1" timeOffset="61868.92">18602 7886 2294 0,'0'0'224'0,"0"0"-138"0,0 0 53 15,0 0-39-15,0 0-82 16,0 0-3-16,0 0-2 16,-12-16 23-16,22 16 23 15,3 0 17-15,3 0 17 16,1 0-22-16,4 8 24 15,3 6-38-15,3 5 3 16,4 2-21-16,0 5-4 0,5 2-15 16,-1 3-7-1,1 3 8-15,2 2-18 16,-4 4 28-16,-1 4-2 0,-4 0 11 16,-3 2-15-16,-3-1 1 15,-3-5-11-15,-5-4-4 16,-1-6-11-16,-5-6 7 15,-3-7-7-15,0-6 0 16,-4-3-9-16,0-6-53 16,-2-2-17-16,0 0-45 15,0-9-37-15,0-6-93 16,0-5-335-16</inkml:trace>
  <inkml:trace contextRef="#ctx0" brushRef="#br1" timeOffset="62141.28">19161 7908 2751 0,'0'0'301'0,"0"0"-155"15,0 0-15-15,0 0-60 16,0 0-3-16,-142 131-28 15,108-81 12-15,0 2-16 16,-1 1 10-16,-3-2-9 16,-5 2-1-16,-1-4-15 15,0-1-17-15,1-4-2 16,8-11-2-16,10-11-5 16,12-8-54-16,13-11-40 0,4-6-202 15,21-17 37-15,2-4-405 16</inkml:trace>
  <inkml:trace contextRef="#ctx0" brushRef="#br1" timeOffset="62485.14">19596 8260 2691 0,'0'0'444'16,"0"0"-322"-16,0 0 0 15,0 0-8-15,0 0-8 0,0 0-60 16,0 0-17-16,0-3-16 16,0-1-7-16,0 3-6 15,0 1-52-15,0 1-71 16,0 16-182-16,-11 2-696 16</inkml:trace>
  <inkml:trace contextRef="#ctx0" brushRef="#br1" timeOffset="64533.53">20207 7457 2110 0,'0'0'314'31,"0"0"-172"-31,0 0 20 0,0 0-67 16,0 0-44-1,0 0-30-15,0 0 5 0,-9-5-25 0,2 11 24 16,3 10-17-16,-3 2 24 16,1 6-13-16,-2 3 22 15,2 12 10 1,-1 3-9-16,3 8 0 0,0 5-16 16,2 6 16-16,2 5-12 0,0 3 11 31,0 0-12-31,4 3 14 15,9-2-12-15,3-3 3 16,1-5-5-16,1-2-1 16,0-4 8-16,-2-10-25 15,-3-5 10-15,-2-10-20 0,-4-12 8 16,-1-11-9-16,1-6 0 16,5-2-34-16,3-6-3 15,5-12-24-15,5-1-50 16,13-13-46-16,-5 9-198 15,-6-1-501-15</inkml:trace>
  <inkml:trace contextRef="#ctx0" brushRef="#br1" timeOffset="65087.44">20644 7622 2354 0,'0'0'300'0,"0"0"-245"16,0 0 11-16,0 0-7 15,0 0-12-15,0 0-29 16,0 0 20-16,122 0-16 16,-93 0-4-16,0 0 2 15,-4 0-5-15,0 2 1 16,-6 7-16-16,-1 3 37 15,-5 5-21-15,-3 1 31 0,-8 5-24 16,-2 9 22-16,0 1-13 16,0 6 3-16,-2 4-7 15,-6 6-2 1,2 2 18-16,-1 5-19 0,3-1 4 16,4-1-17-16,-2 1 12 15,2-6-19-15,0-1 5 16,0-8-9-16,0-1 0 15,0-9-1 1,0-6-7-16,0-6-52 0,0-14-96 16,0-4-122-16,0 0-724 0</inkml:trace>
  <inkml:trace contextRef="#ctx0" brushRef="#br1" timeOffset="65229.96">20811 8145 2234 0,'0'0'827'16,"0"0"-732"-16,0 0-57 16,0 0-9-16,0 0-12 0,115-16-17 15,-81 6-13-15,4-19-80 16,-6 5-96-16,-6-1-324 0</inkml:trace>
  <inkml:trace contextRef="#ctx0" brushRef="#br1" timeOffset="65596">21259 7854 2475 0,'0'0'275'0,"0"0"-196"15,0 0 12-15,0 0-59 0,0 0-15 16,0 0 0-16,136 89 4 15,-96-89 52-15,3 0-6 16,-5 6 31-16,-3 10-31 16,-4 8 23-16,-2 10-40 31,-6 8 11-31,-6 4-19 0,-5 0-6 16,-8 0-8-16,-4-4-11 0,0-4 5 0,-12-3-13 15,-11-9 9-15,-6-9-14 16,-8-6-4-16,2-9-6 31,-5-2-41-31,2-10-46 0,5-18-39 16,-6-26-43-16,12 3-202 15,8 5-416-15</inkml:trace>
  <inkml:trace contextRef="#ctx0" brushRef="#br1" timeOffset="65771.25">21333 7761 2406 0,'0'0'370'0,"0"0"-184"16,0 0-46-16,0 0-37 15,0 0-38-15,0 0-19 16,0 0-14-16,133-55-31 16,-108 55-1-16,0 0-2 15,6 0-67-15,-4 0-130 16,-4 4-289-16</inkml:trace>
  <inkml:trace contextRef="#ctx0" brushRef="#br1" timeOffset="66196.42">21917 7674 2333 0,'0'0'222'0,"0"0"-100"16,0 0 23-16,0 0-24 16,0 107-51-16,-3-61 12 15,1 9-10-15,0 12 8 16,2 4-6-16,0 6-15 15,0-4 8-15,11-8-7 0,11-11 8 16,7-13-24 0,9-15-4-16,9-21-14 15,4-5 13-15,-2-15 2 0,-4-25-11 16,-9-13-6-16,-10-11-24 16,-12-3 14-16,-14-6-10 15,0 3-8-15,-23 5-6 16,-19 11-57-16,-38 8-101 0,9 14-163 31,4 18-932-31</inkml:trace>
  <inkml:trace contextRef="#ctx0" brushRef="#br1" timeOffset="66965.34">22481 8000 2395 0,'0'0'492'16,"0"0"-385"-16,0 0 30 16,0 0-23-16,0 0-53 15,0 0-11-15,146 3-28 16,-109-3 5-16,-2 3-27 15,-4-3 9-15,-4 0-9 0,-5 0 0 16,-2 0 0 0,-4 0-47-16,2 0-26 15,6 0-99-15,-1-9-224 16,-4 2-1849-16</inkml:trace>
  <inkml:trace contextRef="#ctx0" brushRef="#br1" timeOffset="67356.39">23200 7744 2415 0,'0'0'289'0,"0"0"-110"15,0 0-46-15,0 0-30 16,0 0-30-16,143 92 3 16,-101-50-11-16,3 7-26 15,-1 1 8-15,-3 0-24 16,-3-2 11-16,-7 1-20 15,-2-3 10-15,-6-2-24 16,-4-6 8-16,-3-4-7 0,-5-9-1 16,-2-4 0-1,-2-7-42-15,-3-11-31 0,-4-3-95 16,0-16-228-16,0-7-554 0</inkml:trace>
  <inkml:trace contextRef="#ctx0" brushRef="#br1" timeOffset="67649.33">23765 7740 2573 0,'0'0'364'0,"0"0"-173"16,0 0-70-16,0 0-26 15,0 0-44-15,-121 99-15 16,88-56 21-16,-5 3-19 16,0 0 18-16,-4 3-21 15,2-3 5-15,-1 0-34 16,6-4 8-16,6-2-14 0,8-6 0 16,8-5-7-16,11-10-83 15,2-7-53 1,18-12-81-16,8-9-203 0,3-16-885 0</inkml:trace>
  <inkml:trace contextRef="#ctx0" brushRef="#br1" timeOffset="68065.84">24097 7302 1885 0,'0'0'463'0,"0"0"-163"16,0 0-88-16,0 0-39 15,0 0-69-15,114 79-24 16,-88-49-5-16,1 3-31 16,-1 4 15-16,-1 3-9 0,-2 6 16 15,-4 11-22-15,-5 5 10 16,-5 10-16-16,-7 6 1 16,-2 9-12-16,0 3-9 15,-11 0-9-15,-9-2-4 16,0-5-5-16,-4-10 0 15,-1-4-5-15,-15 7-101 16,6-18-90-16,0-14-268 0</inkml:trace>
  <inkml:trace contextRef="#ctx0" brushRef="#br2" timeOffset="71670.67">18932 7513 2368 0,'0'0'405'0,"0"0"-206"16,0 0-57-16,0 0-40 15,0 0-38-15,0 0-30 16,0 0-6-16,-2-32-18 15,19 4 15-15,10-10-12 16,9-6 25-16,6-6-19 16,11-4 19-16,7-2-3 0,10-2-3 15,6 0-9-15,4 0-5 16,3 5 8-16,-1 5-19 16,-6 4 11-16,-1 6-12 15,-3 6 19-15,-3 3-15 16,2 7 17-16,-2 10-5 15,1 7-3-15,-1 5 7 16,-3 0-15-16,-1 16 18 16,-5 7-18-16,-4 4 23 15,-2 5-16-15,-10-1 22 16,-1 6-13-16,-6-1-2 16,-3 2-4-16,-5 0-3 0,-2 0 11 15,-5 0-15-15,0 0 23 16,-4-3-34-16,0-5-3 15,-5-6 0-15,-4-6 0 16,-2-8 0-16,-5-6 0 16,-2-1 0-16,0-3 0 15,0 0 0-15,0 0 0 16,0 0 0-16,-7 0 0 0,-10 0-56 16,-4 0-66-1,-16-3-62-15,3 3-170 0,3 0-322 0</inkml:trace>
  <inkml:trace contextRef="#ctx0" brushRef="#br2" timeOffset="72619.17">18862 7608 1728 0,'0'0'800'0,"0"0"-563"0,0 0-93 16,0 0-5-16,0 0-64 16,0 0-12-16,0 0-16 15,77-109 12-15,-33 71-26 16,14-6 2-16,12-8-13 15,9-6 11 1,10-4 4-16,9-5 0 0,5-5 1 16,2-2-21-1,2 0 20-15,-3-1-22 0,2 4 7 16,-2 2-22-16,0 5 11 0,2 4-1 16,-6 4 1-1,1 6 3-15,-1 2-14 0,-2 4 18 16,18 0-11-1,17 1 23-15,26 1-20 0,-15 11 9 16,-28 8-8 0,-29 9 1-16,-22 7-3 15,13 2-5-15,14-1 15 0,12 3-15 16,1 3 16-16,-2 0-6 0,-3 0 18 16,-5 9-20-1,-3 8 9-15,-5 6-10 16,-7 7-3-16,-7 9 10 15,-3 3-18 1,-9 4 27-16,-7-1-20 0,-6 1 20 0,-9-1-27 16,-5-5 21-1,-7-4-15-15,-3-4 6 0,-3-1-2 16,-2-2-6 0,-3 0 16-16,-1-1-14 15,-1 2 7-15,-1-2-13 16,-3-4 0-16,-4-4 0 15,1-6 0-15,-5-5 0 16,0-6 0-16,-2-3 0 0,0 0 0 16,0 0 0-16,0 0 0 15,0 0 0-15,0 0 0 16,0 0 0-16,0 0-56 16,0 0-57-16,-4 0-168 15,-3-3-141-15</inkml:trace>
  <inkml:trace contextRef="#ctx0" brushRef="#br0" timeOffset="75404.78">24892 8191 2309 0,'0'0'365'16,"0"0"-170"-16,0 0-36 15,0 0-56-15,0 0-76 16,0 0 21-16,0 0-10 0,52-34 10 16,-14 28-30-16,4 0 10 15,5 0-21-15,-1 0 0 16,-1 2-7 0,-5-1 2-16,-7 3-4 15,-6-1-24-15,-6 3-36 16,-13 0-60-16,-3 5-48 15,-5 7-309-15</inkml:trace>
  <inkml:trace contextRef="#ctx0" brushRef="#br0" timeOffset="75687.62">24899 8351 2731 0,'0'0'202'0,"0"0"-136"16,0 0 42-16,0 0-56 16,0 0-7-16,132 27-31 15,-90-24 8-15,2-3-18 16,-1 0 0-16,-3 0-3 15,-5 0-1-15,-1 0-18 16,2-9-68-16,-10 1-62 16,-3 0-192-16</inkml:trace>
  <inkml:trace contextRef="#ctx0" brushRef="#br0" timeOffset="76310.2">25457 7931 2054 0,'0'0'236'15,"0"0"-59"-15,0 0-70 0,0 0 12 16,0 0-6-16,50 126-52 0,-40-82 5 31,1 8-21-31,-5 3 16 16,-1 2-27-16,-3 0 5 15,0-7-17-15,-2-12-6 16,3-9-10-16,-3-12 2 16,2-9-9-16,-2-8 8 15,0 0-2-15,2-20 2 16,3-17 5-16,-1-12-12 0,0-11 1 15,-2-9-1 1,-2-3-11-16,0 0-26 0,0 7-51 16,-2 12 50-16,-6 11 38 15,-4 12 16-15,3 12 15 16,5 8 16-16,0 6 1 16,4 4-21-16,0 0-27 15,2 0 0-15,18 14-3 16,9-1 7-16,7 4 20 0,6-1-8 15,5 1 27 1,1 0-26-16,0 5 4 16,-4-1-10-16,-6 8-3 0,-6 3 4 15,-11 2-11-15,-7 2 6 16,-10 3-2-16,-4-4 7 16,-4 2-11-16,-21-4 4 15,-6-2-5-15,-4-4 0 16,-4 0 0-16,4-1-26 0,-3 8-24 15,7-8-115 1,8-2-325-16</inkml:trace>
  <inkml:trace contextRef="#ctx0" brushRef="#br0" timeOffset="84182.9">26502 8502 2060 0,'0'0'402'0,"0"0"-248"0,0 0 15 15,0 0-103 1,0 0-25-16,0 0-40 16,0 0 19-16,-25-80-12 15,25 46 59-15,-2-8-40 16,2-8-26-16,0-8 15 16,0-10-14-16,0-9 8 0,0-1-9 15,4 2 20-15,6 5-16 16,-1 11 4-1,1 6-5-15,4 8-4 0,-1 4 0 16,3 4-1-16,2 6-3 16,2 8 8-16,0 8-6 15,0 12 8-15,-2 4-5 16,1 4 3-16,4 19 13 16,-3 12 12-16,3 3-20 15,-2 4 10-15,2 0-19 16,-3 3 14-16,0-2-5 15,-2 1 25-15,0 4-9 16,-3 5 1-16,-1 5-8 16,-3 4 0-16,-4 5 5 0,-3 0-19 15,-4-1 11-15,0-1-11 16,0-5 0-16,0-10 1 16,0-6-10-16,0-12 3 0,0-10-20 15,0-8-40 1,2-10-84-16,-2-4-66 15,0-4-98-15,0-10-483 0</inkml:trace>
  <inkml:trace contextRef="#ctx0" brushRef="#br0" timeOffset="84376.76">26562 8170 2508 0,'0'0'291'0,"0"0"-210"15,0 0-6-15,0 0-19 0,0 0-38 16,129 7-18 0,-82 3-14-16,-11 0-105 15,-5-4-356-15</inkml:trace>
  <inkml:trace contextRef="#ctx0" brushRef="#br0" timeOffset="85065.04">27208 8065 1509 0,'0'0'1229'16,"0"0"-1100"-16,0 0-17 16,0 0-35-1,0 0 2-15,123-16-55 0,-82 14 4 16,-2 0-28-16,-1 2-1 15,-9 0 0-15,-4 0-20 16,-9 16-73 0,-7 1-128-16,-9 2-458 0</inkml:trace>
  <inkml:trace contextRef="#ctx0" brushRef="#br0" timeOffset="85317.48">27251 8354 2152 0,'0'0'325'0,"0"0"-146"0,0 0-24 0,0 0-81 16,0 0-6-1,136 14-43 1,-107-14-12-16,-5-7-13 0,5-3-50 15,-8 3-130-15,-6 0-244 16</inkml:trace>
  <inkml:trace contextRef="#ctx0" brushRef="#br0" timeOffset="86350.26">27715 7677 2194 0,'0'0'345'0,"0"0"-218"16,0 0-43-16,0 0-64 0,0 0 27 16,0 0-7-16,0 0 10 15,133-20-13-15,-81 15-14 16,1 1-13-16,3 1-9 16,-7 3-1-16,-4 0 5 15,-8 0-2-15,-5 0-3 16,-10 9 4-16,-7 7 1 15,-5 4-5-15,-10 4 5 16,0 11 6-16,0 2 30 16,-12 10-7-16,-5 6 7 15,-1 4-12-15,-1 3 32 0,4 1-28 16,-1-1 11 0,7 3-23-16,3-3-3 0,4-4-12 15,2-1-2 1,0-9-8-16,0-9 15 15,0-8-16-15,4-7 5 16,0-10-12-16,1-5-64 0,-5-7-60 16,0 0-56-16,0-14-136 15</inkml:trace>
  <inkml:trace contextRef="#ctx0" brushRef="#br0" timeOffset="86485.43">28005 8197 2572 0,'0'0'173'0,"0"0"-108"0,0 0-29 15,0 0-17-15,133-15-19 16,-95 3-142-16,-5-5-157 16</inkml:trace>
  <inkml:trace contextRef="#ctx0" brushRef="#br0" timeOffset="86849.67">28396 7854 1621 0,'0'0'763'0,"0"0"-662"15,0 0-15-15,0 0 35 16,0 0-39-16,29 117-12 15,-8-103-39-15,6-9 28 16,4-2-8-16,4-3 22 16,1 0-44-16,5 4 3 15,-4 6 17-15,1 8-2 16,-7 8 2-16,-4 8-10 16,-9 5 9-16,-7 2-15 15,-9 2 27-15,-2 1-4 16,0-3-3-16,-17-2-25 0,-6-7-13 15,-4-4-4-15,-4-8-11 16,0-8 2-16,-4-6-2 16,1-6-42-16,0 0-59 15,6-16-26-15,28 16-82 16,-58-78-259-16,37 40-1772 0</inkml:trace>
  <inkml:trace contextRef="#ctx0" brushRef="#br0" timeOffset="87031.92">28435 7870 2336 0,'0'0'338'16,"0"0"-213"-16,0 0-26 16,0 0-48-16,0 0-32 15,122-40-19-15,-97 34-20 16,1 1-56-16,-3 0-166 15,-5 1-181-15</inkml:trace>
  <inkml:trace contextRef="#ctx0" brushRef="#br0" timeOffset="87452.98">28907 7738 1849 0,'0'0'389'16,"0"0"-195"-16,0 0-40 0,-17 111 17 16,9-60-65-16,2 11 9 15,4 7-12-15,2 3-1 16,0-4-37-16,11-8-7 15,15-12-29-15,11-13 4 16,7-17 9-16,3-14 14 16,2-4 1-16,-2-22-36 15,-7-18 12-15,-7-8-29 0,-8-7 5 16,-15-3-9 0,-10 2-25-16,0 5-27 0,-23-1-1 15,-16 12-20-15,-7 8-34 16,-1 8-24-1,-9 12-83-15,14 6-130 0,13 5-1891 0</inkml:trace>
  <inkml:trace contextRef="#ctx0" brushRef="#br0" timeOffset="89989.68">29434 7874 1953 0,'0'0'306'15,"0"0"-226"1,0 0 25-16,0 0-23 16,0 0 26-16,0 0 31 0,0 0-35 15,60 42 16-15,-39-19-26 16,4 3-13-16,4 3-36 16,5 6 0-16,-1 1-7 15,2 0 6-15,2 2-8 16,-4 0-19-16,1-1 10 15,-3-4-17-15,-4-1 3 16,-8-5-9 0,-3-8-3-16,-7-4-1 0,-5-9 0 15,-4-5-36-15,0-1-42 16,0-7-52-16,-11-13-341 0,-2-2-1474 16</inkml:trace>
  <inkml:trace contextRef="#ctx0" brushRef="#br0" timeOffset="90260.43">29790 7865 2300 0,'0'0'365'16,"0"0"-196"-16,0 0-1 0,0 0-53 15,0 0-41-15,-96 104-5 16,71-65-21-16,-4 8 5 16,-4 1-10-1,-1 2 2-15,1-2-23 0,0 0 10 16,4-6-26-16,4-3-1 16,8-9-5-16,5-7-12 15,6-8-60-15,6-13-54 16,0-2-103-16,10 0-253 0</inkml:trace>
  <inkml:trace contextRef="#ctx0" brushRef="#br0" timeOffset="90844.45">30147 8101 2046 0,'0'0'771'0,"0"0"-669"16,0 0 28-16,0 0 4 15,0 0-33-15,0 0-44 0,0 0-4 16,113-36-20-16,-86 35-5 15,-2 1-13-15,-3 0-11 16,-2 0 0-16,-5 0-4 16,-1 2-9-16,-1 15-63 15,-1-1-62-15,-6-2-290 0</inkml:trace>
  <inkml:trace contextRef="#ctx0" brushRef="#br0" timeOffset="91623.47">30674 7807 2087 0,'0'0'436'16,"0"0"-341"-16,0 0-9 0,0 0 59 15,0 0-48-15,0 0-29 16,0 0-9-16,121 74-7 16,-92-48 24-16,0 3-29 15,2 2 14-15,0 2-20 16,0 2 12-16,-2 1-20 15,3 3-4-15,-6 0-9 16,-1 1-6-16,-2 2-2 16,-8-1-12-16,-1-7 4 15,-6-4 1-15,-3-10-10 0,-1-8-40 16,-2-11-33-16,-2-1-59 16,3-13-117-16,-3-7-214 15</inkml:trace>
  <inkml:trace contextRef="#ctx0" brushRef="#br0" timeOffset="91900.64">31143 7812 2667 0,'0'0'250'0,"0"0"-126"16,0 0-12-16,0 0-40 15,-85 131 5-15,63-75-15 16,0 3-2-16,-3 2-12 16,1-1 10-16,1-4-16 15,2-3-7-15,0-8-16 16,3-6-18-16,3-11-1 16,6-6-9-16,2-8-43 0,2-6-76 15,5-8-41-15,0-14-338 16,0-9-697-16</inkml:trace>
  <inkml:trace contextRef="#ctx0" brushRef="#br0" timeOffset="92556.66">31382 7313 1820 0,'0'0'354'0,"0"0"-263"16,0 0 67-16,0 0-26 15,0 0 24-15,0 0-27 16,0 0-5-16,124-46-18 15,-101 54 14-15,-1 13-21 16,0 8-17-16,-4 7-11 16,-9 6-16-16,-7 7 5 15,-2 2-23-15,-6 3-3 16,-21-3-29-16,-6-5 8 16,-5-9-13-16,-5-10 0 15,3-10-36-15,2-14-27 0,5-3-20 16,11-6-15-1,10-14 60-15,12-1 26 0,0 7 12 16,22 3 9 0,16 9 39-16,11 2-6 0,7 0-14 15,2 0-5-15,-4 6-23 16,-10 1 17-16,-8-2-17 0,-12 2 5 16,-5-6-5-16,-6-1-22 15,-5 0-63-15,2 0-61 16,-4-10-121-16,1 0-644 0</inkml:trace>
  <inkml:trace contextRef="#ctx0" brushRef="#br0" timeOffset="99467.39">25956 7120 37 0,'0'0'1199'16,"0"0"-859"-16,0 0-107 0,0 0-138 16,0 0-64-16,0 0-4 15,0 0-27-15,0 69 2 16,0-68 80-1,0 1-14-15,0 1 27 0,0-1-92 0,0 0 16 32,0-1-16-32,0 3-6 0,0 4 6 15,0 7 56-15,0 7 76 16,-2 8-88-16,-1 7-20 0,1 12-25 16,2 3 27-1,0 9-18-15,0 4 52 16,2 6-10-16,5 1 34 15,2 3-24-15,-2 0-10 0,-1-3-5 16,3 3-22-16,0-5 10 16,0 1-36-16,0-8 20 15,0-1-19-15,0-8-2 16,-2-8-3-16,-3-3 3 16,-2-5 2-16,-2-3-1 15,0-1 0-15,0 3 5 16,0-3-12-16,0-1 14 15,0-1-7-15,-2-3 2 16,2 2-3-16,0-5 1 16,0 2-1-16,0-2 1 0,0-2-2 15,0-2-6 1,0 0 16-16,0-2-9 16,0-2 7-16,0-2-7 0,0-6 1 15,0-2 0-15,0-4 0 16,0-4 5-1,0 0-5-15,0 0 0 0,0 0-4 16,0 0 11 0,0 0 6-16,0 0-12 0,0 0 16 0,0 2-8 15,0 2-8 1,-2 3-1-16,-2 0 4 16,1 1-5-16,-1 4 2 15,1 0-2-15,-1 0 9 0,-1 2-9 16,1-4 1-16,2-2-1 15,0-4-1-15,-1-1 2 16,3-1-6 0,0-2 9-16,0 0-10 15,0 0 11-15,0 0-8 16,0 1-4-16,0-1 7 16,0 2 1-16,0 0 0 15,0 1-1-15,5-1 1 16,3 0-5-16,4 1 10 15,3 4 6-15,4 0-5 16,2 4 11-16,4 0-17 16,4-1 14-16,4 1-13 0,0-3 0 15,6-2-1-15,1-5 7 16,2-1-1-16,7 0-6 16,1 0 33-16,-4 0-31 15,1-3 16-15,-5-1-12 16,0 1-1-16,1 3 3 0,1 0-8 15,1 0 13-15,4 0-13 16,-2 0 17-16,3 0-17 16,-2 0 10-16,1 0-9 15,-2 3-1-15,-2-3 0 16,1 0 7-16,-1 0 9 16,1 0-12-16,4 0 21 15,-1 0-21-15,-2 0 20 16,2 0-24-16,-3 0 20 15,2 0-13-15,-2-8 2 0,-1-1-9 16,1 2 0 0,-3-2-1-16,1 3 8 0,-1 2 1 15,-1 4-8 1,3-1 21-16,2 1-11 0,2 0 4 16,4-4-8-16,3-1-1 15,4-3-5-15,0 1 4 16,-2 0-4-16,-4 2 10 15,-3 3-5-15,-2-1 0 16,-4 3 1-16,-3 0-6 16,3 0 0-16,-1 0 9 15,3 0-4-15,2 0 17 0,2 0-18 16,1 0 22-16,-1 0-18 16,2-2 17-1,-1 0-14-15,4 2 12 0,-4 0-5 16,4 0-1-16,-2 0-3 15,0 2-14-15,-1 5 15 16,-2-4-14-16,1-1 6 0,-4-2 0 16,4 0-1-1,-3 0-5-15,5 0 7 16,-1 0-2-16,3 0 1 16,2 0 4-16,2 0-11 15,0 0 14 1,0 0-14-16,-4 0 11 0,-5 0-6 0,-6 0-1 15,-3 0-4 1,-1 0 0-16,-4 0 4 0,1 0-3 16,2 0-1-16,3 0 5 0,1 0-3 15,1 0 4 1,3 0-10 0,0-2 8-16,1 0-8 15,-3 1 4-15,-1-1 0 16,-1 2-1-16,-2-3 7 0,-1 3-14 15,-3 0 16-15,0 0-14 0,-5 0 13 16,-2 0-13 0,3 0 6-1,0 0 0-15,-1-4 0 0,5 0 0 16,2 0-6 0,0 0 15-16,-2 0-16 0,2 2 14 15,-5 0-14-15,2 2 7 16,-6 0 0-16,-2 0 0 15,-3 0-1-15,-1 0 0 16,-3 0 1-16,3 0-6 16,-4 0 12-16,4-2-4 15,-2-6 4-15,1 1-10 16,-1-2 4-16,-2 1 0 0,2 2 0 16,-3 2-1-16,0 2-5 15,-2 2 12-15,-3-2-10 16,1 2 10-16,-5-3-9 15,-1 3 3-15,-2-3 0 16,1 1 0-16,-3 2 1 16,0 0-2-16,-2 0-1 0,0 0 1 15,3 0 2 1,4 0-6-16,0 0 6 0,2 0-2 16,1 2 1-16,-1 1 0 15,-1-3 0-15,-3 0 1 16,-1 0-2-16,-1 0 8 15,-3 0-11-15,1 0 9 16,0 0-6 0,-3 0 1-16,0 0 0 0,0 0 0 15,2 0 0-15,1 0 0 16,-1 0 0-16,1 0 1 16,2-7 5-16,-3 2-4 15,0 0 4-15,1 1-6 16,-5-1 0-16,0-2 0 0,2-1 0 15,-2 0 2-15,2-4-4 16,0 1 9-16,1-6-14 16,-1-1 14-16,1-4-9 15,1-4 3-15,-2 0-2 16,2-2 1-16,-1 1 0 0,-3 0 0 31,0-2 4-31,0 1-8 0,0-2 8 16,0 0-2-16,0 0 4 15,0-2-9-15,0-2 5 0,0-4-2 32,0-2 3-32,0-3-2 0,0 2-2 15,0-2 5-15,0 1 2 16,0 4-6-16,0 0 26 16,0 3-25-16,0-2 10 15,0-1-8-15,-5 2-2 16,1-5-1-16,0-1 5 0,1-2-12 15,-2-1 20-15,3-1-19 16,2 0 13-16,0 2-2 16,0 7 0-16,0 1 3 15,0 4-3-15,0-1-1 16,-2 1 7-16,0 1-11 16,-3-4 12-16,1-3-11 15,2-4 6-15,0 0-3 16,0 0-4-16,2 0 1 0,0 2 3 15,0 4 3-15,0 5-7 16,0 4 15-16,0 2-14 16,0 4 20-16,0-2-20 15,-3-1 4-15,3-4-4 16,-2-4-1-16,2-3 0 16,-2-4 0-16,2 3 8 15,-3 1-7-15,1 4 16 16,0 4-13-16,-1 3 16 15,1 4-20-15,0 2 9 16,0 3-5-16,0-2-4 16,2 2 0-16,-2 4 6 15,2 1-10-15,0 5 9 16,-2 0 3-16,2 3-5 16,0 2 15-16,0 0-17 0,0 0 7 15,0 0-4-15,0 0 0 16,-3 0 8-16,3 0-7 15,-2 0 15-15,0 0-20 16,-3 0 8-16,-4 0-8 16,-2 0 0-16,-3 0 0 15,-3 0 0-15,-3 0 0 0,-3 0 0 16,0 0 0 0,-10 2 0-16,0 3 0 15,-5-4 0-15,-4 3 0 16,-1-2 0-16,-3 3 0 0,-1-2 0 15,3-1 0 1,-3 0 0-16,2-2 0 0,2 2 0 16,4 2 0-16,1 0 0 15,2 0 0 1,3 2 0-16,-3-2 0 0,0 0 0 16,1 0 0-16,-3-2 0 15,-3 3 0-15,-1-3 0 16,-4-1 0-16,-1-1 0 15,-5 2 0 1,-2 2 0-16,2-1 0 16,-4-2 0-16,0 1 0 15,2-2 0-15,4 0 0 0,-2 2 0 16,0-2 0-16,2 0 0 16,-2 0 0-16,1 0 0 15,-1 0 0-15,1 0 0 16,0 0 0-16,-1 0 0 15,0 0 0-15,0 3 0 16,3 0 0-16,0 0 0 16,-2-2 0-16,-1 1 0 15,1 0 0-15,-2 0 0 0,-3 0 0 16,0 2 0-16,0 0 0 16,-2 2 0-16,3 1 0 15,-3-2 0-15,4-1 0 16,5-2 0-16,5 1 0 15,4-3 0-15,1 0 0 16,6 0 0-16,0 0 0 16,1 0 0-16,1 0 0 15,-2 0 0-15,0 0 0 16,-3 0 0-16,-3 0 0 0,-3 0 0 16,-2 0 0-16,-3 4 0 15,-2-1 0-15,-4-1 0 16,-3 3 0-16,-2-4 0 15,-4-1 0-15,-1 0 0 16,-1 0 0-16,4 0 0 16,-1 0 0-16,8 0 0 15,1 0 0-15,6 0 0 16,3 0 0-16,1-3 0 16,2-2 0-16,1 2 0 15,0 1 0-15,-1 0 0 16,-3 2 0-16,-1 0 0 0,-6 0 0 15,0 0 0-15,-4 0 0 16,-4 0 0-16,0 0 0 16,0 0 0-16,-2 0 0 15,-1 0 0-15,3 0 0 16,0 0 0-16,8 0 0 16,2 0 0-16,7-3 0 15,7 1 0-15,3 0 0 16,6 0 0-16,1 2 0 15,3 0 0-15,2 0 0 16,1 0 0-16,-5 0 0 16,1 0 0-16,-2 2 0 15,-1 7 0-15,-4-2 0 16,-4 2 0-16,-3-1 0 0,-3-2 0 16,0 1 0-16,-1-2 0 15,-1-1 0-15,3-1 0 16,3-1 0-16,2-2 0 15,-3 2 0-15,1 3 0 16,-8-2 0-16,-1 4 0 16,-6 0 0-16,2 1 0 15,-2 1 0-15,3-1 0 16,7-4 0-16,7-1 0 16,8-1 0-16,10 0 0 0,5-2 0 15,6 3 0-15,2-3 0 0,2 0 0 16,0 2 0-1,0 2 0-15,0 4-48 0,4 5-47 16,12 8-54-16,26 16-175 31,-2-8-13-31,3 0-332 0</inkml:trace>
  <inkml:trace contextRef="#ctx0" brushRef="#br0" timeOffset="109386.03">26787 776 1957 0,'0'0'264'16,"0"0"-65"-16,0 0-59 16,0 0 4-16,0 0-29 15,0 0-4-15,0 0-28 16,-20-12 13-16,16 36-63 16,2 12-7-16,2 17-7 15,0 8-2-15,0 7 2 16,15 0-18-16,14-6 25 15,4-11-18-15,10-17 14 0,4-17-14 16,0-17 14 0,-1-9-10-16,-3-29 3 0,-5-10-14 15,-9-7 3-15,-8-1-4 16,-7 0-23-16,-5 4 1 16,-9 5-21-16,0 12 38 15,0 12 4-15,0 14 1 16,-2 9 10-1,0 24 2-15,2 28 2 0,0 34-7 16,0 37 37-16,4 29-14 16,0 8 11-16,-4-10-26 0,-2-22 30 15,-19-33-3 1,-4-19-9-16,-2-22-6 0,0-9-12 16,-8-1-5-16,-5-2-5 15,-5-6-10-15,1-18-10 16,1-18-23-16,5-3-41 15,5-40 2-15,8-15 14 16,12-12-3-16,13-4 38 16,0 0 18-16,15 3 3 15,16 8 14-15,5 8-14 0,9 6-5 16,1 10-59 0,26-8-83-16,-12 14-172 15,-7 5-1475-15</inkml:trace>
  <inkml:trace contextRef="#ctx0" brushRef="#br0" timeOffset="109704.43">27482 1048 2639 0,'0'0'282'0,"0"0"-209"15,0 0 53-15,0 0-44 0,133 7-24 16,-89-2-38-1,-1 1 2-15,-4 1-22 16,-3 1 4-16,-7-1-4 16,-6 4-18-16,-17 7-67 15,-4-2-110-15,-2-1-257 0</inkml:trace>
  <inkml:trace contextRef="#ctx0" brushRef="#br0" timeOffset="109919.32">27525 1377 2851 0,'0'0'155'0,"0"0"-88"16,0 0-11-16,0 0-5 16,132 3-42-16,-90-3 1 15,-2 0-10 1,0 0-39-16,7-17-93 0,-11 3-151 0,-5 2-493 15</inkml:trace>
  <inkml:trace contextRef="#ctx0" brushRef="#br0" timeOffset="110538.56">28670 814 282 0,'0'0'1812'16,"0"0"-1544"-1,0 0-103-15,0 0 12 16,0 0-73-16,0 0-33 16,0 0-40-16,-117-50 4 15,88 50-17-15,0 9 17 0,-2 14-27 16,0 9 29-16,-3 10 32 15,2 14 0-15,4 8-5 16,4 6-17-16,5 1 5 16,13-3-26-16,6-10 2 15,6-10-19-15,25-16 4 16,12-18-9-16,6-14 10 16,7-2-3-16,-5-32 1 15,-4-10-5-15,-7-12-7 16,-11-2-12-16,-11 0-32 0,-10 3 27 15,-2 9 3-15,-6 8 13 16,0 13 2 0,0 14 7-16,0 11 19 15,0 6-11-15,8 24-1 16,7 11-14-16,8 4-1 16,4 1 6-16,4-7-10 0,2-7 4 15,1-12-46-15,3-18-71 16,-8-2-102-16,-8 0-289 15</inkml:trace>
  <inkml:trace contextRef="#ctx0" brushRef="#br0" timeOffset="110767.21">29114 756 2715 0,'0'0'239'0,"0"0"-92"15,0 0-14-15,69 126-63 16,-38-80-27-16,6 5-27 16,5-2 7-16,2-1-18 15,1-2 14-15,-3-1-14 0,-1-3-3 16,-8-4-2 0,-6-6-20-16,-5-4-45 0,-8-8-60 15,-6-8-109-15,-4-9-480 0</inkml:trace>
  <inkml:trace contextRef="#ctx0" brushRef="#br0" timeOffset="111041.9">29498 884 2333 0,'0'0'421'0,"0"0"-231"16,0 0-18-16,-109 110-63 0,75-65-36 16,3-1-42-16,0 2 3 15,0 0-19-15,4-6-7 0,2-3-8 16,8-8-2 0,3-7-22-16,10-12-62 15,4-10-87 1,0-3-286-16,6-14-201 0</inkml:trace>
  <inkml:trace contextRef="#ctx0" brushRef="#br0" timeOffset="111477.2">29833 395 2339 0,'0'0'315'15,"0"0"-150"-15,0 0-29 16,0 0 2-16,0 0-47 15,0 0-19-15,116 98 5 16,-108-56-30-16,-8 3 5 16,0-2-26-16,-2 3 1 15,-23-3-22-15,-8-6 3 16,-5-8-8-16,2-9-11 0,5-10-25 16,7-10-43-1,10 0 45-15,10 0 20 16,4-10 7-16,13 2 14 0,21 2 2 15,10 0 1-15,3-1-1 16,2 4-9 0,-6 1-1-16,-10 0-13 0,-8 2-59 15,-10 0-90-15,-9 0-147 16,-3 0-611-16</inkml:trace>
  <inkml:trace contextRef="#ctx0" brushRef="#br0" timeOffset="111725.24">29939 1087 2632 0,'0'0'189'0,"0"0"-26"0,0 0-17 15,0 0-58-15,134-23-47 0,-94 19-8 16,-4 3-28-16,-7-2 2 16,-7 2-7-16,-7-2-39 15,-7-5-114-15,-6 3-243 16,-2-6-1665-16</inkml:trace>
  <inkml:trace contextRef="#ctx0" brushRef="#br0" timeOffset="111912.85">30188 898 2718 0,'0'0'229'0,"0"0"-134"0,-12 112 52 16,7-59-61-16,3-3-32 16,2-8-37-16,0-8-7 15,0-8-10-15,0-12-12 16,11-12-62-16,5-10-101 15,-3-16-109-15,-1-8-475 0</inkml:trace>
  <inkml:trace contextRef="#ctx0" brushRef="#br0" timeOffset="112310.58">30497 415 2651 0,'0'0'258'0,"0"0"-195"16,0 0 31-16,0 0 27 0,27 157-53 16,-23-98 0-16,0 6-30 15,-4 3-1-15,0-1-8 16,0 4-2-16,0 3-10 16,0 2-4-1,3-1 10-15,5-3-16 0,6-8 13 16,6-14-16-16,6-18 9 15,8-18-12-15,-1-14 7 16,4-24 0-16,-6-22 2 16,-8-12-5-16,-9-6 1 15,-11 3-12-15,-3 7 5 16,-19 10-3-16,-12 10-22 16,-6 10 9-16,1 9-20 15,5 8-5-15,6 5-28 0,12 2-24 16,11 0-48-16,2 0-124 15,15 0-66-15,6 0-1930 0</inkml:trace>
  <inkml:trace contextRef="#ctx0" brushRef="#br0" timeOffset="112577.81">30889 761 2046 0,'0'0'843'15,"0"0"-753"-15,0 0-3 0,74 109 48 16,-39-61-55-16,3 1-29 16,0-1-18-16,-2-3-19 15,-5 0 7-15,-6-9-19 16,-4-4-4-16,-7-6-3 15,-3-6-77 1,-7-10-139-16,-4-6-11 0,0-4-644 0</inkml:trace>
  <inkml:trace contextRef="#ctx0" brushRef="#br0" timeOffset="112789.75">31335 846 2639 0,'0'0'277'16,"0"0"-135"-16,0 0-30 16,0 0-10-16,-136 121-32 15,103-78-1-15,-4 6-24 16,2-2-5-16,-1 0 2 16,5-3-27-16,4-6 4 15,8-10-19-15,7-6 0 0,10-11-33 16,2-8-69-16,8-4-64 15,17-18-96-15,-2-3-438 0</inkml:trace>
  <inkml:trace contextRef="#ctx0" brushRef="#br0" timeOffset="113063.35">31424 1110 2404 0,'0'0'257'0,"0"0"-94"16,132-15-12-16,-70 10-56 15,-5 2-30-15,-9 3-32 16,-11 0-10-16,-8 0-18 15,-8 0-5-15,-8 0-41 0,-11 0-45 16,-2-6-189-16,0-4-926 16</inkml:trace>
  <inkml:trace contextRef="#ctx0" brushRef="#br0" timeOffset="113248.54">31683 983 1974 0,'0'0'981'0,"0"0"-842"16,0 0-39-16,-25 136-4 16,25-95-26-16,0-2-48 15,0-7-3-15,9-8-18 16,-1-6-2-16,4-10-39 0,5-8-84 16,-1-6-102-1,0-10-301-15</inkml:trace>
  <inkml:trace contextRef="#ctx0" brushRef="#br0" timeOffset="113708.73">32293 784 2203 0,'0'0'279'0,"0"0"-128"16,0 0 55-16,0 0-26 16,0 0-53-16,0 0-32 15,0 0-50-15,-116-2 1 16,85 44-8-16,2 11 12 0,2 10-21 15,5 3 10-15,4-1-6 16,10-7 8-16,8-7-9 16,0-16-15-16,13-9 13 15,16-12-11-15,8-12 12 16,6-2-6-16,-3 0 3 16,-4-12-15-1,-7-2-3-15,-7 4-9 0,-9 2-1 16,-4 4 0-16,-2 1-14 0,0 3-35 15,-1 0-31 1,3 0-21-16,5 0-71 0,-3 0-175 16,0 0-547-16</inkml:trace>
  <inkml:trace contextRef="#ctx0" brushRef="#br0" timeOffset="115780.28">26622 10485 1314 0,'0'0'273'0,"0"0"-44"15,0 0-115-15,0 0-13 16,0 0 26-16,0 0-26 16,0 0-27-16,114-26 13 15,-103 26-35-15,-2 5-38 0,0-2 0 16,-4 1-4-16,-3-2-10 16,0-2 14-16,-2 0-9 15,0 0 56-15,0 0 21 16,0 0 32-16,0 0-54 15,0 0-22-15,0 0-37 16,-7 0 5-16,-4-4 1 16,0 0 2-16,-4-2-4 0,-3 0-5 15,1 2 0-15,0-1 0 16,-3 5 5-16,3 0-4 16,-6 0 12-16,3 0-3 15,-3 0-6-15,1 5 6 16,2 5-6-16,-5-2-4 15,4 1 5-15,-2 0 0 16,1-1-5-16,-1 2 0 16,6-2 5-16,1 0-13 15,1 0 16-15,1 0 6 16,1 3-4-16,-1 0 6 16,3 3-9-16,0 0 7 15,2 0-14-15,2 2 0 16,3 2 7-16,0 1-7 15,-1 3 13-15,1 0-13 16,-1 4 17-16,0-1-16 0,3 4 21 16,0 0-11-16,2-2 5 15,0 1 4-15,0 0-14 16,4-2 9-16,8-1-14 16,5-2 29-16,2 0-29 15,5-5 19-15,2 0-11 16,1-4 2-1,2-5-6-15,0-1-1 0,-2-3 9 0,-2-5-13 16,-3 0 16 0,0-16-15-16,0-14 18 0,-1-10-19 15,-2-9 5 1,-1-5-5-16,-1-2 0 0,-7 0 0 16,-3 3 6-1,-5 10-14-15,-2 9 16 16,0 9-8-16,0 11 8 0,0 12-3 15,0 2 2-15,0 9 3 16,0 21-10 0,0 6 0-16,12 7-4 0,5 6 13 15,8-3-12-15,2 0 8 16,6-4-6-16,0-7 1 16,1-6 0-16,-1-11-40 15,-2-7-50-15,8-11-75 16,-10-3-262-16,-8-15-283 0</inkml:trace>
  <inkml:trace contextRef="#ctx0" brushRef="#br0" timeOffset="116122.68">27245 10622 2603 0,'0'0'244'0,"0"0"-101"15,0 0-4-15,0 0-58 16,142 0-41-16,-95 0-18 16,1 0-22-16,-5 4 4 15,-5-1 4-15,-9 1-16 16,-9 3-46-16,-11 5-61 16,-7 0-129-16,-2 0-543 0</inkml:trace>
  <inkml:trace contextRef="#ctx0" brushRef="#br0" timeOffset="116350.87">27353 10854 2844 0,'0'0'205'0,"0"0"-122"16,0 0 7-16,0 0-35 0,132 0-26 31,-94 2-20-31,-2-2-1 0,-5 2-16 0,-4-2 2 16,-6 0-58-16,-2 0-142 15,-13 0-368-15</inkml:trace>
  <inkml:trace contextRef="#ctx0" brushRef="#br0" timeOffset="117908.38">28172 10721 2622 0,'0'0'237'0,"0"0"-80"16,0 0-70-16,0 0-2 15,0 0-72-15,0 0 40 16,0 0-38-16,68-20 5 16,-39 19-20-16,-2-1 0 0,0 2 0 15,-2 0-61 1,4 0-80-16,-7 0-180 0,-6 0-554 0</inkml:trace>
  <inkml:trace contextRef="#ctx0" brushRef="#br0" timeOffset="118303.36">28678 10345 2263 0,'0'0'176'0,"0"0"-52"16,0 0 25-16,0 0-50 15,31-114-73-15,-27 102 3 16,1 8 6-16,-3 4 4 16,-2 0 26-16,2 9-18 15,0 20 23-15,0 9-34 0,0 10 6 16,-2 8-19-16,3 4 11 15,0 4-9-15,-1 0 1 16,0-2 2-16,2-6-4 16,1-5 9-16,1-10-21 15,1-10 9-15,-2-9-20 16,-1-5 21-16,-2-8-22 16,1 1 11-16,-1-2-11 15,0-1 0-15,-2-2 0 16,2 2-9-16,2-2-23 0,6-1-85 15,-1-1-118-15,-3-3-378 0</inkml:trace>
  <inkml:trace contextRef="#ctx0" brushRef="#br0" timeOffset="119241.84">29808 10340 1745 0,'0'0'791'0,"0"0"-585"0,0 0-51 15,0 0-34-15,0 0-27 16,-147 9-50-1,107 11-3-15,-10 4-23 16,-1 6 18-16,-2 4-15 16,-3-1 1-16,2 4-2 15,5-4-7-15,5-6 15 0,11-3-18 16,3-4 25-16,12-8-18 16,5-3 24-16,7-4-16 15,4-5 3-15,0 3-9 16,2-1-16-16,0 2-3 15,0 2 6-15,15 6 7 16,7 2 2-16,7 0 11 16,7 0-23-16,3-2 16 15,7-3-10-15,0 2 3 16,3-2 8-16,1-2-11 0,-2 1 20 16,-3 0-25-16,-5 2 20 15,-4 0-24 1,-5-1 11-16,-7 0-11 15,-1-1 0-15,-8-2 3 0,-1-2-3 16,-7 1 0-16,-3-5-7 16,-2 0-3-16,0 0-46 0,0 0-5 15,5 0-89-15,13 0-39 16,-2 0-257 0,2 0-1916-16</inkml:trace>
  <inkml:trace contextRef="#ctx0" brushRef="#br0" timeOffset="119617.54">30316 10372 2505 0,'0'0'273'0,"0"0"-181"16,0 0 20-16,-31 130-17 0,29-64-16 16,2 8-27-1,0 2 8-15,24-4 1 0,12-11 4 16,15-12 6-16,13-17-18 0,8-18 12 16,4-14-34-1,-4-18 19-15,-12-28-29 16,-14-12 6-1,-15-8-22-15,-19-3 4 16,-12-2-9-16,-12 4-2 0,-28 5-5 16,-15 8-37-16,-14 8-9 0,-10 10-56 15,-4 14-8 1,4 14-54-16,-6 8-113 16,25 20-186-16,20 4-429 0</inkml:trace>
  <inkml:trace contextRef="#ctx0" brushRef="#br0" timeOffset="125757">27565 14497 2001 0,'0'0'191'0,"0"0"-129"0,0 0 25 0,0 0 99 16,0 0-54-16,0 0-31 16,0 0-69-16,0-72-5 15,0 42-9-15,0-6-2 32,0-2 8-32,0-4-16 0,9-12 4 0,3-6-11 15,3-9-2-15,3-2 7 31,1-10-7-31,4-5 1 0,4-5 0 16,2-4-1 0,2-2-1-16,0 1-3 15,2 1 10-15,-1 4-8 16,-3-2 8-16,0 1 1 0,0 0-6 16,0-1 0-16,0 3-1 15,-2 3-6-15,2 4 6 16,-2 4 0-16,2 10-7 15,0 7 16-15,2 6-6 16,0 3-2-16,0 5 10 0,2 2-9 16,1 2 20-1,1 1 7-15,-1 9 3 0,-3 6 3 16,-2 9-27-16,-2 5 11 16,2 3-3-16,2 2 18 15,4 2 5-15,6 0-8 16,1 2-9-16,2 1-6 15,4 4 6-15,-1 0-11 16,-1 0 13-16,1 10-16 0,-5 3 24 16,2 7-27-16,2-3 17 15,0 6-3-15,-1 2 2 16,-1 2-9-16,-1 0-5 16,-1 0-4-16,-1-1 7 15,-6-2-15-15,1-2 12 16,-5 2 14-16,0 3 6 15,-2 2 0-15,-2 3-11 16,0 6-1-16,0 1-1 16,1 1-13-16,4 2 9 15,-1 2-4-15,0 0 9 0,-3 0-9 16,-1 5 9 0,-2-3-4-16,-3 5 12 0,-1 0-8 15,-4 0-10-15,-1 2 10 16,-3-3-14-16,1 2 6 15,-3-4-1-15,0-2-1 16,0-2 2-16,-2-3-4 16,2-1-2-16,-2-5 0 15,2 2-1-15,-2-2 2 16,3-3-4-16,-4 3 9 0,1 3 4 16,-3 3-9-1,4 0 23-15,-1 5-4 16,-3 1 1-16,4-5-15 0,-4 0 0 15,1-6-5-15,-1 0 5 16,-2-4-8-16,4 0 9 16,-4 0 4-1,-2 0-10-15,3 7 29 0,-3-8-12 16,2 6-4 0,0-1-9-16,1-2-4 0,2-8 2 0,-3-2 3 15,3-4-6-15,-5-6 5 16,0 1-4-1,0-12 0-15,-2 1-1 0,3-2 3 32,-3-2-2-32,0 0-1 15,0 3 2-15,0 2-9 16,2-1 14-16,1 1-16 16,-1 0-27-16,0-1-73 0,0-4-120 15,-2 0-166-15,0-12-485 0</inkml:trace>
  <inkml:trace contextRef="#ctx0" brushRef="#br0" timeOffset="126554.48">28495 12136 1501 0,'0'0'246'0,"0"0"-89"0,0 0-157 16,0 0-100-16</inkml:trace>
  <inkml:trace contextRef="#ctx0" brushRef="#br0" timeOffset="137589.43">26633 15971 1977 0,'0'0'211'0,"0"0"-102"15,-2 131 20-15,2-61-29 16,0 2 21-16,16 0 21 16,7-5-60-16,8-14-21 15,9-16 15-15,4-23-25 16,3-14 10-16,-1-10-18 0,-3-31 5 16,-12-12 0-1,-8-14-28-15,-14-9-1 0,-9 1-19 16,0 2 11-1,-14 10-10-15,-20 12-2 0,-3 13-7 16,-7 11-59-16,-15 15-91 16,12 8-129-16,10 4-392 15</inkml:trace>
  <inkml:trace contextRef="#ctx0" brushRef="#br0" timeOffset="138634.13">27048 15779 1101 0,'0'0'440'16,"0"0"-377"-16,0 0-42 15,0 0 41-15,0 0 118 0,0 0-99 16,0 0-79-16,11 25 79 15,-9-22-26-15,1 6 45 16,-3-9-27-16,0 3 12 16,2 3 3-16,-2-2-55 15,2 0-1-15,-2-1-31 16,3 2-2-16,-3 2 12 16,2-4-5-16,0 1-5 15,-2-2 6-15,2 3-6 16,-2-2-1-16,0-3 1 15,2 0 2-15,-2 0 75 0,0 0-19 16,0 0 42-16,0 4-58 16,0-4-8-1,0 5-27-15,0 0-2 0,2-1-1 16,1 4-3-16,-3-4-4 16,2-2 4-16,0 7-7 15,0-6 13-15,3 1-6 16,-3 1 4-16,3 4 16 15,-1 0 7-15,-2 9-1 16,3-4-7-16,-1 8-21 16,-2 4 23-16,0 6-22 15,1 0 5-15,-3 1-5 0,0 4 1 16,0 4 5 0,0-2-8-16,0-3 1 15,0 0 0-15,0 1 0 16,0-11 11-16,0-8-22 15,0-9 23-15,0-4-23 0,0-5 18 16,0 0-7-16,0-19 2 16,0-8 5-16,0-12-7 15,0-7-10-15,0-9 0 16,0-11-34-16,0-4-2 0,0-2 4 16,0 6 37-1,0 10-1-15,0 12 6 16,0 14 14-16,0 13-1 15,0 6 2-15,3 11-15 0,9 0 30 16,9 18-21-16,0 14 26 0,6 13-16 16,2 4 16-1,0 9-16 1,2 5 8-16,-1-1-10 16,-4-3-5-16,1-12 17 15,-4-9-20-15,-2-16-1 16,0-13-3-16,-3-9 6 15,-1-11-10-15,-3-24 16 16,-5-9-13-16,-5-2 5 16,-4-7-9-16,0-1 6 0,0 2-14 15,-11-7-19-15,-5 1-24 16,-8-12-81-16,4 15-99 16,6 11-361-16</inkml:trace>
  <inkml:trace contextRef="#ctx0" brushRef="#br0" timeOffset="139080.23">27719 15298 1766 0,'0'0'372'16,"0"0"-159"-16,0 0-87 15,0 0-36-15,9 102 7 16,-2-61 45-16,2 0-36 16,-3 11-21-16,1 7-19 15,0 7-6-15,-3 2-29 16,-1 12 25 0,-3 0-30-16,2 4 7 0,0-3-24 15,2-9-4-15,3-5-5 16,0-14 4-16,2-9-10 0,-1-12 13 15,1-6-17-15,-4-11 2 16,0-11-82-16,-5-4-145 16,0-19-73-16,0-2-773 15</inkml:trace>
  <inkml:trace contextRef="#ctx0" brushRef="#br0" timeOffset="139500.04">27750 15909 1741 0,'0'0'424'16,"0"0"-205"-16,0 0-154 0,0 0-24 16,0 0-25-1,141-32-7-15,-110 29-16 0,-4 3 7 16,-2 0 0-1,-4 0-33-15,-5 1-41 0,-5 21 74 16,-2 13 7-16,-4 4 62 0,-3 16-10 16,3 3 38-16,3 3 26 15,6-2-28-15,3-13-21 16,10-12 16 0,7-16-25-16,3-18 6 15,6 0 13-15,-3-36-8 16,-2-4-31-16,-7-12-36 0,-9 2 7 15,-11 1-15-15,-11 8 4 0,0 7-5 16,-17 12 0 0,-14 3-49-1,-9 10-19-15,-16-5-97 0,7 5-149 16,9 5-704-16</inkml:trace>
  <inkml:trace contextRef="#ctx0" brushRef="#br0" timeOffset="142207.04">26139 17544 1584 0,'0'0'263'15,"0"0"-168"-15,0 0-31 0,0 0 140 16,0 0-94-16,0 0-2 16,0 0-37-16,0-31 35 15,0 31-29-15,0 4 36 16,0 15-95-16,0 6-2 15,4 8 4-15,4 1-7 16,2 8 14-16,-1 2-19 16,-3 8 10-16,-4 2-13 15,-2 0 14-15,0 5-18 0,0-5 7 16,0-6-8-16,0-4 0 16,-2-8-2-16,-2-7 7 15,2-8-12-15,2-9 16 16,-2-6-14-16,2-2 16 15,-3-4-21-15,1 0 10 16,0 0 0 0,-2 0-13-16,-2-5 13 15,0-12-1-15,2-4-3 16,-3-13-1-16,3-1 4 16,-3-13-4-16,0-2-12 0,0-8 11 15,1 0-7 1,-3 4 7-16,2-4 5 0,-2 5-11 15,3 7 6-15,2 6 12 16,1 10-1-16,3 8-5 16,0 18 15-16,0 4-15 15,11 12 38-15,12 20 9 0,6 8 10 16,2 4-10-16,7-3-20 16,1-15-6-16,4-6-15 15,1-17 5-15,2-3-10 16,-4-18 26-16,-7-13-19 15,-4-10 0-15,-8 9-8 16,-5 1 0-16,-7 10-6 16,-3 10 12-16,-1 11-14 15,2 0 17-15,0 19-10 16,2 17 2-16,3 13 15 16,1 0 1-16,1 6-5 0,-1-2 10 15,-1-4-22-15,-1-5 21 16,-3 2-9-16,-4-2 12 15,1 4-23-15,-3 2 4 16,0-6-5 0,4-3-11-16,0-10-89 0,1-13-134 15,-3-14-470-15</inkml:trace>
  <inkml:trace contextRef="#ctx0" brushRef="#br0" timeOffset="142644.09">26973 18231 1795 0,'0'0'265'15,"0"0"-109"-15,0-138-47 16,0 72-15-16,0-2-68 0,0 1 0 16,2 5-25-16,7 8 24 15,3 4 0 1,5 15 56-16,5 14-21 16,0 7 15-16,7 14-12 15,2 0-22-15,0 9 1 0,0 12-12 16,0 11 25-16,-2-1-24 15,-2 10 28 1,-6 3-36-16,-4 5 7 16,-5 1-14-16,-6-2-3 0,-6 2-13 15,0-2 1 1,0-3-2-16,0-4-9 0,-11-1-76 16,-3-14-184-1,2-8-455-15</inkml:trace>
  <inkml:trace contextRef="#ctx0" brushRef="#br0" timeOffset="142785.47">27050 18079 2715 0,'0'0'151'0,"0"0"-108"15,0 0-37-15,0 0-1 0,0 0-5 16,147-36-84-1,-120 20-149-15,-9-3-469 0</inkml:trace>
  <inkml:trace contextRef="#ctx0" brushRef="#br0" timeOffset="143103.59">27195 17321 2622 0,'0'0'222'15,"0"0"-152"-15,0 0 6 0,0 0-20 16,116-90-23-16,-84 76-32 16,1 9-1-16,-8 5-140 15,-10 0-157-15</inkml:trace>
  <inkml:trace contextRef="#ctx0" brushRef="#br0" timeOffset="143454.44">27559 17691 391 0,'0'0'2060'0,"0"0"-1865"0,0 0-35 16,0 0-42-16,0 0-28 0,131 129-34 15,-90-88-19 1,-4-1-14-16,3 0 17 16,-4 0-14-16,-5-1 16 15,-4-2-26 1,-5-1 6-16,-7 0-17 15,-1-9 0-15,-3-6-5 0,-4-3-15 16,-7-14-103-16,0-4-251 16,0 0-226-16</inkml:trace>
  <inkml:trace contextRef="#ctx0" brushRef="#br0" timeOffset="143733.34">28065 17619 2499 0,'0'0'294'16,"0"0"-190"-16,0 0 27 15,0 0-37-15,-65 113-32 16,43-69-6-16,-3 0-24 15,-4 6 10-15,-2 5-25 16,-2 1 6-16,2-2-23 16,-1-4 7-16,6-2-2 0,5-4-5 15,8-12-12 1,9-6-75-16,4-8-117 0,0-18-282 16</inkml:trace>
  <inkml:trace contextRef="#ctx0" brushRef="#br0" timeOffset="143995.75">28399 17874 2662 0,'0'0'182'16,"0"0"-89"-16,0 120 16 0,0-65-36 0,0-1-33 15,0-6-39 1,0-8 7-16,0-9-8 16,0-13-89-16,0-13-335 15</inkml:trace>
  <inkml:trace contextRef="#ctx0" brushRef="#br0" timeOffset="144141.9">28245 17445 2622 0,'0'0'181'0,"0"0"-181"15,0 0-122-15,0 0-24 16,0 0-1003-16</inkml:trace>
  <inkml:trace contextRef="#ctx0" brushRef="#br0" timeOffset="145240">28709 17714 114 0,'0'0'537'16,"0"0"-537"-16,0 0-183 0,0 0 183 16,0 0 17-16,0 0 696 15,0 0-201-15,22 18-345 16,-22-6 45-1,3 6-57-15,-3 4 42 16,2 10-116-16,-2 0 4 16,2 8-37-16,2 5 31 15,1 3-29-15,-1-2-3 16,0-7-17-16,1 2-3 16,0-4-4-16,-3-8-22 15,2-11 5-15,1-4 1 16,-5-5-14-16,0-9-3 0,0 0-22 15,0-19 15 1,0-11-13-16,-13-11-74 0,-5 0-31 0,1-11-39 16,0-2-214-1,3-4-907-15,4 0 1295 0,5 5 710 16,5 11-201-16,0 12-219 16,0 17-102-1,21 8-69-15,2 5 0 16,11 14 5-16,2 12-48 0,6 4-39 0,-2-6 12 31,1-7-37-31,-4-16 9 16,-3-1 2-16,-3-22 16 15,-4-10-13-15,-7-8-14 16,-5 4-4-16,-6 1-8 16,-2 12 0-16,-5 9 7 15,3 14 2-15,-3 0 45 0,4 32-1 16,3 8-5-16,3 9-3 15,1 0-6-15,-1 1-22 16,0-6 6-16,-1-3-22 16,-1-5 12-16,-4-6-12 15,-1 2 2-15,-3-2-3 16,0-6-35-16,-2-2-81 16,0-5-123-16,0-12-330 0</inkml:trace>
  <inkml:trace contextRef="#ctx0" brushRef="#br0" timeOffset="145579.67">29411 17691 2030 0,'0'0'350'0,"0"0"-255"16,0 0 0-16,13 148 53 0,-9-95-16 15,2 10-42-15,-2 5 29 16,2-6-35-16,5 0 1 16,5-14-35-16,5-12-12 15,5-22-18-15,10-14-7 16,4-10 25-16,8-38 10 16,0-15-10-16,-3-12-29 15,-10-5 3 1,-15 3-12-16,-15 9-6 0,-5 16-22 15,-25 16 1-15,-18 14-45 0,-30 16-63 32,6 6-60-32,5 0-346 0</inkml:trace>
  <inkml:trace contextRef="#ctx0" brushRef="#br0" timeOffset="159890.71">25877 15843 1754 0,'0'0'404'0,"0"0"-196"0,0 0-117 15,0 0-32-15,0 0-57 16,0 0 20-16,0 0-9 16,3 54 21-16,0-31-4 0,-1 2-1 31,2 8-5-31,-2 2-24 15,3 14 34-15,-1-1 4 16,0 10 8-16,0 6-26 0,2 2 9 16,0 5-22-16,1-4-1 15,-1 5-6-15,-1-5-1 16,0 3 0-16,1-1-1 16,-1-4-5-16,1-2 14 15,-2-10-14-15,4-7 8 16,-4-7-2-16,0-7 1 15,1-10 0-15,-3-8 0 16,-2-10-5-16,0-4 5 16,0 0 0-16,0 0 9 0,0-12-8 15,-2-6-2-15,-5-14 1 16,-1-4-1-16,0-12 1 16,0-10-1-16,-1-6 0 15,-1-11-7-15,0-5 1 16,1-2-26-16,1-6 16 15,4-6 8-15,2-1 9 16,2-3 0-16,0 1 0 16,0 0 7-16,14 14 33 15,5 7 9-15,6 24-14 16,4 16 29-16,7 17-22 0,4 19 16 16,2 15 3-16,0 25 18 15,-3 14-18-15,-10 12-10 16,-10 1-4-16,-9 5-17 15,-10-4 17-15,0 3-23 16,-16-6 5-16,-15 3-29 16,-5-10 9-16,-1-5-9 0,-4-12 0 15,5-6-40 1,3-17-34-16,6-13-18 16,0-5-78-16,10-5-137 0,5-13-427 15</inkml:trace>
  <inkml:trace contextRef="#ctx0" brushRef="#br0" timeOffset="164116.28">27507 15557 1791 0,'0'0'503'16,"0"0"-299"-16,0 0-82 15,0 0-15-15,0 0-7 16,0 0 21-16,0 0-38 15,100 22-12-15,-50-21-46 16,5-1 3-16,1 0-27 16,2 0 13-16,-3-1-9 15,-5-8-10-15,-10 4-7 16,-4 2-78-16,-12 3-122 16,-10 0-468-16</inkml:trace>
  <inkml:trace contextRef="#ctx0" brushRef="#br0" timeOffset="167668.07">25486 15288 1790 0,'0'0'511'0,"0"0"-364"15,0 0-62-15,0 0 1 0,-118-79-7 16,89 74 11-16,0 5-47 16,4 0 8-16,7 14-41 15,5 20 6-15,11 16-2 16,2 8 18-16,0 11-1 15,15 6-6-15,5 4 4 16,-4-1-25-16,-5-2 20 16,-7-2-22-16,-4-8 23 0,-6-6-24 15,-21-7-1-15,-2-14 0 16,-4-12 0 0,1-17-12-16,3-10-26 15,7-18 20-15,5-17 1 0,9-2 17 16,8 2 18-1,0 12 41-15,14 11-28 0,13 7-2 16,2 5-4 0,2 17-3-16,-2 15-1 15,-2 8-16-15,-6 6 16 0,-2 5-20 16,-6 4 23-16,-9 3-18 0,-4 8 18 16,0 2-20-1,0 13 1-15,-17 17-5 16,-2 26 1-16,4 18-2 0,1-6 9 15,10-25-12-15,4-39 8 16,0-16-8-16,0 9 8 16,0 9-10-16,7 7 6 15,0 4-4-15,0-4 3 16,1 3-11-16,-1-4 12 16,4 0 0-16,0 2 1 0,2-1 0 15,3-1-2 1,0-4 1-16,-1-6 0 15,4-8 0-15,-2-11-7 16,1-15 6-16,2-10-1 0,0-5-2 16,0-10 8-1,0 1-4-15,-4-3 0 16,-1-8 0-16,-3 3 0 0,-4 0-1 16,-1 1-11-16,0-5-55 15,-5 0-22 1,1 0-91-16,-3-5-272 0</inkml:trace>
  <inkml:trace contextRef="#ctx0" brushRef="#br0" timeOffset="174711.55">29434 15895 1766 0,'0'0'386'0,"0"0"-234"16,0 0-12-16,0 0-32 0,0 0-45 16,0 0 5-16,-116-21-10 15,78 21-1-15,-3 7-4 16,6 13-37-16,1 11 24 16,10 8-26-16,3 7 8 15,13 12-12-15,5 3 22 16,3-1 1-16,11-4 0 0,16-6 1 15,10-18-20 1,2-13 47-16,5-16-19 0,2-3 14 16,-7-31-29-16,-3-18 13 15,-7-27-26 1,-7-40 2-16,-9-45-7 0,-9-9-9 16,-4 0 4-16,-14 23 0 15,-15 27-8-15,0 22-4 16,4 25-7-16,3 29-28 15,6 14 9-15,1 8 8 16,3 10-10-16,8 15-50 16,4 23-154-16,0 9-237 0</inkml:trace>
  <inkml:trace contextRef="#ctx0" brushRef="#br0" timeOffset="175106.72">29781 15865 2480 0,'0'0'298'0,"0"0"-155"15,0 0-12-15,0 0-30 16,133-54-26-16,-117 20-40 16,-7 6-15-1,-9 2-19-15,-4 12 11 0,-27 10-5 0,-11 4-3 16,-8 26-4 0,1 22 6-16,2 14 4 0,12 15 6 31,12 3 21-31,19-3-24 15,4-2 19-15,15-17-17 0,22-12 3 16,7-12-11-16,1-15-3 0,1-15 1 16,-6-4-1-1,-7 0-8-15,-8-4-31 16,-11-19-43-16,-8 5-130 0,-6 1-308 16</inkml:trace>
  <inkml:trace contextRef="#ctx0" brushRef="#br1" timeOffset="193225.39">27338 11863 1933 0,'0'0'357'0,"0"0"-151"15,0 0-27-15,0 0-99 16,0 0-35-16,0 0-28 16,0 0-12-16,0-42 1 15,2 42-6-15,3 0 8 16,-1 13 59-16,3 10 45 16,-3 9-37-16,3 9-27 15,2 5-32-15,-3 9 7 0,1 3-12 16,-1 8 5-1,2 5-7-15,-4 5-8 0,0 7 6 16,1-1-6-16,-1 3 10 16,0 2-9-16,2 0 12 15,-2-6-14 1,0 0 15-16,1-1-14 0,-3-5 4 16,0 4-4-16,0-1 0 15,-2-2-1-15,2-1 6 16,3-5-12-16,2-2 12 15,2-2-8 1,1-2 2-16,0-1 0 0,-1-1 0 16,-3-1 0-16,-2 0 0 0,-4-1 0 15,0-2 0-15,0 1 0 16,0-1 9-16,-6-5-8 0,-5 5-2 16,-1-5 1-1,4-2 0-15,-1-3-1 16,5-7 1-16,2-5 0 15,2-6-6 1,0-1 0-16,0-5 1 0,0-7-14 16,0 0-41-16,0-5-38 0,2-7-120 15,-2-2-501 1</inkml:trace>
  <inkml:trace contextRef="#ctx0" brushRef="#br1" timeOffset="194392.03">26973 13953 9 0,'0'0'2381'0,"0"0"-2115"15,0 0-174-15,0 0-4 0,0 0-49 16,0 0 49-16,0 0-31 16,52 14 29-16,-20-9-36 15,1-1-8 1,4 0-2-16,2-2-10 16,3 0-2-16,3 3 1 0,6-2 11 15,3 2-11-15,4-3 2 16,2 1-14-16,2-1 4 15,-1 0-16-15,1 0-1 16,-4 3 4-16,-2-2-4 16,-2 2 7-16,-6-4-5 15,1 3 13-15,-1-1-9 0,-4-3 15 16,3 0-14-16,-1 0 4 16,2 0-5-16,-2-3 0 15,-3-2 2-15,-1 0-5 16,-2 2 8-16,0-2-15 15,-2 1 11-15,2 2-11 16,0-3 4-16,0 0-3 16,2 3 4-16,-1 1-1 15,-3 1 2-15,2 0 6 0,-5 0-6 16,4 0 9-16,-6 0-15 16,3 1 15-16,-1 3-14 15,1 1 9-15,-1-2-4 16,1-3 4-1,2 0-1-15,-4 0-8 16,1 0 10-16,1 0-11 0,1 0 12 16,2 2-11-1,1 2 40-15,-1 4-14 16,2 1-14-16,-3 0-9 0,2 0 1 16,1-5-5-16,-4-3 1 15,3 1 5-15,0-2-2 16,1 0 1-16,-2 0-5 15,-3 0 2-15,-1 0-2 16,-3 0 0-16,-3 0 0 16,0 0 0-16,0 0-2 15,0-2 8-15,0-1-8 16,2-4 7-16,-2 3-5 16,0-1 1-16,0 1-1 15,-2 0 0-15,0 4 0 16,0 0 9-16,-1 0-9 15,-2 0 17-15,1 0-17 0,0 0 10 16,-1 0-9-16,1 0 4 16,-1 0-4-16,0 0-1 15,3 0 8-15,2-5-7 16,0 2 13-16,2 1-13 16,1 2 14-16,-3 0-14 15,-2 0 18-15,2 0-15 16,-5 0 6-16,3 0-1 15,-3 0-3-15,-2 0 0 16,1 2-5-16,0-2 3 0,-4 0 0 16,-3 0-2-16,-3 0 2 15,-1 0-8-15,-6-2-7 16,-1-5-34-16,-5 5-68 16,0-10-66-16,-3 2-164 15,-13 5-543-15</inkml:trace>
  <inkml:trace contextRef="#ctx0" brushRef="#br1" timeOffset="195264.66">27177 11918 1727 0,'0'0'547'16,"0"0"-343"-16,0 0-44 16,0 0-61-16,41-131-54 15,-20 88-18-15,0 2 9 16,-1 2-7-16,-5 10 50 0,-1 4 5 16,-5 9-27-16,-5 6-2 15,1 8-20-15,-3 2 5 16,5 0-20-16,2 19 57 15,2 4-28-15,2 9-4 16,0 1-14-16,3 0-9 16,-3 1-14-16,4-5-6 15,-7-7-4-15,3-3 2 16,-1-2 0-16,3 0-73 16,-3-5-66-16,-1 1-377 0</inkml:trace>
  <inkml:trace contextRef="#ctx0" brushRef="#br1" timeOffset="195826.93">26790 11478 1582 0,'0'0'634'0,"0"0"-394"0,0 0-91 15,0 0-66-15,0 0-47 16,0 0 30-16,0 0 59 0,2 54 19 16,9-22-55-1,2 5-21-15,3-2-37 16,-1 1-2-16,1-3-29 15,2-5 6-15,-3-7-6 16,4-2-13-16,-2-12-51 16,-3-2-104-16,-3-5-236 0</inkml:trace>
  <inkml:trace contextRef="#ctx0" brushRef="#br1" timeOffset="196028.31">26992 11472 2312 0,'0'0'367'0,"0"0"-218"0,0 0-9 15,0 0-49-15,-91 103-27 16,71-74-29-16,2 0 1 16,0-3-27-1,3-5 3-15,-1-1-12 16,-2 5-40-16,5-7-140 0,0-5-354 0</inkml:trace>
  <inkml:trace contextRef="#ctx0" brushRef="#br1" timeOffset="197193.18">30603 13858 2110 0,'0'0'294'0,"0"0"-128"0,0 0-20 16,0 0-35 0,0 0-17-16,0 0-19 15,0 0 10-15,-26 16-35 16,28-14-13-16,16 2 26 15,7-1-16-15,4 2-29 16,4 3 2-16,-2 0-19 16,-4-3-1-16,-2 4 5 0,-10-1-5 15,-6 2 1-15,-9 2-1 16,0 4 15-16,-18 4-9 16,-13 4 0-1,-10 2-2-15,1 1-2 0,3-8-2 16,6 4-1-1,6-6 1-15,9 4-4 16,12-3-2-16,4 0-59 16,0-6-192-16,16-1-950 0</inkml:trace>
  <inkml:trace contextRef="#ctx0" brushRef="#br1" timeOffset="197547.98">30965 14141 2309 0,'0'0'311'16,"0"0"-227"-16,0 0 41 15,0 0 18-15,100 117-30 16,-67-78-23-16,6 7-32 16,-6-1-17-16,-2-8-25 15,-6-3 2-15,-6-5-18 0,-3-11 0 16,-5-4-3-16,-7-10-32 15,-1-2-130-15,-3-2-232 16</inkml:trace>
  <inkml:trace contextRef="#ctx0" brushRef="#br1" timeOffset="197778.45">31259 14149 1405 0,'0'0'1129'0,"0"0"-926"0,0 0-12 16,-134 104-39-1,94-64-53-15,0 0-37 0,5 1-15 16,0-7-30-16,4-1-5 16,5-3-11-16,6-7-1 15,4-5 0-15,3-8-18 0,6-6-145 16,0-4-399-16</inkml:trace>
  <inkml:trace contextRef="#ctx0" brushRef="#br1" timeOffset="198613.65">28711 12096 2258 0,'0'0'382'0,"0"0"-200"16,0 0-69-16,0 0-60 15,0 0-52-15,0 0 7 0,0 0-8 16,-2 35-2 0,2-15-133-16,0-1-163 0</inkml:trace>
  <inkml:trace contextRef="#ctx0" brushRef="#br1" timeOffset="198763.16">28709 12386 2038 0,'0'0'281'0,"0"0"-151"0,0 0-74 16,0 0-55-16,0 0-1 15,0 127-86-15,0-105-374 0</inkml:trace>
  <inkml:trace contextRef="#ctx0" brushRef="#br1" timeOffset="198929.2">28740 12680 1804 0,'0'0'563'16,"0"0"-358"-16,0 0-53 0,0 0-77 16,0 0-44-1,0 116-31-15,2-101-26 0,3 4-122 16,-3-7-169-1,0-4-1504-15</inkml:trace>
  <inkml:trace contextRef="#ctx0" brushRef="#br1" timeOffset="199032">28771 12886 1984 0,'0'0'411'16,"0"0"-188"-16,0 0-76 0,0 0-90 16,0 0-35-16,0 102-21 15,0-81-2-15,0 2-58 0,0 0-97 16,0-3-201-16,0-3-1310 15</inkml:trace>
  <inkml:trace contextRef="#ctx0" brushRef="#br1" timeOffset="199168.73">28784 13162 1786 0,'0'0'423'0,"0"0"-275"16,0 0-39 0,0 0-79-16,0 0-28 0,0 0-2 15,0 121-30 1,0-99-267-16,0-2-1410 0</inkml:trace>
  <inkml:trace contextRef="#ctx0" brushRef="#br1" timeOffset="199496.73">28798 13418 2009 0,'0'0'346'0,"0"0"-217"0,0 0-52 16,0 0-41-16,0 0-24 15,0 0 14-15,0 0-26 0,7 111 0 16,-3-93-1-1,0-4-21-15,1 0-70 0,-3-4-116 16,3-3 39 0,-3-2 151-16,0 2 18 0,1-4 135 15,-3 5 60-15,0-1-65 16,0 2-29-16,0 0-52 16,0 1-19-16,0 2 8 15,0-1-19-15,0 5 1 16,0 0-19-1,0 5 0-15,0-1-1 0,0 0-1 16,0 0-11 0,0-4-62-16,0-2-41 0,0-2 14 15,0-3-20-15,0 0-86 16,0 1 70-16,0-2-144 16,0-1-634-16</inkml:trace>
  <inkml:trace contextRef="#ctx0" brushRef="#br1" timeOffset="199693.05">28838 13946 1757 0,'0'0'220'0,"0"0"-118"16,0 0 26-16,0 0-26 16,0 0-30-16,9 104 28 15,-7-92-45-15,-2-3-18 16,2-7-22-16,-2-2-5 15,0 0-9-15,0 0 23 16,0-12-18-16,0-6-6 0,0-3-56 16,0 3-250-16</inkml:trace>
  <inkml:trace contextRef="#ctx0" brushRef="#br1" timeOffset="200254.73">28666 14362 2255 0,'0'0'260'16,"0"0"-170"-16,0 0 41 0,0 0-37 0,0 0-17 15,0 0-12 1,0 0-14-16,89 135 1 0,-64-96-1 15,2 0 26 1,-2 0-27-16,-1-3-2 16,-2-2-2-16,0-1-26 15,1-1 1-15,-6-9-21 16,-1-5 10-16,-3-6-8 16,-5-3-4-16,-4-9-10 15,-2-4-71-15,-2-15-74 16,0-3-300-16</inkml:trace>
  <inkml:trace contextRef="#ctx0" brushRef="#br1" timeOffset="200572.13">29003 14408 2306 0,'0'0'313'16,"0"0"-142"-16,0 0-36 0,0 0-52 16,0 0-32-16,0 0 15 15,0 0-33-15,-103 92 9 16,85-68-7-16,-1 4 8 16,1-5-15-16,-2 3-19 15,2 1 1-15,2-3-6 16,5-2-6-16,5-5 3 15,3 0-2 1,3-3-18-16,0-2-91 0,0-2-83 16,9-2-118-16,-2-2-662 0</inkml:trace>
  <inkml:trace contextRef="#ctx0" brushRef="#br1" timeOffset="200929.86">29172 14540 1773 0,'0'0'513'0,"0"0"-305"15,0 0-33-15,27 102-56 16,-16-70-33 0,3-2-43-16,-3-4 18 0,3-7-19 0,-3-14-4 15,-1-5-18 1,2 0 17 0,1-22 14-16,0-2-18 0,1-8-10 0,-1 1-18 15,3 4 5-15,1 3-9 16,1 5-2-1,7-1-5-15,-2 11-131 16,-8 3-383-16</inkml:trace>
  <inkml:trace contextRef="#ctx0" brushRef="#br2" timeOffset="-168771.68">13346 10696 2020 0,'0'0'337'0,"0"0"-249"0,0 0 31 15,0 0-27-15,0 0 15 16,0 0-58-16,0 0-12 16,4-4-21-16,-2-11 9 0,0-8-11 15,1-9-9-15,-1-7-5 16,0-7 7-16,0-8-12 15,-2-4 10 1,2-7-7-16,-2-4 9 16,2-1-12-16,1-2 5 15,2-3-1-15,1 5 1 16,1 5 0-16,4 0-5 0,5 2 12 16,2 4-3-16,1 1 2 15,6 0-9 1,0 9 3-16,-1 5-2 0,0 7 1 15,-1 12 1-15,-3 11-7 16,-3 5 12-16,-1 9-11 16,2 0 12-16,2 0-7 15,0 14 6-15,3 7 1 16,-1 3-6-16,0 6 9 16,1 4 1-16,-4 2-5 15,2 0 12-15,-5 2-16 0,-6 2 27 16,-1 3-12-16,-3-2 23 15,0 5-19-15,-2 3 11 16,-2-1-2 0,0 2-7-16,1-2-3 0,-3 0-9 15,2-3 15-15,-2-1-18 0,0-2 30 16,2 0-25 0,-2 0 7-16,0-1-13 15,0 0 0 1,0-1-5-16,0-5-1 0,0 0 0 0,0-9 4 0,0-6-8 31,0-6 4-31,0-3 0 16,-2-3-33-16,2-6-27 15,0 0-42-15,-5-2-52 16,1 0-62-16,0 0-176 0</inkml:trace>
  <inkml:trace contextRef="#ctx0" brushRef="#br2" timeOffset="-168488.8">13488 10175 2194 0,'0'0'378'16,"0"0"-293"-16,0 0 58 0,0 0-49 15,0 0-43-15,130-9-5 16,-97 7-39-16,3 2 0 16,-3 0-7-16,9 0-76 15,-9 11-215-15,-2-4-2116 0</inkml:trace>
  <inkml:trace contextRef="#ctx0" brushRef="#br2" timeOffset="-167879.7">14362 10082 2377 0,'0'0'353'15,"0"0"-281"1,0 0 8-16,0 0 0 16,0 0-24-16,147 0-18 0,-105 0-25 15,1 0-4-15,-3 0-5 16,-5 0-8-16,1 0-22 16,-11 0-109-16,-9 2-323 15</inkml:trace>
  <inkml:trace contextRef="#ctx0" brushRef="#br2" timeOffset="-167629.75">14447 10337 2534 0,'0'0'250'0,"0"0"-181"0,0 0-40 16,0 0 16-16,0 0-44 15,124 0-1-15,-78 2-20 16,-11 2-187-16,-6-2-488 0</inkml:trace>
  <inkml:trace contextRef="#ctx0" brushRef="#br2" timeOffset="-167262.22">15068 9900 1894 0,'0'0'451'15,"0"0"-341"-15,0 0-44 0,0 0 24 16,0 0 3-16,114 68-25 16,-81-39 11-16,3 5-17 15,0 4-5-15,-2 1-19 16,-1 2 17-16,-2-1-28 15,-4 0 8-15,-2-4-9 16,-6-4-26-16,0-3 8 16,-9-4-3-16,-1-4-3 15,-4-8-2-15,-5-3-11 16,0-8-71-16,0-2-70 16,-5 0-353-16</inkml:trace>
  <inkml:trace contextRef="#ctx0" brushRef="#br2" timeOffset="-166940.4">15620 9749 2488 0,'0'0'313'0,"0"0"-179"0,0 0-68 16,0 0 22-16,-101 102-29 16,69-58-11-16,-1 5-4 15,-5 1-1-15,1 2-10 16,-6 0-12-16,1 0 13 0,1 1-25 16,3-5 4-1,3-5-9-15,6-6-8 16,4-8 2-16,8-6-7 15,7-9-52-15,10-14-90 16,0 0-285-16,10-11-1348 0</inkml:trace>
  <inkml:trace contextRef="#ctx0" brushRef="#br2" timeOffset="-166647.55">15923 10135 2637 0,'0'0'527'0,"0"0"-458"16,0 0-39-16,0 0-29 15,0 0-2-15,0 0-131 16,0 0-279-16,-27-20-1219 0</inkml:trace>
  <inkml:trace contextRef="#ctx0" brushRef="#br2" timeOffset="-165969.28">16194 9760 2168 0,'0'0'380'15,"0"0"-179"-15,0 0-29 0,0 0-73 16,0 0-43-16,0 0-55 16,0 0 26-16,-13 126-17 15,13-68 15 1,0 2 12-16,9 2-3 0,9-8-6 15,9-10-15-15,8-12 25 16,3-13-4-16,5-17 20 0,-1-2-34 16,-3-19 1-1,-5-17-20-15,-5-13-1 16,-4-9-17-16,-9-7-41 0,-8 1-10 16,-6 10 9-16,-2 14 50 15,0 15 9-15,0 19 50 16,0 6 15-16,-2 36-34 15,-4 37-14-15,2 35 19 16,-4 33-4-16,-3 11-15 0,-4-8-1 16,-12-17-8-1,-2-32 22-15,-2-18-14 16,2-21 4 0,-2-10-20-16,-8-2 6 0,-1-5-6 15,-6-10-16-15,3-25-39 0,3-4-31 16,9-36 19-1,7-12 10-15,15-10 56 16,9 0 1-16,4 0 0 0,27-1 13 16,13 5 4-16,12 3-5 15,9 4-11-15,-1 3-1 16,2 8-2-16,-8 6 2 16,-1-6-87-16,-14 10-154 15,-12 4-550-15</inkml:trace>
  <inkml:trace contextRef="#ctx0" brushRef="#br3" timeOffset="-159762.39">2755 10830 2194 0,'0'0'306'16,"0"0"-137"-16,0 0-38 16,0 0-34-16,0 0-69 0,0 0 9 15,-4 113 6-15,4-29 30 16,6 37-3-16,-2 45 6 15,-1 14-18-15,-1-3-16 0,-2-19-21 16,0-30-21 0,0-26 1-16,0-21 5 15,0-17-6-15,0-6 6 16,0 14-4-16,0 10-1 16,-9 15 3-16,3-5 2 15,-4-4-5-15,4-8 0 16,1-11 4-16,3-14-10 15,2-15 10-15,0-11-10 16,0-13 1-16,0-8 4 0,0-4-1 16,0-4-3-16,0 2 3 15,0-2 2-15,0 0-2 16,0 0 6-16,0 0-7 16,0 0 8-16,2-8-6 15,7-9 0-15,1 0 10 16,2-1 1-16,1 0 0 15,3 1 8-15,3 4-16 16,0 1 20-16,4 0-7 16,4-1 16-16,-1 1-23 0,1 1 7 15,4-1-4-15,1 0 1 16,1-1 3-16,0 3-11 16,3 2 23-1,-1 0-15-15,3 1 21 0,3 0-24 16,1 2 15-16,5-3-18 15,1 1 7-15,2-1 1 16,1 0 1-16,2 0 4 16,1 1-20-16,0 2 21 15,-1 1-13-15,2 0 17 16,-3 2-24-16,2 0 15 0,-5-1-6 16,-1 3-4-16,0-3 0 15,-4 1-5-15,3-2 9 16,1 1-9-16,2 3 16 15,2 0-11-15,-4 0 15 16,1 0-14-16,-2 0 11 16,-2 0-3-16,-1 0 3 15,-1 0-4-15,-3 0-14 16,-5 0 9-16,-2 0-4 16,1 0 6-16,-3 0-10 15,3 0 8-15,2 0-9 16,-1 0 8-16,3 0 0 0,2 0-3 15,3 0 5-15,3 0-4 16,3 0 7-16,5 0-13 16,4 0 12-16,5 0-9 15,3 0 1-15,7 0-3 16,4 0 2-16,0 0 0 16,2 0 3-16,-1-5-7 15,-5 3 7-15,-2-2-3 16,1 2-3-16,-3 1 0 0,4-4 0 15,-1-2 0-15,3-1 0 16,4-1 0 0,-2-3 0-16,2-2 0 0,1-2 0 15,-4 2 0-15,-2 2 0 16,-1 2 0-16,-2 4 0 16,-1 0 0-16,-1 4 0 15,-1-1 0 1,1 3 0-16,1-1 0 15,-1 1 0-15,0-4 0 0,-3 0 0 16,2-1 0-16,-6 0 0 16,1 0 0-16,-3 0 0 15,-2 3 0-15,0 0 0 16,-1 2 0-16,-3 0 0 16,-3 0 0-16,1 0 0 15,-6 0 0-15,1-3 0 0,-2-1 0 16,0 1 0-16,-1-1 0 15,-1-3 0-15,-1 2 0 16,-2-4 0-16,0 4 0 16,-4-2 0-1,-1 1 0-15,1 3 0 0,-3-2 0 16,1 1 0-16,-3 1 0 0,0-4 0 16,2 3 0-16,-4 2 0 31,0-2 0-31,-2 4 0 0,0-2 0 15,0 2 0-15,0-1 0 16,2-2 0-16,0 1 0 0,2 0 0 16,2 0 0-16,3 0 0 0,-1-1 0 15,4 0 0 1,-1-1 0 0,-3 2 0-16,-2-1 0 0,1-2 0 15,-5 1 0-15,-2-2 0 0,-7 2 0 16,-1 0 0-16,0 0 0 15,-2-1 0-15,3 2 0 16,3 1 0 0,-1-2 0-16,0 1 0 15,1-2 0-15,-5 3 0 16,-5 0 0-16,-2 2 0 16,-2 0 0-16,0 0 0 15,-3 0 0-15,4 0 0 16,-2 0 0-16,-1 0 0 0,2 0 0 0,0 0 0 15,0 0 0-15,-1-2 0 16,6 2 0-16,-1 0 0 16,6-2 0-16,0 1 0 31,4 1 0-31,-1 0 0 0,3 0 0 0,-4 0 0 16,0 0 0-16,-5 0 0 15,-3-3 0-15,-2 3 0 16,-4 0 0-1,-1 0 0 1,-1 0 0-16,1 0 0 0,1-2 0 16,0 2 0-1,4 0 0-15,2 0 0 0,3 0 0 16,-3 0 0-16,1 0 0 16,-6 0 0-16,1 0 0 15,-1 0 0-15,-2 0 0 16,-2 0 0-16,-1-2 0 15,1 2 0-15,0 0 0 16,-2-2 0-16,4 2 0 16,-4 0 0-16,0-2 0 0,0 2 0 15,-2 0 0-15,0 0 0 16,2 0 0-16,-2 0 0 16,0 0 0-16,0 0 0 15,0 0 0-15,0 0 0 16,0 0 0-16,0-2 0 15,0 2 0-15,0-2 0 16,0-3 0-16,0-7 0 16,0-5 0-16,0-9 0 0,0-3 0 15,0-6 0-15,0-1 0 16,2 0 0-16,3 0 0 16,-3-1 0-16,2 1 0 15,0 0 0-15,0 0 0 16,-2 0 0-1,-2-1 0-15,2 0 0 0,-2-1 0 0,0 1 0 32,2-1 0-32,-2 1 0 0,2 2 0 15,0 1 0-15,1-1 0 16,-3 2 0-16,2-1 0 16,-2 0 0-16,0 2 0 0,0 1 0 15,0 2 0 1,0-1 0-16,0-5 0 0,0 1 0 15,-5-3 0 1,3 2 0-16,0-2 0 16,-2-2 0-16,2 0 0 0,-4 6 0 15,0-1 0-15,2 4 0 16,-3-1 0-16,3 4 0 16,-4-2 0-16,4 1 0 0,0 1 0 15,2 0 0-15,-3-1 0 16,3 2 0-16,0 0 0 15,0 0 0 1,2 4 0-16,-2 3 0 16,-1 2 0-16,0 5 0 15,3 0 0-15,-2 5 0 16,2 4 0-16,0-1 0 16,0 4 0-16,0 0 0 15,0 0 0-15,-2-3 0 16,2 2 0-16,-2-3 0 15,-3 0 0-15,3-2 0 16,-2-1 0-16,0 4 0 0,-1-1 0 16,0-1 0-16,1 3 0 15,-5-1 0-15,-2 1 0 16,0-1 0-16,-5 1 0 16,-4 0 0-16,0 2 0 15,-2 0 0-15,-5 0 0 16,-2 0 0-16,0 0 0 15,-4 0 0-15,-3 7 0 16,3-3 0-16,-3 1 0 16,2 0 0-16,1-1 0 15,2-1 0-15,0 2 0 0,2-1 0 16,-1-1 0-16,1 1 0 16,-2 0 0-16,0 1 0 15,-4-1 0-15,-3 1 0 16,-5 2 0-16,-3-2 0 15,-4 2 0-15,0-2 0 16,-2 4 0-16,3-3 0 16,2-1 0-16,2 2 0 15,3-2 0-15,-1-2 0 16,1 1 0-16,0-2 0 16,0 0 0-16,0-1 0 0,-6 4 0 15,2-1 0-15,-3 0 0 16,-5 3 0-16,1-4 0 15,-3 3 0-15,0-1 0 16,-2 2 0-16,2-2 0 16,-2 2 0-16,0-1 0 15,0 1 0-15,6-4 0 16,-2 1 0-16,2 0 0 16,6-2 0-16,-1 0 0 15,3 0 0-15,1-2 0 0,-2 0 0 16,3 0 0-16,-3 0 0 15,0 0 0-15,-1 0 0 16,1 0 0-16,-1 0 0 16,-2 4 0-16,2-2 0 15,1 1 0-15,1-3 0 16,-1 0 0-16,3 0 0 16,0 0 0-16,-1 0 0 15,1 0 0-15,-1 0 0 16,-3 0 0-16,1 0 0 15,-4 0 0-15,2 0 0 16,1 0 0-16,-2 0 0 16,4-3 0-16,1 1 0 0,3 0 0 15,1 2 0-15,0 0 0 16,4 0 0 0,-1 0 0-16,1 0 0 0,3 0 0 15,1 0 0-15,0 0 0 16,-2 0 0-16,1 2 0 15,-1 0 0-15,-3-2 0 16,2 3 0-16,-1-3 0 16,-1 0 0-16,-1 0 0 15,-1 3 0-15,-7-1 0 0,-1 2 0 16,-8-1 0-16,-2 4 0 16,-2-1 0-1,-2 0 0-15,0 0 0 16,-1 0 0-16,3-2 0 0,0 0 0 15,2 0 0 1,4-1 0-16,0-3 0 0,3 0 0 0,2 0 0 16,4 0 0-1,1 0 0-15,5-5 0 0,-2-1 0 16,1 2 0 0,1 0 0-16,-3 2 0 15,1 0 0-15,2 2 0 0,-1 0 0 16,0 0 0-16,0 0 0 15,0 0 0-15,1 0 0 16,-3 0 0-16,-1 0 0 16,-3 0 0-16,-1 2 0 15,-2 2 0 1,0-2 0-16,1 2 0 0,-4-2 0 16,-1 2 0-16,-4 1 0 0,-5-2 0 15,4-1 0-15,2 2 0 16,5-1 0-16,2-1 0 15,4 1 0 1,4 0 0 0,3-3 0-16,3 0 0 0,2 0 0 0,-3 0 0 15,1 0 0-15,2-6 0 16,0 1 0-16,-1 1 0 16,0-1 0-16,1 2 0 15,0 1 0 1,0 0 0-16,-5 0 0 0,1 0 0 15,-3-2 0-15,0 2 0 16,0 2 0 0,2-2 0-16,5 2 0 15,2-2 0-15,7 2 0 16,2 0 0-16,0 0 0 16,5-2 0-16,-1 2 0 15,0 0 0-15,0 0 0 16,1 0 0-16,-1 0 0 0,1 0 0 15,-1 0 0-15,0 0 0 16,1 0 0-16,2 2 0 16,-1 4 0-16,3 0 0 15,7 3 0-15,4 8-53 16,0-17-175-16,21 62-216 16,4-30-2071-16</inkml:trace>
  <inkml:trace contextRef="#ctx0" brushRef="#br2" timeOffset="-152788">13257 12464 2221 0,'0'0'272'0,"0"0"-162"0,0 0 27 15,0 0-59-15,0 0-41 0,0 0 14 16,0 0-30-16,0-81 27 16,0 38-24-16,-5-9 10 15,0-6-24-15,1-9-8 16,1-9 2 0,3-8-4-16,0-8 0 0,0 0-1 15,5-1-5 1,11 7 12-16,3 10-12 0,2 9 7 15,1 16-1-15,3 6 1 16,2 16-1-16,-1 7 0 16,1 7 0-16,-1 12-5 15,1 3 5-15,0 0-6 16,0 5 12-16,-4 12-5 16,0 2 1-16,-2 4-2 15,-1 4 0-15,-5 8 9 0,1 4 4 16,-3 7-8-16,-3 7 25 15,-2 1-7 1,-1 1 5-16,-1-2-13 0,1 0 9 0,-2-1-10 16,0 0 0-16,-5-2 3 31,0 0-4-31,0 3 14 16,0-4-18-16,0 2 8 0,0-3-16 15,-7-2 3-15,2-3-4 16,-2-6 0-16,5-7-5 15,-2-5-68-15,-3-10-36 0,3-6-56 0,-6-8-145 16</inkml:trace>
  <inkml:trace contextRef="#ctx0" brushRef="#br2" timeOffset="-152594.68">13373 12027 2823 0,'0'0'288'0,"0"0"-231"16,0 0 10-16,0 0-18 16,0 0-12-16,117-4-32 15,-72 4 0-15,-1-1-5 16,19-10-61-16,-12 3-126 15,-9-2-355-15</inkml:trace>
  <inkml:trace contextRef="#ctx0" brushRef="#br2" timeOffset="-152349.28">14266 11913 2587 0,'0'0'337'15,"0"0"-142"-15,0 0-63 0,123-4-62 16,-76-1-48-16,-3 2-16 16,-4 3-6-1,-5 0-10-15,-6 0-50 0,-10 12-102 16,-11 2-224-16</inkml:trace>
  <inkml:trace contextRef="#ctx0" brushRef="#br2" timeOffset="-152135.72">14324 12200 2729 0,'0'0'292'0,"0"0"-190"16,0 0 9-16,0 0-63 0,0 0-21 0,143 0-27 16,-112-2-6-1,9-7-83-15,-7 2-127 16,-4 1-334-16</inkml:trace>
  <inkml:trace contextRef="#ctx0" brushRef="#br2" timeOffset="-151790.39">14926 11705 2231 0,'0'0'613'15,"0"0"-493"-15,0 0-68 0,0 0 56 16,0 0-37-16,0 0-23 0,134 92-18 16,-97-52-11-1,6 2 9-15,-1 0-6 16,-2 1 7-16,-1 1-9 16,-4 2 22-16,-2 0-21 15,-4 1-2-15,-2 0-9 16,-4-3-10-16,-8-2 0 15,-1-6-1-15,-8-6-41 16,-6-12-69-16,0-6-65 16,0-10-298-16</inkml:trace>
  <inkml:trace contextRef="#ctx0" brushRef="#br2" timeOffset="-151516.65">15443 11754 2809 0,'0'0'283'15,"0"0"-162"-15,0 0 3 16,-118 141-44-16,85-89-33 0,-1 2-33 0,3 2 4 15,-2-1-17 1,-1-4-1-16,2-6 0 16,11-6 0-16,3-13-24 15,13-6-82-15,5-8-71 16,0-5-319-16</inkml:trace>
  <inkml:trace contextRef="#ctx0" brushRef="#br2" timeOffset="-151182.15">15828 12143 2780 0,'0'0'286'0,"0"0"-156"0,0 0-28 31,0 0-26-31,0 0-59 16,0 0-17-16,0 0-13 16,-13-61-79-16,7 52-271 0</inkml:trace>
  <inkml:trace contextRef="#ctx0" brushRef="#br2" timeOffset="-150087.28">16455 11383 1816 0,'0'0'409'15,"0"0"-241"-15,0 0-69 16,0 0-41-16,0 0 17 16,0 0-53-16,0 0-4 15,-81-2 20-15,66 11 11 0,-1 1-32 16,1 2 17-16,1 3-4 15,-1 4-1-15,1 6-12 16,-1 1-7-16,2 3 16 16,-1 5-10-16,1 2 27 15,-1 8-23-15,4 2 7 16,-2 8 7-16,5 4 12 0,1 9-17 16,4 3-16-16,0 5 11 15,2-2-14-15,0-1 14 16,2-5-10-16,13-7 13 15,3-8-1-15,7-8 5 16,0-6-3-16,-2-6 2 16,0-4 6-16,-1-3-16 15,-1-5 1-15,-6-6-20 16,1-2 4-16,-3-7-5 16,-2-5-44-16,7 0-59 15,-5-15-89-15,-1-7-272 0</inkml:trace>
  <inkml:trace contextRef="#ctx0" brushRef="#br2" timeOffset="-148917.96">16567 11572 1773 0,'0'0'542'0,"0"0"-261"0,0 0-83 16,0 0-66-16,0 0-53 15,0 0-65-15,0 0-9 0,15-29 26 16,16 22-12-16,2 1 12 16,6-1-25-1,1 4 16-15,2-3-21 0,-1 2 4 16,-8 2-5 0,-4-2 0-16,-7 4-1 15,-8 0-2-15,-8 0-1 16,-4 10 8-16,-2 12 6 0,0 8-9 15,-13 10 11-15,-5 8-1 16,1 6 10 0,1 5 1-16,3-3-5 0,3 0-3 15,4-5-14 1,3-5 8-16,3-3-2 0,0-7 7 16,0-2-12-1,0-4 2-15,0-3 1 0,0-1-4 16,0-7 0-16,0-2-37 0,0-9-48 15,3-8-113-15,-1 0-121 16,-2-7-727-16</inkml:trace>
  <inkml:trace contextRef="#ctx0" brushRef="#br2" timeOffset="-148752.52">16736 11918 2758 0,'0'0'301'0,"0"0"-239"16,0 0-50-16,0 0 8 15,0 0-19-15,0 0-2 16,140-14-40-16,-104-3-103 16,-9 2-170-16,-5 0-672 0</inkml:trace>
  <inkml:trace contextRef="#ctx0" brushRef="#br2" timeOffset="-148340.83">17222 11572 2245 0,'0'0'316'0,"0"0"-137"15,0 0-78-15,0 0-28 0,18 112-46 16,-7-91 0-16,5-8-12 16,1-5 20-16,3-4-3 15,7-4 8 1,2 0 4-16,5 0-3 0,1 7 9 16,1 4-11-16,0 12 18 15,-8 7-28-15,-3 8 20 16,-9 4-20-1,-7 4 6-15,-9 0-16 0,0-4 0 0,-5-2 2 32,-15-6-9-32,-9-6 3 0,-2-5-14 0,-7-9 14 15,0-5-15 1,1-6 0-16,-2-3-64 0,8-4-15 16,2-18-27-1,5-29-63-15,8 5-224 0,3 0-328 0</inkml:trace>
  <inkml:trace contextRef="#ctx0" brushRef="#br2" timeOffset="-148163.6">17209 11502 2277 0,'0'0'392'15,"0"0"-201"-15,0 0-72 16,0 0-53-16,140-20-54 0,-100 18-12 16,9 0-49-1,-11 2-77-15,-4 0-256 0</inkml:trace>
  <inkml:trace contextRef="#ctx0" brushRef="#br2" timeOffset="-147748.62">17880 11642 2270 0,'0'0'368'16,"0"0"-168"-16,-19 102-51 16,15-41-37-16,4 6-34 0,0 5-4 0,0 1-8 15,18-7-29 1,9-8 3 0,4-13-13-16,7-15 25 0,4-16-13 15,3-14 17-15,1-6-22 16,-5-27-2-16,-5-12-11 15,-12-14-9-15,-9-9-1 16,-15-4-10-16,0-3 6 16,-19 4-5-16,-22 3-4 15,-7 7-42-15,-6 13-45 16,2 16-36-16,2 29-22 0,13 3-47 16,14 12-412-16</inkml:trace>
  <inkml:trace contextRef="#ctx0" brushRef="#br2" timeOffset="-147046.98">18530 11941 2218 0,'0'0'714'15,"0"0"-557"-15,0 0-70 16,0 0 33-16,0 0-6 0,0 0-61 16,114 6-15-16,-73-3-30 15,-1-2 13-15,-5-1-21 16,-4 0 6-16,-6 0-6 15,-6 0-10-15,-5 0-36 16,-3 0-45-16,3-1-23 16,-5-10-75-16,-1 2-259 0</inkml:trace>
  <inkml:trace contextRef="#ctx0" brushRef="#br2" timeOffset="-146713.93">19119 11680 2560 0,'0'0'342'16,"0"0"-250"-16,0 0 35 0,0 0-1 16,0 0-59-16,127 91-20 15,-89-60-16-15,2 6-13 16,2 1 0-16,0 3-5 15,1 0 17 1,-5 3-19-16,-7 0 9 0,-4 2-16 16,-7-3 4-16,-7-6-8 0,-4-6 0 31,-5-11 0-31,-4-14-14 16,3-6-70-16,0-21-84 0,-1-12-65 15,0-3-431-15</inkml:trace>
  <inkml:trace contextRef="#ctx0" brushRef="#br2" timeOffset="-146449.31">19578 11721 2687 0,'0'0'310'0,"0"0"-147"0,0 0-39 16,0 0-42-16,-114 130-29 0,85-80-16 31,0 6-5-31,-4 0-8 0,0 2 7 16,1-6-17-16,-1-3 14 16,6-9-28-16,2-8 7 15,8-10-7-15,3-8-35 16,10-10-57-16,4-4-66 15,4-20-260-15,15-9-429 16</inkml:trace>
  <inkml:trace contextRef="#ctx0" brushRef="#br2" timeOffset="-146082.22">19813 11194 2583 0,'0'0'326'16,"0"0"-109"-16,71 117-75 0,-38-52-35 15,0 9-45-15,-2 6 12 16,-4 4-33-16,-2 2 4 16,-10 1-12-16,-5-2-3 15,-10-6 1-15,0-3-15 16,-7-2 10-16,-17-2-26 16,-8 2 12-16,-1-7-12 15,-14 2-47-15,9-18-121 0,5-17-231 16</inkml:trace>
  <inkml:trace contextRef="#ctx0" brushRef="#br4" timeOffset="-140241.65">15396 11500 1291 0,'0'0'1129'15,"0"0"-938"-15,0 0-60 0,0 0-63 16,0 0 1-16,0 0-47 15,31-119 3-15,-2 81-11 16,7-4-4-16,7-4 13 0,5-2-11 16,6 0 17-1,2 2-12-15,2 4 9 16,0 3-14-16,2 8-1 16,-2 6-6-16,2 6-1 15,-2 6 0-15,-3 5-3 16,-3 2 14-16,2 6 1 0,-6 0 17 15,4 0-15-15,-1 0 14 16,3 0-9-16,-3 5 12 16,-2 6-17-16,-3 3 11 15,-5 2-1-15,-3 5-9 16,-5-1 6-16,-6-2-13 16,-5-2 15-16,-6-3-7 0,-3-2 9 15,-2-3-9 1,-2-1 12-16,-2 0-12 15,-2-3-1-15,-1 0-6 0,0-2-13 16,-2-2 4 0,1 3 2-16,-3-3-2 15,0 0 1-15,0 0-10 0,0 0-8 16,0 0-36 0,0 0-32-16,0 0-36 0,0 0-80 15,0 0-405-15</inkml:trace>
  <inkml:trace contextRef="#ctx0" brushRef="#br4" timeOffset="-139108.1">15437 11343 1486 0,'0'0'568'16,"0"0"-364"-16,0 0-6 0,0 0-60 15,0 0 17 1,0 0-43-16,0 0-24 15,21-50 0-15,-9 32-24 16,1-4-4-16,8-5-8 16,0 1 10-16,8-6-30 0,4 3-2 15,6-5-6-15,5 0 6 16,8-2 6-16,2 0-23 16,4-1 12-16,4 1-19 15,5 2 20-15,-1 0-19 16,5-2 26-16,1 2-15 15,1 0 3-15,4 2-11 16,-2 2 0-16,3 2 9 16,0 0-12-16,3 3 22 0,-1 1-8 15,2 1 16 1,1 1-19-16,2 2 5 0,-3 3-4 16,2 2-2-16,-1 6 4 15,0 4-21-15,-4 5 18 16,2 0-18-16,0 0 17 15,-6 3-16-15,-1 3 12 16,-5-2-5-16,-2 0 6 16,-5-2 2-16,0 0-1 15,-2 0 8-15,1 2-16 0,-1 3 11 16,-2 2-11 0,-2 7 11-16,-5 4-17 15,-2 5 8-15,-4-1-6 0,-3 3 1 16,0-1 4-16,-4 3-7 15,0-3 14 1,-2 0-15-16,-3 3 21 16,-4-3-16-16,0 5 14 15,-4 1-16-15,-3-2 7 0,-2-2-4 0,-2-2-1 16,-3-6-3 0,1-4 0-16,-5-3-4 0,3-1 4 15,-3-5-2 1,-3 2 0-16,2-3 0 0,-6 0 0 15,0-5 0-15,-4 1 0 16,0-2 0-16,0 0 0 16,0 0 0-16,0 0 0 15,0 0-18-15,0 0-20 16,-6 0-97-16,-6-5-200 16,1 1-169-16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3T00:36:20.42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3002 4768 2004 0,'0'0'386'0,"0"0"-248"15,0 0-55-15,-6-130-29 16,4 74-23-16,-4-10-29 16,4-13 3-16,2-7-5 15,0-6-8-15,0-4 7 16,0-3 0-16,0 2 1 15,0 4 0-15,8 4 35 16,7 12 14-16,3 7 6 0,1 9 2 16,6 11-25-1,4 8-18-15,0 8-8 0,2 10 0 16,3 7-5-16,-1 12 3 16,0 5-4-16,-1 0 11 15,-1 5-10-15,-2 15 7 16,-2 5-2-16,-5 8 19 15,-1 4 10-15,-6 13 7 16,-1 8 6-16,-4 10-9 0,-1 6-5 16,1 7-9-1,-6 1 4-15,0 3-14 16,1-2-3-16,-3 2-1 16,2 1-2-16,0-4 4 15,2 2-12-15,-2-3 20 16,0-5-10-16,-2-5 4 15,1-8-15-15,-1-6 1 16,0-14-1-16,2-10-8 0,-2-11-52 16,-2-22-84-1,0 0-139-15,0-10-1065 0</inkml:trace>
  <inkml:trace contextRef="#ctx0" brushRef="#br0" timeOffset="201.69">3069 4243 2360 0,'0'0'500'15,"0"0"-428"-15,0 0 38 16,0 0-27-16,120-5-46 0,-75 2-23 15,2 3-14-15,19 0-67 16,-12 0-179-16,-7 0-1005 16</inkml:trace>
  <inkml:trace contextRef="#ctx0" brushRef="#br0" timeOffset="433.82">4126 4160 2673 0,'0'0'253'0,"0"0"-144"15,0 0-21-15,122-18-41 16,-82 18-29-16,-4 0-18 0,2 8-6 15,-11 10-127-15,-14 3-311 0</inkml:trace>
  <inkml:trace contextRef="#ctx0" brushRef="#br0" timeOffset="628.52">4128 4543 2815 0,'0'0'220'0,"0"0"-101"0,0 0-41 0,0 0-31 15,143-5-39 1,-95 3-8-16,-7 2-95 16,-8 0-439-16</inkml:trace>
  <inkml:trace contextRef="#ctx0" brushRef="#br0" timeOffset="2662.22">5025 4187 1902 0,'0'0'378'0,"0"0"-107"0,0 0-69 16,0 0-38-16,0 0-43 15,0 0-48-15,0 0-18 16,-6 0 1-16,27 0 8 15,5 0 6-15,8 0-6 16,1 0-6-16,3 4-21 16,3 2-7-16,-6 0-19 15,-4 0-5-15,-2 0-3 16,-6-4-3-16,-6 2 0 16,-1-2-24-16,-5-2-54 15,0 0-62-15,3 0-70 0,-1-2-263 16,-1-8-973-16</inkml:trace>
  <inkml:trace contextRef="#ctx0" brushRef="#br0" timeOffset="3059.52">5671 3782 1804 0,'0'0'559'0,"0"0"-358"16,0 0-28-16,0 0-40 0,0 0-30 16,0 0-20-1,131 48-22-15,-96-18-8 16,4 5-10-16,-1 0 8 0,1 5-6 15,1 3 6 1,1 1-20-16,-5-2 4 16,-5 4-12-16,-2-2-2 0,-5 2-11 15,-6-2-5 1,-2-2 0-16,-5-4-5 0,-5-2 5 16,-1-6-5-16,-2-6-13 0,-1-2-61 15,-2-5-46 1,2-9-95-16,0-5-221 15,0-3-713-15</inkml:trace>
  <inkml:trace contextRef="#ctx0" brushRef="#br0" timeOffset="3384.69">6273 3802 2692 0,'0'0'272'16,"0"0"-131"-16,0 0-26 15,0 0-35-15,0 0-20 16,-139 140 1-16,97-83-21 15,-7 3 1-15,-3 3-10 16,-1 4-4-16,2-3-14 16,3-4 2-16,7-2-15 15,7-4 0-15,7-8 0 16,11-10-25-16,16-14-84 16,0-12-224-16,0-10-454 0</inkml:trace>
  <inkml:trace contextRef="#ctx0" brushRef="#br0" timeOffset="3941.36">6491 3100 2260 0,'0'0'358'16,"0"0"-199"-16,0 0 15 0,0 0-69 15,0 0-19-15,0 0-1 16,116 32-20-16,-107-5 12 16,-3 6-23-16,-6 5-7 15,0 0-14-15,-8 0-5 16,-15 1-20-1,-4-5 2-15,-2-8-10 0,-2-6 0 0,0-13-38 32,6-7-43-32,3 0-26 15,11-5 39-15,6-9 55 0,5 1 8 16,5 4 5-16,17 5 1 16,7 4 17-16,0 0-8 0,0 2 0 15,-4 12-4 1,-6 0-6-16,2 1-2 0,-3 2-75 15,-3-3-152-15,-3-2-419 16</inkml:trace>
  <inkml:trace contextRef="#ctx0" brushRef="#br0" timeOffset="4421">6761 4124 2745 0,'0'0'261'16,"0"0"-80"-16,0 0-70 0,162-6-42 15,-104 1-20 1,2-2-23-16,-2 4-14 0,-6 0-12 0,-8 2 0 16,-6 1-17-1,-9 0-54-15,-7 0-60 16,-9 0-229-16,-7 0-794 0</inkml:trace>
  <inkml:trace contextRef="#ctx0" brushRef="#br0" timeOffset="4624.49">7115 3892 2806 0,'0'0'289'15,"0"0"-169"-15,-24 128-22 16,22-67-24-16,2-3-43 16,0-2-20-16,2-8-11 15,11-7-7-15,3-8-59 16,3-13-80-16,-3-10-241 0,-1-10-1042 0</inkml:trace>
  <inkml:trace contextRef="#ctx0" brushRef="#br0" timeOffset="5367.63">7530 3418 2074 0,'0'0'303'16,"0"0"-107"-16,0 0-69 0,0 0-50 16,113-37-10-16,-86 28 17 15,0 4-18-15,-3 1-17 16,-2 0 26-16,1 1-25 15,-4 2-13-15,2 1-13 16,1 0 2-16,3 0-9 16,0 0-7-16,-1 0-2 15,-2 0-8-15,-4 1 6 16,-5 3-6 0,-2 3 6-16,-3-2-6 0,-4 4 7 15,-2-1-3-15,0 3 6 0,-2 2-2 16,0 4 0-1,0 2 10-15,0 0-13 16,0 4 6-16,0-3-11 0,0-4 5 16,0-4-5-16,0-2 0 15,0-4 7 1,0 2 18-16,-4-2 0 0,0 2-15 16,1 2 2-16,-2 0-11 0,3 5 10 15,0-2-11 1,0 5 1-16,-1 6-1 0,1 5 0 15,-2 6 8-15,0 5-3 16,-1 6 5 0,-2 3-9-16,3 3 11 15,-3 2-4-15,5 2 8 16,-2 0-10-16,4-1 7 0,0-3-9 16,0-5 0-16,0-1-3 15,0-5 3 1,0-3-2-16,0-3-2 0,0-6 0 15,-3-7-1 1,1-10-23-16,0-10-52 0,-5-9-56 0,2-19-130 16,1-6-444-1</inkml:trace>
  <inkml:trace contextRef="#ctx0" brushRef="#br0" timeOffset="5508.32">7837 4025 2987 0,'0'0'256'16,"0"0"-172"-16,0 0-7 15,0 0-49-15,0 0-21 16,141 0-7-16,-101-11-99 16,-7-1-148-16,-8-3-740 0</inkml:trace>
  <inkml:trace contextRef="#ctx0" brushRef="#br0" timeOffset="5939.73">8292 3463 2447 0,'0'0'307'16,"0"0"-130"-1,0 0-56-15,0 0 9 0,0 0-72 16,0 0-18-16,-7 108-9 16,7-67-2-16,0-8-1 15,0-5-1-15,7-8-5 16,13-10-6-16,7-4 9 16,6-3-2-16,5-3 0 15,4 4-8-15,1 4 7 0,-3 10 3 16,-5 7-3-1,-4 10 11-15,-8 5-11 16,-5 4 7-16,-9 2-1 0,-5 1 3 16,-4-1-8-1,0-3 18-15,-15 2-7 16,-7-4-14-16,-7 0-4 0,-1-7-9 16,-3-10-4-16,0-7-3 15,-3-17 0-15,0 0-59 16,2-23-22-16,-3-42-45 15,8 7-88-15,6 2-216 16</inkml:trace>
  <inkml:trace contextRef="#ctx0" brushRef="#br0" timeOffset="6116.67">8306 3485 2627 0,'0'0'434'15,"0"0"-296"-15,0 0-31 16,0 0-32-16,0 0-52 0,135-22-12 16,-106 21-11-1,-2-2-52-15,6-1-56 0,-8 0-143 16,-2 2-345-16</inkml:trace>
  <inkml:trace contextRef="#ctx0" brushRef="#br0" timeOffset="6499.08">9029 3342 75 0,'0'0'2503'0,"0"0"-2232"15,0 0-138-15,0 0-27 16,-50 117-36-16,34-65 4 15,3 14-4-15,1 10 2 16,5 10 4-16,7 3-15 16,0 4-11-16,12-8-11 15,22-7 16-15,12-13-22 16,14-17-2-16,10-19-2 0,3-20 12 16,-2-9-13-16,-11-35-5 15,-6-33-8 1,-21-34-5-16,-14 0-5 0,-19 8-1 15,-5 9-8-15,-33 20 4 16,-13-7-17-16,-15-6-75 16,-29 3-60-16,15 19-171 15,10 22-286-15</inkml:trace>
  <inkml:trace contextRef="#ctx0" brushRef="#br0" timeOffset="6958.5">9917 3633 2063 0,'0'0'612'0,"0"0"-468"16,0 0 36-16,0 0-37 15,0 0-37-15,0 0-29 16,142 141-5-16,-99-91-12 0,-1 4-27 16,-1 0-4-16,-3 2-15 15,-9-2 4-15,-5 0-18 16,-4-4 6-16,-6-4-5 15,-6-7-1-15,-3-7-39 16,-1-14-72-16,-2-6-93 16,-2-12-406-16</inkml:trace>
  <inkml:trace contextRef="#ctx0" brushRef="#br0" timeOffset="7169.57">10189 3802 2741 0,'0'0'319'15,"0"0"-158"-15,-99 107-33 16,58-49-47-16,1-2-48 16,-1-3-17-16,5-5-16 0,7-4-1 15,-4 6-36 1,10-11-82-16,2-9-273 15</inkml:trace>
  <inkml:trace contextRef="#ctx0" brushRef="#br0" timeOffset="11037.37">3748 5845 1556 0,'0'0'392'15,"0"0"-122"1,0 0-162-16,0 0 16 0,0 0-63 15,-129-40-16-15,98 31-15 16,-2 2 7-16,0 2 22 16,1 3 4-16,1 2 2 15,2 0 1-15,2 17-20 16,3 12-36 0,2 12 13-16,4 10-1 0,5 7 26 0,5 5-9 15,8 6 20 1,0-1-7-16,12-6-12 15,13-7-13-15,8-12-9 16,5-13-4-16,4-12-4 16,5-15 17-16,-1-3-13 15,2-22 8-15,-4-24-13 0,-3-14-9 16,-6-7-6-16,-8-5-19 16,-8 3-10-16,-9 11 5 15,-8 14 30-15,-2 14 0 16,0 12 12-16,-4 15-6 15,-4 3 34-15,4 25-29 16,4 17-7-16,0 8 9 16,6 5-1-16,17-3 9 15,8-8-16-15,3-12 6 16,1-10-11-16,4-10 0 0,5-12-60 16,-9-5-107-1,-6-16-310-15</inkml:trace>
  <inkml:trace contextRef="#ctx0" brushRef="#br0" timeOffset="11254.2">4369 5971 1795 0,'0'0'953'16,"0"0"-775"-16,0 0-44 16,116-18-51-16,-76 12-41 15,-3 3-38-15,-1 0-4 16,-4 3-68-16,-13 0-89 16,-5 0-167-16</inkml:trace>
  <inkml:trace contextRef="#ctx0" brushRef="#br0" timeOffset="11509.28">4360 6140 2684 0,'0'0'221'0,"0"0"-72"15,0 0-38-15,0 0-48 0,127 19-46 16,-94-16 0-16,-2-3-17 16,-1 0-30-16,5 0-107 15,-8 0-137 1,-5 0-537-16</inkml:trace>
  <inkml:trace contextRef="#ctx0" brushRef="#br0" timeOffset="11806.95">4964 6057 2703 0,'0'0'417'16,"0"0"-300"-16,0 0-14 0,118-2-44 16,-75 2-32-16,-2 0-19 0,-5 0-4 15,-3 0-8 1,-6 2-23 0,-4 7-28-16,-3 7-100 0,-5-4-82 0,-5 0-613 15</inkml:trace>
  <inkml:trace contextRef="#ctx0" brushRef="#br0" timeOffset="12306.4">5708 5624 1437 0,'0'0'326'16,"0"0"-246"-16,0 0-12 16,0 0 36-16,0-122-8 15,0 99 12-15,0 2-15 16,0 5 56-16,0 4-45 15,0 6 36-15,0 3-59 16,0 0-29-16,0 3-28 16,0 0 17-16,0 0 10 0,0 0-8 15,0 14-28-15,0 7-14 16,0 5 18-16,0 11-10 16,0 9 19-16,0 9 6 15,2 6-1-15,9 10-13 16,1 1 1-16,-1 4 4 15,1-3 8-15,-4-5 16 16,1-7-11-16,-1-8 3 16,-2-9-17-16,-4-11 0 15,-2-8-17-15,0-9 3 16,0-11 1-16,-2-5 14 16,-12 0-3-16,-3 0-22 0,-2 0 0 15,1-9-36-15,1 1-10 16,3 4-95-16,5 0-323 15</inkml:trace>
  <inkml:trace contextRef="#ctx0" brushRef="#br0" timeOffset="12776.04">6261 6191 2836 0,'0'0'287'0,"0"0"-161"15,-11 131-12-15,-5-69-27 16,1-1-57-16,1-7-17 16,3-2-13-16,5-8-24 15,6 2-87-15,0-10-226 0,0-10-2234 16</inkml:trace>
  <inkml:trace contextRef="#ctx0" brushRef="#br0" timeOffset="13550.54">7162 5388 1328 0,'0'0'506'0,"0"0"-191"15,0 0-163-15,0 0-51 16,37 132-23-16,-30-90-24 15,-2 2 8-15,0 3 43 16,-5 0 26-16,0 3-32 16,0 3-19-16,0 1-18 0,0 2 7 15,0-2-30-15,0-1-12 16,0-3-6-16,8-9 0 16,7-4-7-16,4-7-4 15,3-10 14-15,3-6-14 16,4-9 10-1,0-5-5-15,2 0 11 0,0-26-4 16,-5-9 5-16,-3-10-13 16,-7 1-13-16,-12 1-1 15,-4 7-16 1,-4 7 16-16,-25 14-8 0,-7 8 2 0,-7 7-41 16,1 0-18-1,-3 10-47-15,12 2-94 16,10-4-434-16</inkml:trace>
  <inkml:trace contextRef="#ctx0" brushRef="#br0" timeOffset="13888.06">6273 5671 2218 0,'0'0'0'0</inkml:trace>
  <inkml:trace contextRef="#ctx0" brushRef="#br0" timeOffset="14650.63">7897 5767 2534 0,'0'0'279'0,"0"0"-187"16,0 0 21-16,0 0-27 16,125 0-40-16,-82 0-26 15,-3 0-15-15,-3 3-5 16,-5 6-11-16,-8 1-44 16,-13 2-67-16,-8-2-135 0,-3-4-760 15</inkml:trace>
  <inkml:trace contextRef="#ctx0" brushRef="#br0" timeOffset="14860.4">7951 6014 2656 0,'0'0'288'0,"0"0"-211"16,0 0-23-16,0 0 1 15,0 0-29-15,123 3-15 16,-88-3-11-16,1 3 0 16,13 1-59-16,-9-3-101 15,-7 2-294-15</inkml:trace>
  <inkml:trace contextRef="#ctx0" brushRef="#br0" timeOffset="15310.32">8543 5288 1849 0,'0'0'724'16,"0"0"-609"-16,0 0-47 16,0 0 35-16,0 0-55 0,121-32-21 15,-76 30-26-15,-1 2-1 16,-3 0 0-16,-4 0 5 16,-7 10-5-1,-6 5 0-15,-9 8 0 0,-1 4 5 16,-9 12 2-16,-3 5 32 15,-2 11 27 1,0 0-3-16,0 6-13 0,-2-2-3 16,-3-2-15-16,1-6 7 15,4 0-9-15,-3-5 8 16,3-4-21-16,0-2 1 16,0-6-17-16,0-5-1 15,0-10-31-15,0-13-91 0,-2-6-113 16,-5 0-390-16</inkml:trace>
  <inkml:trace contextRef="#ctx0" brushRef="#br0" timeOffset="15450.83">8796 5722 2820 0,'0'0'268'0,"0"0"-213"0,0 0-54 16,0 0 7-16,0 0-8 15,0 0-69-15,131-76-83 16,-97 47-168-16,-8-2-1816 0</inkml:trace>
  <inkml:trace contextRef="#ctx0" brushRef="#br0" timeOffset="15842.13">9153 5354 1965 0,'0'0'371'0,"0"0"-258"0,0 0-21 15,0 0-1-15,0 0-3 16,-5 104 6 0,5-78-15-16,5 1 6 0,6-6-28 15,4-1-13 1,5-6-20-16,5-4 1 0,2-5-6 15,2-2-10-15,2-1 17 16,2 0-3-16,1 6 10 0,-3 2-13 16,-2 4 15-1,-2 5 3-15,-5 1-8 0,-4 6-4 16,-8 1-8-16,-4 2 10 16,-6 0-9-16,0 2 7 15,-19 1-15-15,-8-2 3 16,-6-2-8-16,-7-3 3 15,-3-6-9 1,1-8-26-16,0-11-42 0,-7-17-70 16,9-17-61-1,11-7-285-15</inkml:trace>
  <inkml:trace contextRef="#ctx0" brushRef="#br0" timeOffset="16014.84">9220 5304 2277 0,'0'0'412'0,"0"0"-266"0,0 0-19 15,0 0-58-15,0 0-40 16,0 0-29-16,155-15-27 16,-117 5-121-16,-5 1-225 15</inkml:trace>
  <inkml:trace contextRef="#ctx0" brushRef="#br0" timeOffset="16341.73">9768 5206 2197 0,'0'0'398'0,"0"0"-174"0,-18 116-53 16,9-48-20-16,3 9-57 15,6 4-34-15,0 2-20 16,2-5-8-16,19-8 9 16,14-12-12-16,7-14 1 15,7-13-17-15,4-20 13 16,-2-11-16-16,-7-6 7 0,-7-28-6 16,-10-10-1-16,-12-11-10 15,-13-5-2-15,-2 0-1 16,-15 0 0-1,-24 2-5-15,-7 2-53 16,-35-4-45-16,13 12-112 0,5 14-378 16</inkml:trace>
  <inkml:trace contextRef="#ctx0" brushRef="#br0" timeOffset="16904.99">10755 5530 1766 0,'0'0'1160'0,"0"0"-997"16,0 0-121-16,0 0-38 0,0 0-4 15,0 0-141-15,0 0-309 0</inkml:trace>
  <inkml:trace contextRef="#ctx0" brushRef="#br0" timeOffset="17111.3">10882 5937 2729 0,'0'0'266'0,"0"0"-141"15,-11 125-19-15,-9-74-48 16,0-2-45-16,-5-3-2 16,1 0-11-16,-7 12-56 15,4-7-157-15,9-11-610 0</inkml:trace>
  <inkml:trace contextRef="#ctx0" brushRef="#br0" timeOffset="17822.36">11910 5254 1223 0,'0'0'1181'0,"0"0"-995"16,0 0-19-16,-116-12-65 15,76 12-41-15,-2 0-7 16,-3 10 10-16,3 13-7 15,0 9-39-15,3 9 9 16,4 6 6-16,8 11 6 0,7 2 4 16,11 1-16-16,9 1 6 15,0-1-14-15,16-8 9 16,13-7-15 0,8-7 10-16,1-11-15 0,5-5 1 15,-3-9-5-15,-3-5-4 16,-1-2 0-16,-3-6-8 15,-4-1-54-15,8-1-79 16,-8-18-103-16,-8-1-573 16</inkml:trace>
  <inkml:trace contextRef="#ctx0" brushRef="#br0" timeOffset="18109.78">12246 5441 2038 0,'0'0'649'16,"0"0"-439"-16,0 0-53 15,134-15-42-15,-73 10-69 16,5-2-10-16,1 2-23 15,-7 2 0-15,-8 1-13 16,-15 2 0-16,-10 0-22 0,-11 0-72 16,-16 14-36-1,0 2-155-15,-14-4-1932 0</inkml:trace>
  <inkml:trace contextRef="#ctx0" brushRef="#br0" timeOffset="18309.57">12289 5697 2729 0,'0'0'418'0,"0"0"-367"0,0 0 25 16,0 0-2-16,118 2-27 16,-65-2-36-16,-1 0 2 15,-3-7-13-15,-5 0-23 16,-5-1-79-16,9-8-89 15,-8 1-210-15,-4 1-190 16</inkml:trace>
  <inkml:trace contextRef="#ctx0" brushRef="#br0" timeOffset="18647.54">13109 5196 2488 0,'0'0'353'0,"0"0"-217"0,-20 109 29 0,20-36-52 15,4 5-19-15,30 3-31 16,17-10-2-16,30-8-19 16,4-25 8-1,10-23-16-15,1-15-6 0,-18-27-10 16,-2-28-2-1,-20-14 8-15,-23-14-23 0,-27-3 12 16,-6 2-10 0,-44 4-3-16,-23 11-32 0,-19 11-25 15,-11 16-56-15,1 14-42 0,-8 28-71 32,25 0-238-32,21 14-523 0</inkml:trace>
  <inkml:trace contextRef="#ctx0" brushRef="#br0" timeOffset="20354.56">2637 8015 2057 0,'0'0'429'15,"0"0"-185"-15,0 0-87 16,0 0-77-16,0 0 24 15,0 0-52-15,0 0-12 0,71 40-6 16,-38-10 10-16,0 7 3 16,6 6-6-16,1 9-3 15,0 6-14-15,3 4 11 16,-4 5-17-16,-3-1 6 16,-3-4-14-16,-4-5 12 15,-4-10-1-15,-5-7-10 16,-5-5-4-16,-1-10-6 15,-3-5-2-15,-4-6 1 16,-5-7-21-16,-2-7-53 16,0 0-42-16,0-19-59 0,-5-6-232 15,-5-3-1662-15</inkml:trace>
  <inkml:trace contextRef="#ctx0" brushRef="#br0" timeOffset="20697.59">3138 8087 2333 0,'0'0'374'15,"0"0"-238"-15,0 0-16 16,0 0-31-16,0 0-12 15,-78 121-33-15,56-73 23 16,-3-1-5-16,-4 6 6 16,-2 1 9-1,-3 1-22-15,1-2-6 0,0-1-30 0,-1-4 5 16,8-5-24 0,1-8 4-16,6-5-4 15,5-5-16-15,3-6-38 16,6-7-29-16,2-1-15 0,3-5-51 15,0-4-31 1,3-2-227-16,8 0-1695 0</inkml:trace>
  <inkml:trace contextRef="#ctx0" brushRef="#br0" timeOffset="21082.01">3399 8470 2165 0,'0'0'316'0,"0"0"-76"0,0 0-86 15,64 131-34-15,-37-83-40 0,-2-1-1 16,-2-7 1 0,-6-6-12-16,-6-15-1 0,-4-11-42 15,-3-8 0 1,1-6-21-16,1-24 32 0,1-12-23 16,0-6-1-16,0-3-12 31,-1 5-24-31,-2 6-24 0,3 8-22 15,0 4-43-15,2 10-118 16,-3 3-310-16</inkml:trace>
  <inkml:trace contextRef="#ctx0" brushRef="#br0" timeOffset="21397.77">4221 8182 2260 0,'0'0'608'16,"0"0"-452"-16,0 0-14 16,114 3-59-16,-76 6-44 15,-2-2-18 1,-5-1-21-16,-4 1 0 0,-7-2-17 16,-7-3-55-1,-7 0-129-15,-6 1-301 0</inkml:trace>
  <inkml:trace contextRef="#ctx0" brushRef="#br0" timeOffset="21616.03">4217 8486 1644 0,'0'0'1514'0,"0"0"-1404"0,0 0-50 15,0 0 12-15,0 0-28 16,0 0-22-16,143 2-15 16,-112-2 1-16,-2 0-8 15,5 4-30-15,-7-2-111 0,-8 3-307 0</inkml:trace>
  <inkml:trace contextRef="#ctx0" brushRef="#br0" timeOffset="22319.66">5193 8228 2699 0,'0'0'305'0,"0"0"-186"16,0 0 31-16,0 0-70 15,0 0-30-15,156-13-22 16,-102 12-6-16,-2 1-12 16,-2 0-2-16,-3 0-5 15,-7 0 1-15,-9 0-8 0,-6 0 2 16,-4 0-39-16,-2 3-63 15,-3-1-100-15,-3 0-316 16</inkml:trace>
  <inkml:trace contextRef="#ctx0" brushRef="#br0" timeOffset="23218.16">6215 7360 2254 0,'0'0'311'0,"0"0"-214"16,0 0 42-16,0 0-69 0,0 0 5 15,0 0-17-15,0 0 4 16,89 77-11 0,-80-56 12-16,-3 2-6 0,-4 2 2 15,0 2-8 1,-2 5-9-16,0 5 6 0,0 1-16 16,0 0 2-16,-2-2-24 15,0-4 10-15,2-4-20 16,-2-2 6-1,2-2-6-15,-2 1 6 0,2-2-2 16,0 2-3-16,-2 1 12 16,-1 0-13-16,1-1 10 15,-2 4-10-15,0-3 8 0,0 2-4 16,0-2 5 0,2 1-9-16,0-6 7 0,2-1-4 15,0 0-3 1,2-2 10-16,14 0-10 0,3 1 24 15,10-5-20 1,5-2 9-16,7-8-12 0,-2-4 4 16,7 0 1-16,-7-23 0 15,-3-7 10-15,-7-5-14 16,-9-6 12-16,-9-1-13 16,-11 2 10-16,0 2-7 15,-11 5-5-15,-18 6 1 0,-9 5-18 16,-4 8-20-16,0 6-37 15,5 8-23-15,6 0-36 16,14 8-61-16,6 4-310 16</inkml:trace>
  <inkml:trace contextRef="#ctx0" brushRef="#br0" timeOffset="23850.41">5581 8560 1913 0,'0'0'895'0,"0"0"-777"16,0 0-86-16,0 0 49 0,0 0 19 16,0 0-32-16,119-17-33 15,-73 12 9-15,8 1-7 16,8 1 14-16,5-2-2 15,7 3-1-15,1 0-7 16,4 2-7-16,-4 0-2 16,1 0-9-16,-3-2 11 15,-4-2-18 1,-1-1 7-16,-4-7-17 0,-3 1 9 16,-3-3-15-16,-6 0 1 15,-4-2-1-15,-11 4 0 0,-8 2 0 16,-8 4-29-16,-11 4-24 15,-5 2-63-15,-5 0-37 16,-5 4-76 0,-12 10-466-16</inkml:trace>
  <inkml:trace contextRef="#ctx0" brushRef="#br0" timeOffset="24519.79">5729 9036 2162 0,'0'0'295'0,"0"0"-137"16,0 0 16-16,0 0-32 0,0 0-31 15,0 0-1-15,0 0-27 16,106-77-17 0,-81 87-28-16,2 14 5 15,-5 8-1-15,0 7-2 0,-6 5 13 16,-5 4-13 0,-5-1 7-16,-6 2-16 0,0-3 11 15,-6 0-23 1,-16 0 10-16,-9-4-21 15,-8-3 0-15,-5-4-8 0,-3-10-11 16,-1-5-8-16,0-12-48 16,4-8-3-16,11 0-7 15,8-16 13-15,11-9 11 16,14 0 20-16,0 1 9 0,14 3 18 16,11 12 6-16,6 6 0 15,-2 3 37-15,2 8-17 16,0 17 38-16,-2 0-17 15,-1 4 4-15,1-3-22 16,0-4-3-16,1-3-10 16,-4-2-9-16,-1-7-1 15,-2-5-20-15,-4-5-37 16,10 0-58-16,-4-9-115 16,-3-7-388-16</inkml:trace>
  <inkml:trace contextRef="#ctx0" brushRef="#br0" timeOffset="24681.65">6359 9377 2940 0,'0'0'281'0,"0"0"-192"15,0 0-18-15,0 0-71 16,0 0-72-16,0 0-60 15,0 0-141-15,54-70-998 16</inkml:trace>
  <inkml:trace contextRef="#ctx0" brushRef="#br0" timeOffset="25186.5">6881 8990 2375 0,'0'0'356'0,"0"0"-194"0,0 0-30 0,0 0-52 15,0 0-23 1,0 0-13-16,-138 53 5 0,111-23-12 16,2 11 14-1,3 5 1-15,6 6 9 16,8 2-12-16,8-1-23 16,0-4 0-16,13-11-20 15,18-9 5-15,12-20-10 16,5-9 7-16,6-9-8 15,-7-27 0-15,-9-9-19 0,-9-7-14 16,-14 2-14-16,-10 1-7 16,-5 10 34-16,0 11 20 15,0 14 3-15,-3 11 9 16,3 3 56-16,0 19-38 16,0 12-29-16,12 6 4 15,10-1-4-15,7-6-2 0,3-9-19 16,5-18-55-16,-8-3-102 15,-9 0-298-15</inkml:trace>
  <inkml:trace contextRef="#ctx0" brushRef="#br0" timeOffset="25577.99">6368 9319 2959 0,'0'0'246'15,"0"0"-153"-15,0 0-93 0,0 0-3 16,0 0-139-16,0 0-275 0</inkml:trace>
  <inkml:trace contextRef="#ctx0" brushRef="#br0" timeOffset="26374.37">2801 10575 2339 0,'0'0'347'0,"0"0"-237"16,0 0-53-16,0 0-14 15,0 0 9 1,0 0 25-16,127 111 15 0,-77-53-3 16,3 8-3-16,1 9-16 15,-1 2-11 1,-4 0-8-16,-7-6-23 0,-3-10-2 15,-10-13-20 1,-8-12 7-16,-2-10-12 0,-9-7-2 16,0-8-25-16,-8-3-36 0,-2 1-13 31,0-5-47-31,0-3-98 16,-7-1-334-16</inkml:trace>
  <inkml:trace contextRef="#ctx0" brushRef="#br0" timeOffset="26688.64">3368 10774 2009 0,'0'0'744'16,"0"0"-615"-16,0 0-7 15,0 0-2-15,0 0-47 0,0 0-20 16,0 0-23-16,-89 52 36 15,64-14-15-15,-4 7 8 16,-5 6-5-16,-1 4-5 16,-3 1-7-16,-2 2-20 15,2-2 4-15,0-2-26 16,5-8 6-16,8-10-6 16,7-10-5-16,9-9-44 15,7-9-53-15,2-8-73 16,16 0-177-16,2-3-270 0</inkml:trace>
  <inkml:trace contextRef="#ctx0" brushRef="#br0" timeOffset="27057.04">3696 11029 2710 0,'0'0'202'16,"0"0"-91"-16,0 0 20 16,60 122-56-16,-33-72-31 15,2 4 0-15,-3-4-1 16,-4-4 25-16,-4-7-25 0,-5-11-9 15,-4-9-20 1,-4-8-5-16,-3-8-9 0,3-3 1 16,1-5 0-16,3-23 12 15,3-12 0-15,1-13-13 16,-2-7-8 0,-2 0-40-16,-3 3-2 0,-1 10-4 15,-5 10 13 1,2 12-31-16,0 15-70 0,2 6-116 15,2 4-750-15</inkml:trace>
  <inkml:trace contextRef="#ctx0" brushRef="#br0" timeOffset="27389.75">4585 10990 2004 0,'0'0'818'0,"0"0"-644"16,0 0-32-16,151 0-49 0,-101 0-46 16,-6 3-23-16,-1 7-20 15,-10 0 4-15,-7 0-8 16,-5-4-9-16,-19-3-72 16,-2 0-63-16,0-1-114 0</inkml:trace>
  <inkml:trace contextRef="#ctx0" brushRef="#br0" timeOffset="27602.79">4630 11265 2928 0,'0'0'346'0,"0"0"-280"0,0 0 22 16,0 0-17-16,152 36-25 15,-111-33-34-15,1-3-4 16,-6 1-8-16,-7-1-16 16,2 0-94-16,-6 0-231 15,-9 0-2208-15</inkml:trace>
  <inkml:trace contextRef="#ctx0" brushRef="#br0" timeOffset="28386.51">5455 10925 2888 0,'0'0'197'0,"0"0"-109"16,0 0-6-16,0 0-7 0,158 0-40 15,-109 3-15 1,-1 4-12-16,0-3-8 0,-8 0 0 16,-7-1-31-16,-4-1-51 15,2-2-86 1,-8 0-217-16,-8 0-1568 0</inkml:trace>
  <inkml:trace contextRef="#ctx0" brushRef="#br0" timeOffset="28857.3">6136 10372 2224 0,'0'0'441'15,"0"0"-317"-15,0 0-46 16,0 0 11-16,0 0-40 0,139-33-16 16,-89 25-7-1,0 0 7-15,1 4-2 0,-4 4-22 0,-6 0 13 16,-8 0-11-1,-6 16 14 1,-8 9-7-16,-3 4 3 0,-7 7 7 16,-7 8 5-1,-2 4 1-15,0 6-16 16,-6 4 4-16,-5 2-7 0,-1-2 18 16,3 0-17-16,5 0 13 15,2-9-7-15,2-4-8 16,0-8-8-16,0-2-3 15,0-9-1-15,0-5-2 16,0-7-33-16,0-7-62 16,0-7-37-16,-2-4-100 0,-8-14-369 15</inkml:trace>
  <inkml:trace contextRef="#ctx0" brushRef="#br0" timeOffset="29013.36">6422 10758 1482 0,'0'0'1526'16,"0"0"-1431"-16,0 0-39 15,0 0-31-15,0 0-8 0,131 28-17 16,-97-28-38 0,5-14-124-16,-7-9-154 0,-8 2-1954 0</inkml:trace>
  <inkml:trace contextRef="#ctx0" brushRef="#br0" timeOffset="29431.34">6957 10461 2283 0,'0'0'249'16,"0"0"-87"-16,0 0-4 0,18 103-85 16,-5-73-10-16,5-6-23 15,4-9-9 1,7-5-9-16,5-5 5 0,6-5 10 0,2 0-15 31,5 0 7-31,-1 0 18 16,-1 0 7-16,-7 2-24 0,-5 16 4 15,-10 3-4-15,-8 11 4 0,-5-4-3 16,-10 5 5-16,0-1 7 16,-3-2-23-16,-19 0 5 15,-7-2-18 1,-7-2 6-16,-7-4-13 0,-1-8 0 0,-3-7-28 31,3-7-52-31,4-4-28 16,-1-33-57-16,12 1-71 0,10 2-262 15</inkml:trace>
  <inkml:trace contextRef="#ctx0" brushRef="#br0" timeOffset="29608.21">7044 10411 2644 0,'0'0'295'15,"0"0"-244"-15,0 0 8 16,0 0 30-16,0 0-62 16,122-4-21-16,-86 4-6 15,11 0-74-15,-9 0-145 16,-5 0-542-16</inkml:trace>
  <inkml:trace contextRef="#ctx0" brushRef="#br0" timeOffset="29999.15">7723 10365 2350 0,'0'0'330'16,"0"0"-168"-16,0 0-3 0,-15 146-21 15,11-79-59-15,4 5-5 16,0 8-23-16,0 2-1 16,19-6-11-16,12-11-5 15,12-19 12-15,9-22-22 16,8-20 13-16,5-4-6 16,-7-37 9-16,-8-14-26 0,-11-16 9 15,-15-9-15-15,-13-2-2 16,-11 0-6-16,-11 7-22 15,-29 9-2-15,-12 10-37 16,-12 12-21 0,-5 14-42-16,-25 26-50 15,18 0-91-15,16 14-257 0</inkml:trace>
  <inkml:trace contextRef="#ctx0" brushRef="#br0" timeOffset="30834.29">5902 11273 1640 0,'0'0'1018'0,"0"0"-920"15,0 0-3-15,0 0 21 16,0 0-31-16,0 0-17 0,141-22 1 16,-92 20 14-1,9 2-10-15,2 0-4 16,3 0-15-16,3 0 6 16,1 4-24-16,-2 3-2 0,1-4-7 15,-3 1-2 1,-1-2-6-16,1-2-8 15,0 0 13-15,-1 0-14 0,3 0 16 16,-3 0-15-16,2 0 6 16,-1 0-14-16,-1 0 1 0,-2 0-1 15,-2 0-3-15,-4 0 3 16,-5 0 2 0,-4 0-2-1,-3 0 0-15,1 3 0 0,-4-3 2 16,1 0-6-16,1 0 2 15,1 0 2-15,0 0-2 16,1-7 3-16,3 5 1 16,1 0 0-16,0 2 4 0,0 0-8 0,-5 0 5 15,-1 2-5 1,-6 4 0 0,-1-2-1-16,-5-4 0 15,-3 0-1-15,-4 0 6 16,-2 0-5-16,-4 0 3 15,-5-6-6-15,-4 0-30 16,-7-4-58-16,0-1-53 0,-15 4-97 16,-10 0-581-16</inkml:trace>
  <inkml:trace contextRef="#ctx0" brushRef="#br0" timeOffset="31563.51">6172 11857 2200 0,'0'0'262'15,"0"0"-106"-15,0 0 20 0,0 0-54 16,0 0-16 0,130-50-21-16,-99 54-32 0,0 14-17 15,-2 8 13 1,-3 4 3-16,-3 6 13 0,-3 5-16 16,-9 2 6-16,-2 7-16 15,-9 3 0-15,0 2-11 16,-5 4-6-16,-17 3 6 15,-7 0-14 1,-4-4 5-16,-6-2-19 16,-5-8 14-16,-3-9-14 15,1-11-3-15,-4-14-28 16,6-14-17-16,3 0-29 16,8-23-18-16,8-10 35 0,12-6-3 15,11 2 20-15,2 4 17 16,5 9 25-16,19 14 1 15,5 10 31-15,7 2 25 16,-1 27 2-16,3 7 7 0,1 4-22 16,-4-2 8-1,1-2-25-15,-3-6 0 0,0-9-25 0,-4-6 4 16,-4-7-5 0,-2-8-35-16,-4 0-57 0,4-24-69 15,-5-6-104 1,-3-2-647-16</inkml:trace>
  <inkml:trace contextRef="#ctx0" brushRef="#br0" timeOffset="31742.21">6827 12372 2922 0,'0'0'338'16,"0"0"-234"-16,0 0-2 16,0 0-73-16,0 0-29 15,0 0-57-15,0 0-23 16,-8-14-123-16,8 10-370 0</inkml:trace>
  <inkml:trace contextRef="#ctx0" brushRef="#br0" timeOffset="32227.92">7378 11626 2492 0,'0'0'324'0,"0"0"-157"15,0 0-65-15,0 0-38 0,0 0-25 16,-123 84 5-16,99-47-1 15,1 5-17-15,4 6 6 16,-2 6-5-16,6 6 11 0,1 4-12 16,4 6 15-1,5 7 2-15,5 3 4 0,0-2-11 16,0-1-9 0,13-10-9-1,8-9-14-15,3-9 3 0,0-13-3 0,-1-9 2 16,1-4-2-16,-3-5-4 15,-4-4 0 1,-3-6 0-16,-1-5-28 16,-5-3-89-16,4-11-66 0,-5-15-177 15,-1-3-551-15</inkml:trace>
  <inkml:trace contextRef="#ctx0" brushRef="#br0" timeOffset="32477.12">7476 12254 2862 0,'0'0'204'0,"0"0"-56"16,0 0-40-16,0 0-57 15,0 0-30-15,138 0-11 16,-118 0-4-16,-2 0-12 16,-4 0 6-16,-1-4-60 15,-2 1-121-15,-2 0-296 0</inkml:trace>
  <inkml:trace contextRef="#ctx0" brushRef="#br0" timeOffset="32793.94">7933 11789 2508 0,'0'0'361'16,"0"0"-164"-16,0 0-95 15,0 0-58-15,0 0-9 16,14 129 22-16,-12-80-20 16,-2 1 6-16,2 2 3 15,-2-2 13-15,2 1-8 16,-2-3-32-16,2-4 3 16,3-6-22-16,-1-10-8 15,3-12-94-15,6-16-83 0,-2-7-165 16,-1-18-355-16</inkml:trace>
  <inkml:trace contextRef="#ctx0" brushRef="#br0" timeOffset="33092.83">8190 11492 2608 0,'0'0'286'0,"0"0"-91"0,0 0-43 0,0 0-40 16,104 132-33-16,-84-74-24 15,-5 4 2-15,-5 6-16 16,-6 5 10-16,-4 1-34 16,0 2 5-16,-16 3-16 0,-3-2-1 15,-6 2-5 1,-2-5-20-16,0-6-33 0,1-4-85 15,3-18-99 1,8-18-501-16</inkml:trace>
  <inkml:trace contextRef="#ctx0" brushRef="#br0" timeOffset="33819.21">3590 13569 1861 0,'0'0'568'16,"0"0"-298"-16,101 108-81 0,-48-47-89 16,5 1-9-1,0 2-34-15,-6-4-5 0,-4-2 5 16,-7-6-15-16,-8-2-12 16,-4-7-24-16,-6-9-6 15,-6-10-10-15,-3-9-84 16,-5-15-107-16,-3 0-220 15,-4-21-973-15</inkml:trace>
  <inkml:trace contextRef="#ctx0" brushRef="#br0" timeOffset="34104.11">4137 13646 2350 0,'0'0'384'0,"0"0"-252"16,0 0-39-16,0 0 10 0,-74 121-21 15,50-83 5-15,-3 5-34 16,-2 4 8-16,-2-1-9 16,-5 7-3-16,1-2-22 15,-3 0-17-15,-1-6 1 16,6-3-11-16,6-8 0 15,8-12-4-15,7-8 4 16,5-9-42 0,7 0-41-16,0-3-47 15,0-2-101-15,5 0-268 0</inkml:trace>
  <inkml:trace contextRef="#ctx0" brushRef="#br0" timeOffset="34461.71">4364 14075 2339 0,'0'0'403'0,"0"0"-225"16,38 102-65-16,-18-60-42 16,2-3-19-16,-4-6-12 15,-5-8 6-15,-3-12-31 16,-4-5 0-16,-4-8-15 16,1-5 16-16,-1-22 3 15,2-11-5-15,4-8-14 16,-2-4-6-16,3-2-23 15,1 4-64-15,6-2-58 16,-3 8-121-16,-1 13-433 0</inkml:trace>
  <inkml:trace contextRef="#ctx0" brushRef="#br0" timeOffset="34731.94">5202 13874 2413 0,'0'0'350'0,"0"0"-195"15,0 0-58-15,154 0-51 16,-105 0-28-16,-9 0-13 16,-4 0-5-16,-14 21-23 0,-10-2-104 15,-12 1-205-15</inkml:trace>
  <inkml:trace contextRef="#ctx0" brushRef="#br0" timeOffset="34936.4">5225 14142 2619 0,'0'0'589'0,"0"0"-519"0,0 0 21 16,0 0-14-16,129 31-49 16,-80-27-14-16,-2-4-10 15,0 0-8-15,15 0-44 16,-13-11-81-16,-9-1-229 0</inkml:trace>
  <inkml:trace contextRef="#ctx0" brushRef="#br0" timeOffset="35524.68">6196 13888 2503 0,'0'0'289'0,"0"0"-103"0,0 0-30 0,0 0-82 15,154 0-28-15,-109 0-36 16,-5 0-10-16,0 0-14 16,-1-5-91-16,-8 2-109 15,-10-1-482-15</inkml:trace>
  <inkml:trace contextRef="#ctx0" brushRef="#br0" timeOffset="35947.39">6725 13341 2277 0,'0'0'300'0,"0"0"-146"0,0 0-17 15,0 0-46-15,118-18-68 16,-73 18-4-16,-1 0-19 16,-1 0 15-16,-6 8-3 0,-3 10 1 15,-10 4 22-15,-5 8 20 16,-11 6 15-16,-3 8-18 31,-5 4-4-31,0 5-30 16,-3 3 0-16,-10 4-10 15,0 0-8-15,0 0 8 0,-1 2-8 0,5-3 8 16,5-8-7 0,4-4 0-16,0-11 0 15,0-8-2-15,0-10-8 16,0-10-32-16,0-6-41 0,0-2-64 15,0-10-114-15,-2-8-2001 16</inkml:trace>
  <inkml:trace contextRef="#ctx0" brushRef="#br0" timeOffset="36126.67">6877 13854 2823 0,'0'0'249'16,"0"0"-216"-16,0 0-7 0,0 0-6 16,0 0-19-16,0 0-1 15,142-42-43-15,-99 6-81 16,-10 7-193-16,-4 3-844 16</inkml:trace>
  <inkml:trace contextRef="#ctx0" brushRef="#br0" timeOffset="36462.56">7369 13569 2244 0,'0'0'448'0,"0"0"-254"0,0 0-78 16,0 131-37-16,20-105-48 15,7-12-2-15,6-12-9 16,6-2 9-16,3-2 23 15,-3-12-11 1,2 6 9-16,-5 6-12 0,-7 2 19 16,-2 14-2-1,-10 15 3-15,-5 8-14 0,-6 4-10 16,-6 2-5 0,0-1-6-16,-9-7-6 15,-11-3-14-15,-7-8 11 16,-4-7-14-16,-5-4 0 0,-3-13-43 15,0 0-30-15,4-10-80 16,-7-39-33-16,13 6-173 0,4-3-522 16</inkml:trace>
  <inkml:trace contextRef="#ctx0" brushRef="#br0" timeOffset="36625.48">7401 13471 2255 0,'0'0'604'0,"0"0"-543"0,0 0 55 0,0 0-37 32,0 0-41-32,133-12-33 0,-96 8-5 0,0-4-79 31,7-6-62-31,-8 2-183 0,-7 2-1717 16</inkml:trace>
  <inkml:trace contextRef="#ctx0" brushRef="#br0" timeOffset="36929.21">7964 13427 2131 0,'0'0'379'0,"0"0"-128"0,0 107-81 16,0-48-50-16,0 11 7 15,0 5-31-15,10-1-9 16,11-3-27-1,8-8 1-15,10-17-28 16,7-13 2-16,6-21-7 0,3-12 8 16,0-12-6-16,-7-29-9 15,-11-9 10-15,-10-10-24 16,-13-4 3-16,-12-2-10 16,-2 4 0-16,-20 7-33 15,-20 8-8-15,-14 6-53 0,-39 10-32 16,12 11-89-16,8 11-259 15</inkml:trace>
  <inkml:trace contextRef="#ctx0" brushRef="#br0" timeOffset="37566.53">6487 14323 2381 0,'0'0'298'0,"0"0"-164"16,0 0-15-16,0 0 6 16,142-12-49-16,-91 8-12 15,5-2-18-15,6 2 6 16,5 0 4-16,5 2-11 16,8 0 11-16,2 2-24 15,6-2 8-15,-1 2-25 16,2-3 7-16,-5-2-18 0,-1-4 11 15,-3 0 3 1,-2-1 5-16,-2 2 8 16,-3 0-15-16,-1 2 6 0,-3 2-16 15,-2 2 16-15,-5 2-21 0,-4 0 8 16,-11 0-7 0,-9 8-2-16,-13 0 0 15,-10 2-6 1,-9-1-12-16,-6-4-33 15,0-3-23-15,-25-2-90 0,-6 0-199 16,-4-4-594-16</inkml:trace>
  <inkml:trace contextRef="#ctx0" brushRef="#br0" timeOffset="39400.1">4491 16078 1285 0,'0'0'687'0,"0"0"-243"16,0 0-186-16,112 122-85 15,-59-56-38-15,5 2-27 16,0 7-22-16,-2-3-18 16,-5-4-22-16,-7-5-10 15,-3-10-6-15,-10-4-30 0,-9-14 5 16,-4-8-5 0,-7-9-47-16,-9-18-90 0,-2 0-93 15,0 0-331-15</inkml:trace>
  <inkml:trace contextRef="#ctx0" brushRef="#br0" timeOffset="39688.65">4959 16244 2587 0,'0'0'261'16,"0"0"-114"-1,0 0-30-15,-48 104-52 0,27-64-17 16,1 3-16-16,-4 3 13 16,-3 2 0-16,-4 2-1 15,0-1-22-15,-3-3 0 0,0 2-18 16,3-4-1-16,3-8-3 16,1-4 4-1,9-6-8-15,5-8-14 0,5-9-13 16,8-4-51-1,0-5-104-15,12 0-66 16,1 0-524-16</inkml:trace>
  <inkml:trace contextRef="#ctx0" brushRef="#br0" timeOffset="40135.33">5276 16513 1909 0,'0'0'444'0,"0"0"-235"0,0 0-26 16,52 124-79 0,-31-78-46-16,2 2 6 15,-1-3 11-15,-2-5 32 16,-4-8-25-16,-3-11-18 16,-1-7-22-16,-6-5-26 15,-2-9-8-15,3-4-4 16,-1-24 15-16,4-12-13 0,-1-13 4 15,-1 0-10-15,0-5-16 16,-2 3-31-16,-2 11-23 16,3 7-15-16,5 12-33 15,-2 7-75-15,3 8-311 0</inkml:trace>
  <inkml:trace contextRef="#ctx0" brushRef="#br0" timeOffset="40394.15">6096 16346 2646 0,'0'0'278'0,"0"0"-112"0,0 0-56 0,143 2-44 16,-92 3-46-16,-2-2-4 15,-7-3-16-15,-6 5 0 16,-11-1-14-16,-17 9-62 16,-5-3-49-16,-3 6-158 0</inkml:trace>
  <inkml:trace contextRef="#ctx0" brushRef="#br0" timeOffset="40600.05">6136 16647 2831 0,'0'0'280'0,"0"0"-189"0,0 0-1 0,0 0-37 16,150 44-34-1,-113-44-13-15,-1 0-6 0,-2-18-36 16,-10-4-113-16,-6-5-311 16</inkml:trace>
  <inkml:trace contextRef="#ctx0" brushRef="#br0" timeOffset="43981.02">7282 14552 1894 0,'0'0'294'0,"0"0"-208"16,0 0 46-16,0 0-28 15,0 0 21-15,0 0-40 16,83-106 6-16,-64 97-6 16,0 8-8-16,-2 1-16 15,3 0 28-15,-1 22-9 16,0 10-28-16,1 7 0 16,-4 7-18-16,-3 3 7 0,-4 7-35 15,-9 1 10 1,0 1-16-16,-4-2 11 15,-21-3-11-15,-6-7 0 16,-7-11 0-16,1-12-19 0,-6-11-17 16,3-7-47-16,6-5-3 15,8-8-24-15,13-10 49 0,10 4 48 16,3 0 7 0,13 10 6-16,21 4 45 15,6 0 6-15,5 15-18 16,1 6 10-16,-1 1-29 15,-1 0-3-15,-3-3-10 16,-6 2-2-16,-8-11-15 16,-5-2-93-16,-8-8-118 15,-8 0-588-15</inkml:trace>
  <inkml:trace contextRef="#ctx0" brushRef="#br0" timeOffset="45437.24">6651 14770 2339 0,'0'0'225'0,"0"0"-123"0,0 0-31 15,0 0 29 1,0 0-31-16,0 0 3 16,0 0-7-16,110-4-30 15,-75-1 18-15,-1-2-14 0,-1 2-7 16,-2 5-24 0,-4 0 3-16,-4 0-7 0,-8 0 0 15,-4 0-4-15,-8 5-40 16,-3 3-65-16,0 0-168 15,-14-2-2048-15</inkml:trace>
  <inkml:trace contextRef="#ctx0" brushRef="#br0" timeOffset="47163.05">7260 15869 1680 0,'0'0'409'16,"0"0"-273"-1,0 0-4-15,0 0 14 16,0 0-63-16,0 0 13 0,149-94 0 15,-107 86-57-15,1 8-12 16,-1 0-19-16,-3 0 2 16,-4 17-2-16,-6 6-8 15,-7 6 21-15,-8 4 0 0,-10 7 18 16,-4 6 5-16,-6 7-16 16,-21-5-23-1,-7 2 3-15,-7-6-8 16,2-8-5-16,1-14-10 15,7-7-23-15,8-12 31 0,10-3 7 16,11 0 21 0,2 0-16-16,7-8 18 0,22 1 26 15,8 4-2-15,7 3-8 16,2 3 10-16,-4 18 4 0,-4 9-22 16,-9 10 10-1,-9 1-16-15,-12 3 10 0,-8-4-19 16,0 0 11-1,-15-4-16-15,-14-8 0 0,-9-5 3 16,-4-11-14 0,-3-12 0-16,0 0-7 0,1 0-9 15,9-5-27-15,4-9-2 16,12-2-26-16,11 2-28 16,8-4-46-1,8 0-82-15,17-1-138 0,0 4-1907 0</inkml:trace>
  <inkml:trace contextRef="#ctx0" brushRef="#br0" timeOffset="48206.97">8686 15816 1865 0,'0'0'211'15,"0"0"-189"-15,0 0-12 0,0 0-10 16,0 0-2-16,0 0 2 15,0 0 95-15,14-14 86 16,-14 9-94-16,0 5-8 16,0-4-73-16,0 4 7 15,0 0-2-15,0 0-2 16,0 0 5 0,0 0-14-16,0 0 11 0,0 0-9 15,0 0 3-15,0 0-4 16,0 0-2-16,0 0-4 15,0 0-93-15</inkml:trace>
  <inkml:trace contextRef="#ctx0" brushRef="#br0" timeOffset="49775.61">8061 15913 1897 0,'0'0'505'16,"0"0"-340"-16,0 0-30 0,0 0-23 0,0 0-33 15,0 0-29 1,0 0-15-16,-10-39 17 16,10 34-12-1,14 1 29-15,5 1 0 0,6 3-24 16,8 0-29-16,1 0-6 15,4 0-9-15,-2 0-1 16,-1 0 0-16,-6 0 5 16,-4 0-10-16,-6 0 9 15,-5 0-8 1,-3 0-2-16,-4 7 5 0,-5 11-3 16,-2 4 4-16,0 14 1 15,-2 9-1-15,-9 1 2 16,-4 10 4-16,-3-3-4 0,1 10-2 15,0-1 20-15,1 7-15 16,3-4 5-16,5-2-4 16,4-10-2-16,4-7-4 15,0-19-4-15,0-13 0 16,8-9-44-16,-2-5-30 16,1-33-26-16,-3-6-92 15,-4 2-117-15</inkml:trace>
  <inkml:trace contextRef="#ctx0" brushRef="#br0" timeOffset="49946.12">8223 16237 2715 0,'0'0'200'15,"0"0"-147"-15,0 0-31 0,0 0 0 16,0 0-13-16,120-2-9 15,-76-22-49-15,-5-1-114 16,-8 4-101-16</inkml:trace>
  <inkml:trace contextRef="#ctx0" brushRef="#br0" timeOffset="50465.01">8802 15738 2213 0,'0'0'303'15,"0"0"-169"-15,0 0-9 16,0 0-57-16,0 0-52 15,0 0-16-15,0 0 33 16,-12 52 44-16,12-23 16 16,0 7-16-16,0 4-3 15,10-3-36-15,3-6-10 0,3-4-11 16,5-14-9-16,2-4 4 16,4-5-11-16,4-3 24 15,5 4-2-15,3-1 23 16,-2 4-22-16,1 6 12 15,-3 8-13-15,-3 6 6 16,-8 7-2-16,-3 0 4 16,-11 1 7-16,-3 4-5 15,-7 4 6-15,0-3-13 16,-15-1-2-16,-12 0-14 16,-6-8 2-16,-7-6-5 0,-7-12-3 15,-3-8-4 1,2-6-18-16,0 0-18 15,9-18-21-15,7-6-1 0,8-6-54 16,9-24-21-16,3 4-96 16,8 5-285-16</inkml:trace>
  <inkml:trace contextRef="#ctx0" brushRef="#br0" timeOffset="50690.51">8844 15731 2944 0,'0'0'201'0,"0"0"-127"16,0 0 1-16,0 0-41 16,146 27-16-16,-104-22-18 15,-6-1 0 1,-7-1-17-16,4 2-66 0,-10-5-135 0,-6 4-607 15</inkml:trace>
  <inkml:trace contextRef="#ctx0" brushRef="#br0" timeOffset="52044.94">9636 15932 2140 0,'0'0'258'16,"0"0"-183"-16,0 0-46 16,0 0 17-16,0 0-13 15,51 102 31-15,-40-70 36 16,-1 4-14-16,-4 0-1 15,-2 5-14 1,-1-2-2-16,-3-5-29 0,0 2-5 0,0 1-19 16,0-6-3-16,0 0-3 15,0-3 3 1,0-12-6 0,0-2-6-16,0-10 2 0,-3-4 2 15,-1 0-3-15,2-13-2 16,-2-8 0-16,4-16-13 0,0-2 9 15,0-10 2 1,10-1-9-16,11-4 11 0,1 1 0 16,2 4-1-1,3 9 2-15,0 12-2 0,0 12 6 0,0 14 11 16,2 2 6 0,-3 18-11-16,1 14 4 15,-5 12-3-15,-2 6 10 16,-5 4-9-16,-1 2 6 15,-3 3-14-15,-7-9 9 16,0-7-10-16,-4-6 9 0,0-16-10 16,0-10 1-1,0-11-8-15,0-11 4 16,0-22-9-16,0-13 0 16,13-12 8-16,11-1-24 0,7 1 19 0,7 10 6 31,2 12 0-31,5 18 8 0,-3 18 25 0,1 10 1 31,-5 34-11-31,-7 8 15 16,-7 12-24-16,-6-1 8 0,-4-10-13 15,-6 0 1-15,-1-13-9 16,-5-8-1-16,0-6-1 0,0-8-66 16,3-4-69-1,-2-6-283-15</inkml:trace>
  <inkml:trace contextRef="#ctx0" brushRef="#br0" timeOffset="52434.31">10634 16976 2057 0,'0'0'398'0,"43"-107"-283"0,-7 36 12 16,6-13-45-1,7 3-31-15,-2 9-46 0,-2 6-3 16,1 12-2-16,-10 17-149 15,-12 16-164-15</inkml:trace>
  <inkml:trace contextRef="#ctx0" brushRef="#br0" timeOffset="52635.64">10817 16932 2721 0,'0'0'224'0,"54"-112"-153"15,-11 41 5-15,5-1-45 16,4 7-29-16,4 0-2 16,-12 17-105-16,-15 16-382 0</inkml:trace>
  <inkml:trace contextRef="#ctx0" brushRef="#br0" timeOffset="55998.87">16854 5066 1683 0,'0'0'323'0,"0"0"-164"16,0 0-82-16,0 0-19 15,0 0 39-15,0 0-38 16,0-23-16-16,0 23-25 15,0 0 15-15,0 0-18 16,0 0 23-16,0 0-2 16,4 0 30-16,2 0-36 15,0 0-10-15,-2 3-14 0,1 2 5 16,-1 1-13-16,-2-4 11 16,0 2-7-16,-2-4-1 15,2 0 0-15,-2 0 0 16,0 0 18-16,0 0 16 15,0 0-6-15,0 0 11 0,0 0-13 16,0 0 13 0,0 0-27-16,0 0 4 15,0 3-17-15,0 0 0 0,0 13-35 16,-2-2-179-16,-4 2-1652 16</inkml:trace>
  <inkml:trace contextRef="#ctx0" brushRef="#br0" timeOffset="61547.28">16881 7677 2290 0,'0'0'347'0,"0"0"-193"0,0 0-34 0,0 0-25 15,0 0-70-15,0 0-24 16,0 0 7-16,14 0 4 31,12 0 41-31,5 0-16 0,5 0 20 0,2 0-19 16,2 0-5-1,3 3-17-15,1 3-2 0,1-2 8 0,3 0-11 32,6-2 14-32,4-2-14 15,7 0 17-15,3 0-24 0,4-7 11 16,2-5-3 0,-1-1 21-16,-3 1-7 15,-6 5-7-15,-4 0 8 16,-4 5-21-16,-5-1 14 15,0 3-20-15,1 0 16 16,-4 0-10-16,4 0 14 0,-3 0 2 16,2 0-1-1,1 0 2-15,-1 0-16 0,2 0 13 16,3 0-14-16,0 0 21 16,0 0-21-16,-5 0 8 15,-2 0-14-15,-2 0 0 16,-5 3 7-16,-1-1 1 15,-2 2 10-15,3-1-10 16,-1 2 12-16,3-1-7 0,3 2 8 16,0 0-21-16,4-1 6 15,-2 1-1-15,2-5-1 16,-1-1 3-16,-4 2-7 16,-3-2 9-16,-1 2-9 15,-4-2 15-15,0 1-15 16,-4 2 11-16,-3-3-10 15,0 0 6-15,0 0-2 16,2 0-1-16,1 0 10 16,1 0-14-16,3-4 16 15,1-1-16-15,-2-1 13 0,-1 1-12 16,1-1 3 0,-1 0 0-16,3 0-3 15,-4 3 6-15,1-2-7 0,-3 1 13 16,0 0-12-1,1 0 7-15,-1 0-5 0,3 0 6 16,0-1-9-16,1 0 4 16,1 1-3-16,-1 2 0 15,-2-3 0-15,-2 3 7 16,1-1-13 0,-1-1 11-16,-2 0-7 0,0 0 6 15,1 1-6-15,-5-1 1 16,-1 3 0-16,1 1 0 0,0 0 0 15,-1 0-7-15,3-2 14 16,0 2-8-16,-2 0 9 16,0 0-13-16,0 0 5 15,-3 0 0-15,1 0 0 16,-1 0 0 0,-2 0-1-16,1 0 8 15,-1 0-15-15,-2 0 16 0,-2 0-12 16,3 0 9-16,0 0-6 15,2 0 1-15,1 0 0 16,3 0 0-16,2 0 0 16,0-2-5-16,-3 2 13 15,1 0-12-15,-4-3 11 0,-1 3-11 16,-5-2 4-16,-1 2 0 0,0-1 1 16,0 1-1-1,2-3 2-15,-1 3 3 16,4 0 9-16,3 0-10 15,0 0 19-15,1 0-18 16,-1 0-2-16,1 0-3 16,-2 0 0-16,-2 0 0 15,2 0 0 1,1 0 0-16,1-1 0 0,2-3 0 16,-3 0 0-16,5 0 0 15,0 2 0-15,4-3 0 16,0 2 0-16,2 1 0 15,0-1 0-15,-4 3 0 16,1 0 0-16,-5 0 0 16,-6 0 0-16,-3 0 0 15,-2 0 0-15,-5 0 0 16,-2 0 0-16,-1 0 0 16,2 0 0-16,1 0 0 15,3 0 0-15,1 0 0 0,3 0 0 16,-3 0 0-1,1 0 0-15,-1 0 0 0,1 0 0 16,0 0 0-16,2-1 0 16,-1-2 0-16,1 2 0 15,-7 1 0-15,-3-3 0 16,-4 3 0-16,-4 0 0 16,0-1 0-16,0 1 0 15,-2-3 0-15,-17 2 0 16,-27-9-144-16,1-3-340 0,-1-1-1598 15</inkml:trace>
  <inkml:trace contextRef="#ctx0" brushRef="#br0" timeOffset="63022.78">22097 4550 1018 0,'0'0'924'0,"0"0"-737"16,0 0-82-16,0 0-42 15,0 0-15-15,0 0 39 0,0 0 26 16,-14-34-68-16,14 34 34 15,0 0 16-15,0 0-46 0,0 8 11 16,0 6 8-16,0 3-1 31,3 6-23-31,2 3-14 0,1 6-6 16,1 0 5-16,1 6-21 16,0 2 19-1,0 2-9-15,1 3 18 0,1-1-13 0,-2 0 9 16,3 2-4-16,1 0-3 15,-4-2 6 1,3 0-25-16,-1 0 16 16,-2-2-11-16,1 2 15 15,0-1-21-15,-2 0 10 16,0 0-14-16,-3 1 2 16,2 0-3-16,-1 0 1 15,0 1 2-15,1-1 2 16,-1-5 2-16,-1 0-7 0,0-3 19 15,3 0-10-15,0-2 8 16,0-3-9 0,-1 4-3-16,1-3 1 0,-3 0-5 15,1-2 4-15,-5 0 0 16,0 0-1-16,0-1 1 16,0 0-3-16,0 2-2 15,0-1 0-15,0-1 0 16,0 0 0-16,0-3-2 15,0 0 5-15,0-2-1 16,3 2-1-16,1-2 1 16,2 2 2-16,1 2-4 0,-3 0 0 15,1 5 4 1,-2-4-4-16,-1 1 0 16,-2 3-3-16,0-5 8 15,0 0-5-15,0 2 5 0,0 0-3 16,0 2-2-1,0 0 0-15,0 1 0 0,-2 1 0 16,-1-1-5-16,0 2 10 0,1-3-13 16,2-2 16-1,0-2-10-15,0 0 7 0,0 0-4 16,0-2 3 0,0 3 2-16,0 0 5 15,2 3-10-15,4 0 7 16,-4 3-4-16,2-1-2 0,0-4 5 15,-2-2-7 1,3-2 0-16,-5-2 0 0,0-2-1 16,0-2 1-16,0-4 0 15,0-1-1 1,0-2-2-16,0-3-39 0,-5-1-19 16,-1 2-72-16,2-2-108 15,-4-6-424-15</inkml:trace>
  <inkml:trace contextRef="#ctx0" brushRef="#br0" timeOffset="64761.14">16680 4749 213 0,'0'0'1641'16,"0"0"-1319"-16,0 0-156 16,0 0-73-16,0 0-6 15,0 0-7-15,0 107-31 16,3-79 32-16,-3 1-18 15,2 0-11-15,2 2-40 16,3 3 13-16,-1 5-7 16,1 4 9-16,-2 6-2 0,-1 0-15 15,-1-1 9-15,1-4-14 16,-2-3 18 0,2-7-3-16,1-2 8 0,2-2-14 15,0 0 13-15,1 0-5 16,-1 5 8-16,-1-1-6 15,2 2-8-15,0 0 11 16,-1 0-16-16,-1 0 8 16,0-1-19-16,0-1 13 15,-2 4-12-15,3-6 4 0,-3-6 1 16,4 1 2-16,-2-5 10 16,-2 0-13-16,3 0 7 15,-3 1-11-15,0-1 9 16,4 3-9-1,-4 6 7-15,0-1-7 0,1 0-1 16,1 0 8-16,2-2-7 0,-2 0 0 16,1 0 3-16,1-1-8 15,0-4 10 1,-2 3-1-16,-1-2-4 16,-1 3-2-16,-2-2 0 15,2 4 1-15,-2-2 0 16,1 2 1-16,-1 0-4 0,-2 3 12 15,0-1-11 1,0 1 6-16,0 0-1 0,0 0-2 0,0 0-1 16,0-2 0-1,0-1 0-15,0-1-7 16,0-3 15-16,0 1-12 16,0-1 9-16,0 1-3 0,0 1-2 31,0-2-1-31,0 3 1 0,0 0-1 15,0 4 1-15,-2 0 0 16,-1 0-4-16,1 0 10 16,0-4-7-16,0 1 6 15,-2-3-6-15,2-2 1 0,-1 1 0 0,1 2 0 16,0-1-2 0,2 0-2-16,0-1 8 15,0-2-7 1,0 0 6-16,0-2-5 15,2 1 3-15,5 2-2 0,-5 1 1 16,0-4 0-16,0 0 0 16,-2-3-6-16,0-3 5 0,0-3-24 15,0-2-25 1,0-3-100-16,0-6-118 16,0-1-770-16</inkml:trace>
  <inkml:trace contextRef="#ctx0" brushRef="#br0" timeOffset="65954.73">18729 8078 1299 0,'0'0'451'0,"0"0"-207"16,0 0 10-16,0 0-104 15,0 0-50 1,110 111-33-16,-106-79 18 0,-4 0 23 15,0 4-28-15,-12 0-46 16,-12-1-33-16,-5-5 4 16,-2-6-5-16,0-11-5 15,4-7-91-15,9-6 37 16,7 0 34-16,9-13 25 16,2-1 73-16,6 3-1 15,17 4-7-15,6 7-17 16,2 0 31-16,2 14-6 0,1 16 16 15,-1 6-39-15,-4 7-8 16,-4 3-13 0,-8 0 3-16,-10 0 17 15,-7 0-9-15,0-2 6 0,-13-1-32 16,-16-4 16-16,-5-5-29 16,-3-8 15-16,-6-10-16 15,3-7 0-15,0-9-11 16,4 0-42-16,8-23-31 0,5-3-47 15,13-10-49 1,8 8-235-16,2 5 13 0</inkml:trace>
  <inkml:trace contextRef="#ctx0" brushRef="#br0" timeOffset="66574.57">18517 8078 1773 0,'0'0'407'0,"0"0"-171"16,0 0-95-16,0 0-25 16,127-61-59-16,-100 61-6 15,-2 0-3-15,-5 6-32 0,-5 8 8 16,-4-2-17-16,-4 0 13 15,0-2-20-15,-3 2-22 16,-2-2-158-16,0-2-422 16</inkml:trace>
  <inkml:trace contextRef="#ctx0" brushRef="#br0" timeOffset="67394.28">19111 8069 2221 0,'0'0'409'0,"0"0"-271"16,0 0-67-16,0 0 1 0,0 0-13 0,0 0-31 15,122-4-12 1,-80 3 3-16,0-2-14 0,1 0 9 31,-5 3-4-31,-5 0 21 16,-2 0-13-16,-6 3 6 15,-3 5-13-15,-7 1 5 16,-1 2-6-16,-3 1-4 0,-4 2 5 16,-3 2-11-16,-4 4 19 15,0 4-13-15,0 6 23 16,0 5-17 0,0 4 8-16,-9 4-7 0,3 0 10 15,-3 4-1-15,0-3-6 16,2 2 12-16,3 0-14 15,-3-2 18-15,5-1-18 16,0-3 5-16,2-4-18 0,0-7 5 16,0-2-6-1,0-12 0-15,0-3 0 0,0-7-26 16,0-3-25-16,0-2-68 16,-3-8-82-16,-1-8-316 0</inkml:trace>
  <inkml:trace contextRef="#ctx0" brushRef="#br0" timeOffset="67560.39">19398 8482 2194 0,'0'0'751'0,"0"0"-610"0,0 0-113 16,0 0 0-16,0 0-7 15,0 0-21-15,0 0 0 16,129 4-9-16,-86-10-72 15,-10-12-132-15,-2-3-297 0</inkml:trace>
  <inkml:trace contextRef="#ctx0" brushRef="#br0" timeOffset="67959.37">19867 8214 2306 0,'0'0'377'16,"0"0"-253"-16,0 0-30 0,0 0-43 15,0 0-31-15,10 101-3 16,15-93-12-16,6-8 20 0,4 0-3 16,5 0 29-16,0 0-3 15,1 0 9 1,-6 2-8-16,-1 17 16 15,-7 6 5-15,-5 8-25 0,-7 4 14 16,-6 0-18 0,-4-2 12-16,-5-1-23 15,0-5 10-15,-7-2-22 16,-15-6-7-16,-5 2-4 16,-6-7-6-16,-6-4-1 15,2-7-25-15,-3-5-33 16,2 0-60-16,7-19-26 0,4-20-85 15,9 5-67-15,9 5-346 16</inkml:trace>
  <inkml:trace contextRef="#ctx0" brushRef="#br0" timeOffset="68133.7">19935 8073 2549 0,'0'0'461'15,"0"0"-389"-15,0 0 23 16,0 0-53 0,0 0-16-16,116 0-26 0,-88 0 0 15,3 0-5 1,8 0-90-16,-8 0-86 0,-6 0-268 16</inkml:trace>
  <inkml:trace contextRef="#ctx0" brushRef="#br0" timeOffset="68851.36">20600 8124 1696 0,'0'0'546'0,"0"0"-304"0,0 0-146 0,0 0-22 16,15 107 36-16,-9-73-19 15,-2 2 1 1,2 3-5-16,-2 2 12 0,-2-4-27 15,-2-2-17 1,2-2-35-16,-2-8-2 0,0-5-18 0,0-8 4 16,3-5-4-1,-3-5 0-15,0 1-1 16,0-3 2-16,0 0-7 16,0-3 2-1,0-13 3-15,4-6-20 16,2-6 8-16,4-8-39 15,5-4 12-15,1-5-11 16,3 0 14-16,6-1 33 0,2 1 4 0,2 10 8 16,0 6 21-1,0 11 17-15,-2 12-13 16,0 6 9-16,-3 12-18 16,-4 18 1-16,-2 8 6 15,-3 4-12-15,-3 2 11 16,-3-2-21-16,-7-3 11 15,0-7-9-15,-2-11 7 16,0-4-17-16,0-13 0 16,0-4-1-16,0-12-51 15,7-22 22-15,9-10-23 0,5-5 4 16,8 1 23-16,2 8 20 16,4 13 10-16,0 18 11 15,-1 9 31-15,-5 20-7 16,-5 26 2-16,-9 11-20 15,-4 4 7-15,-1-4-29 16,-6-9 15-16,0-12-15 16,-1-14-18-16,-3-13-96 0,0-9-138 15,0 0-2364-15</inkml:trace>
  <inkml:trace contextRef="#ctx0" brushRef="#br0" timeOffset="71030.78">16765 4792 1845 0,'0'0'371'0,"0"0"-108"16,0 0-156-16,0 0 19 0,0 0-36 16,0 0 1-16,116-10-25 15,-89 6-29-15,0 1 5 16,-3 3 7-16,3 0-2 15,-1 0-18 1,5 0 24-16,8 0-26 0,1-3-10 16,5 3 1-1,1 0-12-15,1-2 1 16,-3 2-6-16,1 0 21 16,-5 0-11-16,-2 0 20 0,0 0-24 15,0 0 16-15,0-2-12 16,4-3 8-16,1-4 2 15,1 1-7 1,1 0 2-16,-1 0-8 0,-2 2 11 16,-1-1-10-16,-3 4 10 15,-3-1-15-15,1 0 9 16,2 1-2-16,0-4-2 0,-1 2 4 16,1-2-13-16,3 1 11 15,-3 2-11-15,-1 1 19 16,-1-2-8-16,2 1 20 15,0-2-8-15,0-2 2 16,-1 2-9 0,2 0-7-16,-4 4 8 15,3 0-17-15,-2 2 17 0,-1 0-11 16,4 0 11-16,1 0-16 0,-3 0 6 16,3 0-6-1,1 0-1-15,-1 0 5 16,-1-2-4-16,4-6 14 15,-5 2-7-15,0 0 19 16,-2 2-18-16,-3 2 7 0,1-2-16 16,1 2 5-16,-1-3 2 15,3 2-7-15,2-3 3 16,1 0 2-16,0 2 1 0,-1 0-6 16,0 1 18-1,-4 2-18-15,1 1 11 16,-3 0-10-16,-2 0 6 15,3 0 1-15,-1-2-7 16,0-2 7-16,4 1-7 16,-2 1 3-16,3-3 1 15,-5 3-4-15,3 2 1 16,-3 0-2-16,2 0 5 16,0 0-1-16,1 0 7 15,1 0-10-15,1 0 12 0,1 0-13 16,3 0 13-16,-3 0-10 15,4-2 0-15,-3-1-3 16,0 2 0-16,1-3 0 0,-2 2 4 16,-1 0-9-1,3-3 12-15,-3 4-7 16,-1-3 7-16,-3 1-13 0,-3 3 6 16,-2 0 0-1,-2 0 0-15,0 0 0 16,-3 0 0-16,3 0 5 15,2 0-10-15,0 0 11 16,4 0-4-16,1 0 4 16,1 0-11-16,-1 0 5 15,-1 3 0-15,0-2 0 16,-2 3 0-16,1-1-6 16,-3-1 14-16,0 0-14 15,-5 0 13-15,1-1-10 0,0 2 3 16,-1-3 0-16,0 0 1 15,3 0-1-15,2 0 0 16,-2 0 2-16,-4 0-7 16,-2 0 10-16,0 0-6 15,-5 0 8-15,1 0-11 16,1 0 4-16,-3 0 0 16,3 0 0-16,1 0 0 15,-4 0-4-15,3 0 8 16,-1 0-10-16,2 0 12 15,0 0-8-15,1 0 2 16,5 0 0-16,0 0 0 0,2-3 0 16,-4-2 0-1,2 0 4-15,-2 1-11 0,-1 3 16 16,0-2-12-16,-2 3 8 16,-2 0-8-16,2 0 3 15,-4 0 0-15,1 0-1 16,-1 0 2-16,-1 4-7 15,1 3 12-15,-1-1-11 16,-1-2 10-16,-3 0-5 0,-1 0 0 16,-4 1 0-16,1-5-4 15,-1 2-7-15,1 1-16 16,2-1-22-16,-2 0-17 16,1-2-61-16,-5 6-35 15,-3-1-134-15,0 4-337 0</inkml:trace>
  <inkml:trace contextRef="#ctx0" brushRef="#br0" timeOffset="72066.14">18147 3414 1993 0,'0'0'288'0,"0"0"-76"16,0 0-38-16,0 0-36 15,0 0-51-15,0 0-17 16,129-98 0-16,-89 92 1 16,1 6-14-16,1 0-23 15,-5 18 16-15,-5 13-6 16,-8 8 0-16,-12 5-20 15,-12 5-2-15,0 1-5 16,-18-2-12-16,-13-4-4 16,-5-7 0-16,-1-8-2 0,0-8-33 15,8-14 6-15,10-7-8 16,7 0 24-16,12 0-5 16,0-3 6-16,20-1 7 15,14 4 4-15,1 0 17 16,4 5-10-16,-8 17 29 15,-9 11-5-15,-11 3 15 16,-11 4 2-16,0 2 7 0,-20 1-5 16,-11-2-14-16,-7-5-16 15,-3-8-19-15,4-8 15 16,1-8-16-16,3-7 0 16,8-5-41-16,5 0-35 0,11-5-32 15,9-16-30 1,18 1-69-16,9 1-260 15</inkml:trace>
  <inkml:trace contextRef="#ctx0" brushRef="#br0" timeOffset="72598.25">18776 3256 2221 0,'0'0'266'16,"0"0"-182"-16,0 0 76 15,0 0-38-15,0 0-63 0,131 0-9 32,-93 0-32-32,-3 0 16 0,-1 0-14 15,-7 7 6-15,-5 5-6 16,-4 7 12-1,-9 6 22-15,-5 1 5 0,-4 8 2 0,0 4-17 0,0 4 2 16,0 6-17 0,-8 4 13-1,-4 4-10-15,1 5-3 0,0-2-7 16,4-1-3 0,5-1 0-16,2-7-19 15,0-4 2-15,0-8 5 16,0-8-14-16,0-10-8 15,0-9-37-15,0-10-63 16,0-2-65-16,0-19-107 0,0-5-469 16</inkml:trace>
  <inkml:trace contextRef="#ctx0" brushRef="#br0" timeOffset="72718.73">18936 3805 2749 0,'0'0'314'0,"0"0"-232"15,0 0-29-15,0 0-9 16,0 0-38-16,125-27-6 16,-75 1-84-16,-11-1-122 0,-3 1-226 15</inkml:trace>
  <inkml:trace contextRef="#ctx0" brushRef="#br0" timeOffset="73101.25">19404 3445 2235 0,'0'0'565'0,"0"0"-439"15,0 0-25-15,0 0-36 16,0 0-26-16,0 0 1 16,-6 108 4-16,22-94-5 0,1-1-20 15,6-8 6-15,6-1-12 16,4-4 24-16,2 0-9 15,5 0 17-15,-1 0-11 16,-4 10-7-16,-1 9 2 16,-8 11-1-16,-8 3 11 15,-4 6-17-15,-12 0 24 16,-2 0-17-16,0 0 8 16,-7-6-15-16,-11-1-4 15,-4-4-6-15,-5-3-7 0,1-8 1 16,-1-5-6-1,-4-8-4-15,0-4-48 0,-3-6-23 16,-4-35-89-16,9-2-63 16,5 1-277-16</inkml:trace>
  <inkml:trace contextRef="#ctx0" brushRef="#br0" timeOffset="73300.87">19451 3270 2799 0,'0'0'251'0,"0"0"-187"0,0 0-17 16,0 0-31-1,0 0-16-15,121-14-2 16,-94 10-100-16,-6 2-143 15,-3 0-531-15</inkml:trace>
  <inkml:trace contextRef="#ctx0" brushRef="#br0" timeOffset="74099.84">20056 3451 1752 0,'0'0'421'16,"0"0"-264"-16,0 0 39 0,0 0-52 15,0 0-41-15,0 0-23 16,50 106 14-16,-36-59-33 15,-3-1 1-15,1 5 4 16,-4 0 3-16,-1-7-12 16,-1-3-10-16,-4-10-6 15,-2-4-25-15,2-10 0 16,-2-8-16 0,0-6 7-16,0-3-7 0,0-8 7 0,0-22-7 15,0-10-5 1,0-8 4-16,0-7 2 15,8 0-7-15,7-2 12 16,8 6-6-16,1 5 6 16,5 9-6-16,-2 13 6 15,1 14 13-15,-3 10 3 0,-2 5 2 16,-3 27 12-16,-5 11-7 16,-1 6 5-16,-3 7-20 15,-5-1 6-15,-4-4-19 16,-2-13 6-1,0-13-6-15,0-14 3 0,5-11-4 16,4-23-10-16,6-25 1 16,8-16-2-16,4-4 0 15,4 2 2-15,0 16 5 16,2 16 8-16,-1 24 5 0,-3 10 9 16,-2 23 11-1,-5 23 11-15,-5 12-18 16,-3 0 9-16,-5 0-24 15,-3-10 12-15,-1-8-18 16,-5-11-2-16,0-6-3 16,0-5-50-16,0-6-54 15,-11-6-127-15,0-1-484 0</inkml:trace>
  <inkml:trace contextRef="#ctx0" brushRef="#br1" timeOffset="83505.31">23370 1726 1984 0,'0'0'231'16,"0"0"-134"-16,0 0 8 0,0 0-20 15,0 0-6-15,0 0 14 0,-14-67-1 16,12 67-9-16,2-3 23 15,-2 3-19-15,2 0-10 16,-2 6-26-16,0 17-16 16,-1 16-15-16,3 14 12 15,0 7 0 1,11 10-10-16,14 4 2 16,8-2-20-16,6-6 10 0,5-14-13 0,3-17 19 31,2-19-19-31,0-16 19 15,-5-12-12-15,-1-31 9 0,-7-11-10 16,-5-13-6-16,-9-3-2 16,-4-1-46-16,-7 1 7 15,-8 5-2-15,-3 14 32 0,0 10 0 16,0 17 10 0,0 16 23-16,0 8 17 0,0 28-11 0,0 41-11 15,4 35 34 1,13 44-5-1,-1 19 21-15,-7 2-25 0,-9-10 8 16,-7-25-14-16,-19-9 10 0,-4-25-9 16,4-22-23-1,4-21-6-15,-5-11-4 16,-4 0-10-16,-8-2-10 16,-3-8-17-1,0-21-23-15,-1-15-10 0,4-15-24 16,1-31 11-1,5-16 25-15,8-11 5 0,11-2 33 16,12-2 11-16,2 4-2 16,16 10 12-16,17 7-4 15,7 10-2-15,7 7 0 16,4 9 0-16,27-12-29 16,-11 10-111-16,-9-1-271 0</inkml:trace>
  <inkml:trace contextRef="#ctx0" brushRef="#br1" timeOffset="83828.52">24438 1814 2662 0,'0'0'309'16,"0"0"-168"-16,0 0-6 16,133-1-69-16,-81-2-27 15,-1 2-33-15,-7 1-1 16,-8 0-5-16,-11 0-5 15,-12 5-46-15,-13 9-58 16,0-2-86-16,-9 3-542 0</inkml:trace>
  <inkml:trace contextRef="#ctx0" brushRef="#br1" timeOffset="84006.29">24500 2073 2923 0,'0'0'211'0,"0"0"-96"0,0 0-12 16,131-2-60-16,-88 0-28 15,-5 2-15-15,4 0-49 16,-8 0-115-16,-12 6-341 16</inkml:trace>
  <inkml:trace contextRef="#ctx0" brushRef="#br1" timeOffset="85415.06">25220 1206 1993 0,'0'0'482'15,"0"0"-323"-15,0 0-40 16,0 0-30-16,0 0-8 0,0 0-41 15,116-5-7 1,-74-2-32-16,4 4 16 16,-7-3-16-16,-3 4 2 15,-7 2-3-15,-7 0 0 0,-7 4 0 16,-3 14 0-16,-7 12 10 16,-5 8 3-16,0 10 21 15,0 7-4-15,-8 4 5 16,-1 5-22-1,1-1 9-15,1-1 9 0,3-1 3 0,-1-6 7 16,3-1-13 0,2-3 2-16,0-3-26 0,0-4 4 15,0-5-8 1,0-13-1-16,0-7-59 0,0-9-43 16,0-10-64-16,0-12-152 15,-5-8-781-15</inkml:trace>
  <inkml:trace contextRef="#ctx0" brushRef="#br1" timeOffset="85555.27">25447 1706 2517 0,'0'0'318'0,"0"0"-227"0,0 0-66 16,0 0 9-1,0 0-29-15,0 0-5 16,141 13-26-16,-99-13-93 15,-9-11-151-15,-6-7-1896 0</inkml:trace>
  <inkml:trace contextRef="#ctx0" brushRef="#br1" timeOffset="85880.51">25904 1393 2587 0,'0'0'274'15,"0"0"-153"-15,0 0-27 0,14 113-45 16,19-93-27-16,9-8-1 16,12-8-6-16,8-4 38 15,1 0-9-15,1 0 21 16,-6 0-17-16,-8 10 6 16,-13 16-1-16,-12 9-7 15,-14 8-11-15,-11 3-15 0,0-2 8 16,-22 1-24-16,-12-5 7 15,-6-4-9-15,-6-8-2 16,-6-9 0-16,1-6-33 16,-3-13-39-16,-8-13-62 15,13-17-75 1,12-3-247-16</inkml:trace>
  <inkml:trace contextRef="#ctx0" brushRef="#br1" timeOffset="86013.71">26007 1233 2511 0,'0'0'264'0,"0"0"-195"15,0 0-4-15,0 0-37 16,127-42-28-16,-83 42-51 16,-5 0-229-16,-10 0-709 0</inkml:trace>
  <inkml:trace contextRef="#ctx0" brushRef="#br1" timeOffset="86345.68">26583 1239 2141 0,'0'0'400'0,"0"0"-156"0,0 0-81 15,-21 134-39-15,10-69-50 16,0 6 9-16,6 10-22 15,5 0 9 1,0-6-15-16,21-8 3 0,10-16-24 16,6-14 1-1,5-15-5-15,4-15-6 0,3-7 7 16,-5-25-17-16,-2-21 5 16,-5-17-18-16,-14-7-1 0,-13-6-1 15,-10 2-16-15,-14 2-15 16,-24 7-28-16,-6 9 0 15,-7 12-31-15,3 15 5 16,11 17-41-16,10 10-56 16,16 2-158-16</inkml:trace>
  <inkml:trace contextRef="#ctx0" brushRef="#br1" timeOffset="86682.58">27333 1618 2951 0,'0'0'208'16,"0"0"-52"-16,0 0-32 16,0 0-76-16,128 0-19 0,-95 0-28 15,-6 0-1-15,-3 0-11 16,-4 0-65-16,-4 0-56 15,-7 2-200-15,-3 0-718 0</inkml:trace>
  <inkml:trace contextRef="#ctx0" brushRef="#br1" timeOffset="87014.22">27873 1345 2651 0,'0'0'311'0,"0"0"-147"15,0 0-50-15,114 136-56 16,-75-87-31-16,4 1 2 15,-1 4-7-15,-2-3 4 0,-3 4-18 16,-6-3 4-16,-5-4-11 16,-6-7-2-16,-2-8-50 15,-5-10-78-15,-4-11-212 16,-2-10-935-16</inkml:trace>
  <inkml:trace contextRef="#ctx0" brushRef="#br1" timeOffset="87217.31">28352 1439 2817 0,'0'0'253'0,"0"0"-97"16,0 0-32-16,-129 147-49 15,82-91-21 1,1 0-18-16,-2-2 5 0,4-4-28 15,3-3 2-15,8-10-15 16,2-2-6-16,6-12-53 0,-6 2-83 16,7-11-172-1,0-6-678-15</inkml:trace>
  <inkml:trace contextRef="#ctx0" brushRef="#br1" timeOffset="88045.98">24081 3139 2108 0,'0'0'349'16,"0"0"-193"-16,0 105 27 15,20-61-73-15,11-6-29 16,9-9-21-16,10-12 16 0,3-12 11 16,3-5-25-16,-3-17-13 15,-6-19-33-15,-5-13-16 16,-8-6-1-16,-14-6-45 15,-9 8-38-15,-11 7 35 16,0 11 39-16,0 19 10 16,-9 16 28-16,-2 11 14 15,4 33-5-15,3 22-13 16,4 14 19-16,0 12-4 16,0 6 6-16,0 1 8 15,-9 1 3-15,-9-3-4 0,-8-5-19 16,-9-6 4-1,-4-7-26-15,-3-12 2 16,-1-11-8-16,1-14-10 0,4-19-19 16,5-22-22-16,2-1-73 0,4-36 2 15,8-11 33-15,11-10 43 16,8 1 33-16,0-1-1 16,27 10 1-16,37-10-70 15,-6 18-89-15,-2 2-163 0</inkml:trace>
  <inkml:trace contextRef="#ctx0" brushRef="#br1" timeOffset="88285.36">24966 3174 2186 0,'0'0'664'15,"0"0"-438"-15,0 0-98 0,134 4-36 32,-82 2-64-32,-8 1-15 15,-5 0-13-15,-7 3-12 16,-16 11-70-16,-8-6-133 15,-8 1-322-15</inkml:trace>
  <inkml:trace contextRef="#ctx0" brushRef="#br1" timeOffset="88513.97">25038 3476 2969 0,'0'0'230'0,"0"0"-155"15,0 0 2-15,0 0-18 16,118 3-47-16,-78-3-12 16,-3 0-1-16,4-11-49 15,14-15-89-15,-10 2-82 16,-7-3-441-16</inkml:trace>
  <inkml:trace contextRef="#ctx0" brushRef="#br1" timeOffset="88892.82">25677 2743 1909 0,'0'0'312'0,"0"0"-130"16,0 0-42-16,0 0-97 16,150-26-1-16,-110 24 18 15,-5 2-24-15,-6 0-7 16,-6 4 22-16,-7 15 42 16,-8 7 20-16,-6 9 31 15,-2 8-56-15,0 4 1 16,0 10-27-1,-10 3-6-15,-2 3-17 0,3 4-16 16,1-3 1-16,2 0-20 0,4-4 9 16,2-5-11-16,0-13-4 15,0-10-1-15,0-10-34 16,0-14-55-16,0-8-52 16,0-18-131-16,-2-8-613 15</inkml:trace>
  <inkml:trace contextRef="#ctx0" brushRef="#br1" timeOffset="89047.85">25875 3154 2734 0,'0'0'178'16,"0"0"-122"0,0 0-47-16,0 0-9 0,130-32-212 15,-96 18-214-15</inkml:trace>
  <inkml:trace contextRef="#ctx0" brushRef="#br1" timeOffset="89382.69">26286 2935 2492 0,'0'0'265'0,"0"0"-155"15,0 0-7 1,0 0-58-16,0 0 3 0,0 0-19 16,131 90 29-16,-90-83-14 15,-6 0 15-15,-4 6-12 16,-6 4 10 0,-5 10 7-16,-6 2-9 0,-8 5-1 15,-4-1-24-15,-2-1 14 0,0-2-22 16,-6-2 9-16,-15-4-31 15,-3-6 10-15,-5-5-10 32,-5-12-40-32,-1-1-63 0,-12-40-74 0,9-2-169 15,9-4-541 1</inkml:trace>
  <inkml:trace contextRef="#ctx0" brushRef="#br1" timeOffset="89506.54">26321 2859 2948 0,'0'0'283'16,"0"0"-183"-16,0 0-24 15,0 0-22-15,0 0-32 16,119-14-22-16,-80 8-47 0,-5 0-80 16,-10 3-315-16</inkml:trace>
  <inkml:trace contextRef="#ctx0" brushRef="#br1" timeOffset="90155.21">26988 2907 2049 0,'0'0'323'16,"0"0"-130"-16,0 0-5 15,0 0-78-15,0 0-48 16,0 0 0-16,0 0-5 16,-94 46-4-16,88-25 11 0,4 2-1 15,2 8 12 1,0 5-17-16,0 8 8 0,0 2-2 16,13 2-7-1,7-4 1-15,5-6-16 0,8-12-1 16,5-12-27-16,2-14 16 15,2-1-11 1,-2-31 19-16,-4-13-19 0,-12-7-6 0,-8-3-5 16,-13 0-8-1,-3 5 1-15,-21 4-1 16,-16 9-8-16,-13 9-59 16,-3 10-24-16,-10 18-102 15,15 0-186-15,13 7-685 0</inkml:trace>
  <inkml:trace contextRef="#ctx0" brushRef="#br1" timeOffset="90964.96">27581 3096 2581 0,'0'0'354'0,"0"0"-154"16,0 0-29-16,0 0-67 15,0 0-26-15,0 0-45 0,140 0-16 0,-111 0-12 31,-4 0-5-31,-5 0-20 16,-3 0-71-16,2 5-51 0,-4 2-259 16,-6-2-2086-16</inkml:trace>
  <inkml:trace contextRef="#ctx0" brushRef="#br1" timeOffset="93254.19">28201 2651 2023 0,'0'0'375'15,"0"0"-136"-15,0 0-71 16,0 0-30-16,0 0-69 16,140-27-29-16,-111 32-16 15,-7 19-10-15,-4 8 0 16,-13 8-9-16,-5 4 14 16,-5 2-8-16,-22-2 8 0,-8-5-18 15,-3-6 2 1,0-8-3-16,4-11-12 0,7-10-4 15,12-4 1-15,11 0 14 16,4-4 2-16,11-3 20 16,20 6 4-16,4 1 21 15,6 1-11-15,-3 20-15 16,-9 2 5-16,-10 8 3 16,-9 0 5-16,-10 1-5 15,0 1 3 1,-18-1-23-16,-11-2 13 0,-5-4-21 15,-3-2 10-15,-1-6-9 16,1-7-1 0,8-2 0-16,10-9-30 0,13 0-31 15,10-26-85-15,23-6-72 16,4 0-268-16</inkml:trace>
  <inkml:trace contextRef="#ctx0" brushRef="#br1" timeOffset="93787.32">28551 2556 2429 0,'0'0'227'0,"0"0"-92"16,0 0-40-16,0 0-27 16,142 4-40-16,-97-4-27 15,-3 0 6-15,-6 4-7 16,-5 3 0-16,-9 5-1 0,-9 6 1 16,-5 8 0-16,-6 10 1 15,-2 6 7 1,0 8 13-16,-7 4 14 15,-4 2-7-15,0-2 11 16,2-1 3-16,2-5 10 16,2-2-10-16,-1-2 2 15,2 0-17-15,-1-4-14 16,0-4-11-16,3-6 3 0,2-8-10 16,-2-6-35-1,0-13-45-15,-3-3-94 0,1 0-99 16</inkml:trace>
  <inkml:trace contextRef="#ctx0" brushRef="#br1" timeOffset="93947.86">28711 3078 2804 0,'0'0'204'0,"0"0"-156"15,0 0 27 1,0 0-50-16,0 0-23 0,121-21-2 15,-88 2-103-15,-6 1-187 16,-6-3-584-16</inkml:trace>
  <inkml:trace contextRef="#ctx0" brushRef="#br1" timeOffset="94288.51">29059 2769 2581 0,'0'0'279'16,"0"0"-170"-16,0 0-26 0,0 0-2 15,0 0-38-15,0 0-16 0,132 102-1 16,-86-100-13 0,1 2 21-16,-7 4-8 0,-2 7 28 15,-9 15-17 1,-5 3 16-16,-11 11-16 0,-7 4 6 15,-6-2-4 1,0 3-14-16,-21-7-4 16,-3-4-18-16,-5-8 10 15,-3-10-12-15,-3-8-1 16,-3-12-14-16,3-1-22 0,-4-56-91 16,10 3-87-16,7-4-283 15</inkml:trace>
  <inkml:trace contextRef="#ctx0" brushRef="#br1" timeOffset="94425.71">29112 2709 2806 0,'0'0'204'0,"0"0"-104"16,0 0 39-16,0 0-76 16,150 0-30-16,-108 0-33 15,-6 0 5-15,-10 2-5 16,-6 6-54-16,-7-2-108 15,-7 2-285-15</inkml:trace>
  <inkml:trace contextRef="#ctx0" brushRef="#br1" timeOffset="95621.99">24911 4323 1996 0,'0'0'345'16,"0"0"-225"-16,0 0-67 15,0 0-12-15,-23 120 12 16,23-61 66-16,0 6 1 0,23 6-23 16,6-4-34-1,4-11-4-15,9-12-22 16,3-15 14-16,4-13-32 0,0-16 11 15,-5 0-17-15,-6-27 4 16,-6-12-8-16,-11-11-9 16,-7-2-10-16,-7-5-54 15,-7 4-7-15,0 6-7 16,0 10 68-16,-9 10 10 16,0 17 5-16,6 10 74 15,3 12-39-15,0 31-25 16,0 17 11-16,7 16 39 15,7 11-8-15,-3 5 22 16,-2 3-19-16,-7 0 6 0,-2-2-26 16,0-6-3-1,-20-3-11-15,-9-8-17 0,-6-6-3 16,-8-17-6 0,1-14 0-16,0-22-34 0,-1-17-7 15,5-5-56 1,3-36 4-16,6-11-16 0,8-10 32 15,13-3 48-15,8 3 20 16,0 4 3-16,26 11-1 16,30-2-37-16,-5 13-103 0,0 8-164 15</inkml:trace>
  <inkml:trace contextRef="#ctx0" brushRef="#br1" timeOffset="95868.5">25804 4511 2251 0,'0'0'527'0,"0"0"-378"0,0 0-21 16,163 6-73-16,-114-6-28 16,-5 0-26-16,-7 0-1 15,-16 7-72-15,-9 3-135 0,-12 2-336 16</inkml:trace>
  <inkml:trace contextRef="#ctx0" brushRef="#br1" timeOffset="96060.39">25842 4824 2637 0,'0'0'322'16,"0"0"-234"-16,0 0-6 16,0 0-7-16,116 0-42 15,-78 0-24-15,-2 0-9 0,0 0-17 16,3 0-109-1,-5 0-143-15,-7 0-646 0</inkml:trace>
  <inkml:trace contextRef="#ctx0" brushRef="#br1" timeOffset="96857.29">26685 4167 1764 0,'0'0'600'16,"0"0"-379"-16,0 0 3 15,0 0-104-15,133-13-38 16,-102 13-45-16,-4 17 18 0,-7 4-19 16,-11 5 7-1,-9 9-13-15,0 1-9 16,-24 0-7-16,-10 2-14 0,-6-6 0 16,0-7-31-1,5-10 22-15,10-7 5 16,17-8 4-16,8 0 0 15,6 0 0-15,27-4 19 16,14 2 8-16,6 2 6 16,3 2-23-16,-6 22 17 15,-15 10-7-15,-12 7 25 16,-19 5-2-16,-4 4 3 16,-14-2-18-16,-17-1-8 15,-7-8-8-15,-4-9-11 0,-1-5-2 0,4-12-1 16,1-7-26-1,9-6-55-15,11 0-12 16,18-14-71 0,0-4-212-16,10 0-208 0</inkml:trace>
  <inkml:trace contextRef="#ctx0" brushRef="#br1" timeOffset="97389.8">27115 4177 1356 0,'0'0'1172'16,"0"0"-1032"-16,0 0-10 15,0 0-30-15,0 0-39 16,0 0-30-16,122-50 4 15,-81 44-31-15,-1-2 15 0,0 1-18 16,-3 1 16-16,0 6-12 16,-10 0 8-16,-6 0 1 15,-2 9 8-15,-11 9 10 16,-1 4-8-16,-5 6 7 16,-2 2-12-16,0 4 19 15,0 2-12-15,0 4 11 16,0 0-8-16,0 3-8 15,0 6 4-15,0 4-8 0,0 0 18 16,0 2-19-16,0-3 9 16,0-4-25-16,0-6 9 15,0-12-9 1,0-7-5-16,0-9-52 16,-5-14-58-16,-7 0-65 0,-5-7-533 15</inkml:trace>
  <inkml:trace contextRef="#ctx0" brushRef="#br1" timeOffset="97565.17">27382 4499 2840 0,'0'0'240'0,"0"0"-169"16,0 0-33-16,0 0-17 0,125 0-21 15,-89-6-2-15,-5-4-78 16,10-14-116-16,-10 0-123 15,-7 1-1960-15</inkml:trace>
  <inkml:trace contextRef="#ctx0" brushRef="#br1" timeOffset="97901.78">27806 4213 2137 0,'0'0'408'0,"0"0"-187"16,0 0-76-16,0 0-41 16,0 0-67-16,18 112 17 0,6-95-15 15,3-5 3 1,4-7-14-16,2-1 3 16,2-2-4-16,0 4-5 0,1 4 22 15,-3 9-9 1,-4 11 28-16,-2 6-16 0,-10 2 5 0,-5 1-15 15,-8 0 2-15,-4-3-1 16,0-6-14-16,-20-4-10 16,-9-4-14-1,-5-6 13-15,-5-6-13 0,-6-10-15 16,0 0-54 0,3-16-41-16,-3-36-55 15,10 6-173-15,10-2-339 16</inkml:trace>
  <inkml:trace contextRef="#ctx0" brushRef="#br1" timeOffset="98082.24">27916 4142 2796 0,'0'0'255'0,"0"0"-97"15,0 0-92-15,117 4-36 16,-81 0-26-16,-7-4 1 15,-5 0-5-15,-8 0-30 0,-5 0-75 16,-7 0-186-16,-4-4-2103 16</inkml:trace>
  <inkml:trace contextRef="#ctx0" brushRef="#br1" timeOffset="101428.87">14534 6034 1544 0,'0'0'258'15,"0"0"-120"-15,0 0-36 16,0 0 53-16,0 0-62 16,0 0 50-16,0 0-21 15,118-79 3-15,-105 77-11 16,1 2-49-16,1 0-3 15,3 0-32-15,0 6 19 16,0 9-6-16,-3 4 1 16,-1 5-8-16,-8 0-20 15,-4 5 14-15,-2-2-7 16,0 1 4-16,-13 1-15 16,-9-1 6-16,-5 0-18 15,-4-2 5-15,2-1-5 0,2-6-1 16,8-4 1-1,5-8 0-15,7-2-6 16,7-5-6-16,0 0-10 16,9 0 12-16,18-7 10 0,4-1 1 15,6 4 14-15,6 4 18 16,-3 0-3-16,-2 19 21 16,-7 12-13-16,-8 5 14 15,-13 8-19-15,-10 0 17 0,0 1-25 16,-13-1 1-16,-13-6-15 15,-8-2 2-15,-3-6-4 16,1-3-9-16,2-10 2 16,5-5 5-1,5-8-14-15,4-4-12 0,5 0-30 16,5-10-45 0,10-11-3-16,0-4-20 0,0-1-67 0,27-8-71 31,-2 8-85-31,-1 2-1723 0</inkml:trace>
  <inkml:trace contextRef="#ctx0" brushRef="#br1" timeOffset="101940.15">15066 5992 1942 0,'0'0'403'15,"0"0"-224"-15,0 0-25 16,0 0-53-16,0 0-23 16,0 0-46-16,0 0 16 15,128-51-3-15,-104 47 15 0,2 2-36 16,-1 2-4-16,-4 0-19 16,-4 0 4-16,-1 9 1 15,-7 5 5-15,-3 6 28 16,-4 8 25-16,-2 5 8 15,0 7-29-15,0 6 6 16,-6 5-25-16,-5-1-1 16,-1-1-11-1,4 4-4-15,-1-2 0 0,2 0-8 16,0-2 2-16,5-5 6 16,2-6-16-16,0-7 8 0,0-8-7 15,0-9-53 1,0-7-37-16,0-7-84 15,0 0-124-15,-2-7-239 0</inkml:trace>
  <inkml:trace contextRef="#ctx0" brushRef="#br1" timeOffset="102099.23">15196 6367 1706 0,'0'0'1215'0,"0"0"-1053"16,0 0-128-16,0 0 29 15,0 0-42-15,0 0-19 16,0 0-2-16,117-34-72 16,-90 8-74-16,-4 3-202 15,-5 0-1953-15</inkml:trace>
  <inkml:trace contextRef="#ctx0" brushRef="#br1" timeOffset="102495.71">15499 5997 2413 0,'0'0'409'0,"0"0"-249"15,0 0-66-15,0 0-32 16,0 114-23-16,7-89 1 0,6-5-19 16,5-5 13-1,1-10-19-15,8-5 19 0,4 0-10 16,6 0 5-16,0-5-6 15,1 0-3 1,-2 5 5-16,-5 0-11 0,-6 16 18 16,-9 8-8-1,-8 6 21-15,-8 4-17 16,0 0 5-16,-8 0-5 16,-13-2-8-16,-6-2-1 0,-4 0-19 15,-4-1 14-15,1-3-13 16,3-3-2-16,0-2-6 0,6-9-13 15,3-7-42 1,4-5-39-16,2-1-61 16,3-39-68-16,2 2-202 0,2-1-1548 15</inkml:trace>
  <inkml:trace contextRef="#ctx0" brushRef="#br1" timeOffset="102665.19">15521 5934 2500 0,'0'0'515'15,"0"0"-446"-15,0 0-20 0,0 0-7 16,0 0-23-16,114-27-19 16,-90 23-14-1,-3 1-64-15,0 3-48 0,-4 0-212 16,-7 0-2098-16</inkml:trace>
  <inkml:trace contextRef="#ctx0" brushRef="#br1" timeOffset="103432.3">15915 6084 1674 0,'0'0'475'0,"0"0"-251"0,0 0-138 15,0 0 16-15,0 0-36 16,43 112 83-16,-34-76-36 16,0 2 2-16,0 2-25 15,0 0-18-15,-3-1-19 16,3-3-23-16,-2-2-11 16,-2-5-19-16,-1-2 10 15,-2-8-10-15,0-2 5 16,-2-9-5-16,0-8 0 15,0 0 0-15,0-4 0 16,-2-17-11-16,0-5-5 16,2-6 8-16,0-2-21 0,0 1 25 15,0-4-17-15,11 1 20 16,3 4-8-16,-1 0 5 16,3 4 4-1,1 6 0-15,1 8-5 0,-1 6 11 16,2 8 5-16,-1 0-5 15,1 10 17-15,0 12-17 0,-2 7 7 16,-1 2-5 0,-5 3 2-16,-4-2-9 15,-2-4-1-15,-5-3 9 16,0-8-8-16,0-4 15 16,0-13-15-16,0 0-2 0,-3-13-42 15,3-19 15-15,0-10 15 16,18-3-6-16,8 0 12 0,8 5-7 31,3 10 14-31,0 14 0 0,-2 14 23 0,-3 2-6 31,-8 30 16-31,-4 13 8 0,-6 8-1 16,-6 3-10 0,-6-1-10-16,-2-6 3 15,0-6-22-15,0-7-2 0,0-4-31 0,-6-11-92 0,-3-5-422 31</inkml:trace>
  <inkml:trace contextRef="#ctx0" brushRef="#br1" timeOffset="106632.88">22604 5654 1998 0,'0'0'289'0,"0"0"-134"16,0 0-65-16,0 0 16 15,0 0 15-15,0 0-43 16,58-102-26-16,-37 91-10 0,6 4 10 16,-2 7-7-1,2 0 11-15,-5 8 2 0,-2 19 1 16,-9 7-24 0,-6 5 0-16,-5 6-18 15,-5 1-5-15,-19-4-7 0,-5-4-4 16,0-6 1-1,2-10-2-15,4-10 0 0,8-10-22 16,11-2 21 0,4 0-19-16,6-14 16 0,21 1 4 15,11 1 8-15,4 7 11 16,3 5-8-16,-5 2 11 16,-9 20-12-16,-11 10 15 15,-13 9-9-15,-7 0 19 16,0 1-21-16,-19-2 2 15,-10-3-7-15,-2-7-5 16,-2-6 1-16,-3-6 1 16,5-4-6-16,2-6 0 15,7-8-15-15,4 0-61 16,12-4-37-16,6-24-101 16,0 2-106-16,15 0-401 0</inkml:trace>
  <inkml:trace contextRef="#ctx0" brushRef="#br1" timeOffset="107266.82">23058 5569 1799 0,'0'0'366'0,"0"0"-138"15,0 0-99-15,0 0-28 0,0 0-16 16,113-24-12 0,-84 17-17-16,0 3-28 15,-2 4 7-15,-4 0-14 0,-6 7 19 16,-5 12-11-16,-6 7 23 16,-6 5-10-1,0 5-1-15,0 2-7 0,-8 2-4 16,-2 2-4-16,-1 1-12 31,3 0 10-31,1 1-12 0,0 2 10 16,4 0-17-16,1-3 5 0,2-7-10 15,0-4 0-15,0-8-4 16,0-9-53 0,0-8-64-16,2-5-104 0,-2-2-277 15</inkml:trace>
  <inkml:trace contextRef="#ctx0" brushRef="#br1" timeOffset="107449.67">23142 5913 2789 0,'0'0'247'0,"0"0"-171"0,0 0-35 16,0 0-17-16,0 0-23 15,0 0-1-15,139 19-56 16,-119-19-87-16,-5 0-208 0</inkml:trace>
  <inkml:trace contextRef="#ctx0" brushRef="#br1" timeOffset="107983.98">23573 5620 2015 0,'0'0'342'0,"0"0"-160"16,0 0 12-16,0 0-61 16,0 0-55-16,0 0 6 0,0 0 16 15,2 71-9-15,-2-40-32 16,0 0 3-16,0-3-25 16,0-6 1-16,0-6-20 15,7-7-14 1,4 0-2-16,9-7 2 15,7 1 4-15,8-3-8 16,3 0 15-16,3 7-15 16,-1 5 17-16,-9 8-3 15,-4 4 2-15,-12 8 3 0,-6 2 9 0,-9 4 14 16,0 1-16-16,-13-3 4 16,-12-2-21-16,-4-4 13 0,-5-4-22 15,-1-6 10 1,-3-4-10-16,3-9 0 15,1-7-10-15,2 0-46 16,9-9-27 0,6-37-81-16,9 4-56 0,4-4-225 15</inkml:trace>
  <inkml:trace contextRef="#ctx0" brushRef="#br1" timeOffset="108134.98">23624 5599 2871 0,'0'0'260'16,"0"0"-213"-16,0 0-20 15,0 0-10-15,0 0-17 0,122 18-40 16,-95-13-149-16,-4 2-248 0</inkml:trace>
  <inkml:trace contextRef="#ctx0" brushRef="#br1" timeOffset="108773.8">24128 5753 1634 0,'0'0'743'16,"0"0"-544"-16,0 0-19 0,0 0-59 16,0 0-33-16,48 133-19 0,-36-98-2 15,1 2-15 1,-3 0 0-16,-2 0-13 0,-3-3 3 15,-5-4-19 1,0-4-8-16,0-6-6 16,0-6-8-16,0-6 6 15,0-8-7-15,-5 0 0 16,5-12-28-16,0-16 8 0,0-10-4 16,9-7 17-16,11-1-6 15,7 0 8-15,5 4-1 16,3 6 6-16,0 12 11 15,1 16-11-15,-5 8 19 16,-6 15-5-16,-3 24 22 16,-6 12-23-1,-5 2 3-15,-2 0-9 0,-3-9-3 16,1-13-4-16,-2-16 3 0,2-15-7 16,1-10-26-16,8-30 10 15,6-16-46 1,5-7-22-16,6 1 1 0,3 7 87 15,0 22 24-15,0 23 25 0,-5 10 22 32,-7 40-19-32,-4 21 2 15,-6 8-36-15,-3 7 9 0,-5-1-21 16,2-11-6-16,-2-4-9 16,-2-16-118-16,-2-18-461 15</inkml:trace>
  <inkml:trace contextRef="#ctx0" brushRef="#br0" timeOffset="118306.4">16887 5604 1472 0,'0'0'545'16,"0"0"-389"-16,0 0-104 15,0 0 0-15,0 0-20 0,0 0-11 0,0 0-7 16,74-93 1-16,-54 68 15 16,2-1 36-16,5-6-23 15,4-4-18-15,3-7 9 16,6-2-27 0,7-10 10-16,7 0 15 15,4-6-25-15,2 1-7 16,15-14-27-16,-15 16-76 15,-10 12-259-15</inkml:trace>
  <inkml:trace contextRef="#ctx0" brushRef="#br0" timeOffset="118937.71">16906 6291 1989 0,'0'0'224'15,"0"0"-143"-15,0 0-8 16,93-120-7-16,-46 71-27 0,6-7-39 16,7-8 8-16,12-11-1 15,8-3-7-15,5-8 0 16,4 0-1-16,0 1 1 16,-4 6-1-16,-3 2 1 15,-6 4-10-15,-7-2 9 16,20-24-100-1,-20 19-92-15,-11 12-230 0</inkml:trace>
  <inkml:trace contextRef="#ctx0" brushRef="#br0" timeOffset="119619.93">16908 7200 2263 0,'0'0'205'15,"0"0"-140"-15,0 0-38 16,0 0 10-16,0 0-21 16,118-138 1-16,-72 87-7 0,12-16-8 15,5-9-1 1,19-26 0-16,24-28 22 16,23-30-4-16,6-6 56 0,-8 10-53 15,-15 16-2-15,-19 12-18 16,1-8-4-16,7 1 1 15,5-1-18-15,0 5 7 16,-15 25 12-16,-18 26-8 16,-19 19 8-16,-3 13 0 15,4-6-71-15,24-18-35 16,-12 8-72-16,-16 15-1434 16</inkml:trace>
  <inkml:trace contextRef="#ctx0" brushRef="#br0" timeOffset="120280.53">17331 7610 2168 0,'0'0'226'15,"0"0"-154"-15,123-135-6 16,-52 66-16-16,28-24-7 16,16-23-33-16,21-31-7 15,-2-11-1-15,-12 1-2 16,-14 3 0-1,-11 10 0-15,6-9 0 0,6-7-1 16,7-6-5-16,7-1 12 16,2 8 1-16,-3 17-1 15,-22 30-6-15,-23 30-11 16,-22 24-24-16,-8 7-56 0,6-3 18 16,23-18-111-1,-9 8-54-15,-18 17-1175 0</inkml:trace>
  <inkml:trace contextRef="#ctx0" brushRef="#br0" timeOffset="120978.01">18183 7570 2031 0,'0'0'216'0,"0"0"-106"15,0 0-25-15,114-126-35 0,-68 77-13 16,8-6-7-1,2-4-29-15,6-11 22 16,15-23-13-16,18-25 36 16,20-33 3-16,13-14-1 15,-1-2-22-15,2 6-11 16,-7 15 0-16,3 6-14 16,-7 5-2-16,-6 7-4 15,-10 8 4-15,-2 2-141 0,-1-1 12 16,-3 3 1-16,0-1 102 15,-1-3 26-15,-1 2-8 16,-9 16 9-16,-14 20 0 16,9-5 9-16,-24 31-9 15,-10 8-284-15</inkml:trace>
  <inkml:trace contextRef="#ctx0" brushRef="#br0" timeOffset="121580.93">19277 7400 2098 0,'0'0'236'0,"0"0"-147"16,100-104-30-16,-40 44-13 0,8-10-32 15,14-26-5-15,16-30-9 16,18-32-14 0,9-24 0-16,5-4 14 0,1 2-1 15,-2 7-6-15,1 1-18 16,-1 6-3-16,-4 5-57 15,-7 14 34-15,-2 15 40 16,-14 18 7-16,-31 38-5 16,-17 26-271-16</inkml:trace>
  <inkml:trace contextRef="#ctx0" brushRef="#br0" timeOffset="122222.93">20131 7293 2049 0,'0'0'336'0,"0"0"-268"0,0 0 24 16,0 0-61-16,109-136 16 16,-64 83-28-16,10-9 2 0,12-13-15 15,20-22 6 1,25-38 56-16,26-34-5 15,13-15-5-15,-6 5-49 16,-10 15-4-16,-27 28-5 0,-16 17-64 16,-32 39-143-16,-22 25-1664 15</inkml:trace>
  <inkml:trace contextRef="#ctx0" brushRef="#br0" timeOffset="122788.69">20818 7353 1450 0,'0'0'961'0,"0"0"-840"15,0 0-71-15,180-142 57 16,-98 73-44-16,23-21-40 0,9-28 2 16,9-27-13-1,-7-13 21-15,-16 10-5 0,-17 18 10 16,-23 31-11 0,-14 25-1-16,-8 16-16 0,-7 8-10 15,19-16-39 1,-8 11-191-16,-9 9-452 0</inkml:trace>
  <inkml:trace contextRef="#ctx0" brushRef="#br0" timeOffset="142897.81">15194 10740 1413 0,'0'0'566'0,"0"0"-360"16,0 0-124-16,0 0 49 15,0 0-49-15,0 0-8 0,0-51-38 16,0 30 1-1,-8-7 10-15,0-2-35 16,-1-9 35-16,-3-5-40 0,2-7 13 16,1-10-15-16,-1-5-6 15,4-6 1-15,2 2-4 16,1-1 3-16,1 4 1 0,2 6-9 16,0 3 18-1,0 6 13-15,0 5-15 0,7 7 26 16,1 8-25-16,4 5 13 15,1 4-4-15,1 5-17 16,1 4 23-16,3-1-17 16,2 6 26-16,4-1-26 15,3 3 35-15,0 2-31 0,4 3 6 16,-2 2-9-16,-2 0 3 16,-2 12 16-1,-1 9-7-15,-4 6 26 0,1 6-24 16,-4 0 19-16,3 10-30 15,-2 0 17-15,0 6-11 16,-4 1 18-16,-4 1-13 16,-1 4-4-16,-3-3 2 15,0 1-18 1,-4 0 22-16,0 2-23 16,-2-3 23-16,2 0-22 15,3-3 13-15,-1 2-13 16,0 0 3-16,1-3 0 0,0-1-4 15,-1-2 8-15,3-7-1 16,-5-6-8-16,2-4 8 0,-2-7-12 16,0-2 5-1,1-9 0-15,-3-4-44 0,0-6-79 16,0-10-123 0,0-10-455-16</inkml:trace>
  <inkml:trace contextRef="#ctx0" brushRef="#br0" timeOffset="143144.49">15213 10301 2457 0,'0'0'217'16,"0"0"-41"-16,0 0-27 16,0 0-52-16,127-7-51 15,-90 4-26-15,-2-1-12 16,1-2 0-16,-1 0-16 16,10-6-20-16,-7 3-144 0,-9 2-648 0</inkml:trace>
  <inkml:trace contextRef="#ctx0" brushRef="#br0" timeOffset="143391.99">16034 10185 2388 0,'0'0'323'0,"0"0"-131"0,0 0-87 16,114-21-7-16,-72 16-54 15,0 2-17-15,-2 3-26 16,-4 0 10-16,-7 0-11 16,-2 12-9-16,-11 5-102 15,-10 1-372-15</inkml:trace>
  <inkml:trace contextRef="#ctx0" brushRef="#br0" timeOffset="143595.69">16137 10522 2542 0,'0'0'453'0,"0"0"-393"16,0 0 17-16,0 0-12 15,125-11-19-15,-90 3-45 0,0 0 1 32,7-2-2-32,-7 1-90 0,-9 4-305 0</inkml:trace>
  <inkml:trace contextRef="#ctx0" brushRef="#br0" timeOffset="144511.44">17113 9622 1634 0,'0'0'436'16,"0"0"-225"-16,0 0-37 15,0 0-15-15,140-87-28 0,-102 84-26 16,2 3-18-16,-4 5-42 16,-7 22 16-16,-5 4-6 15,-11 10-19-15,-8 5-6 16,-5 10-29-16,-9 2 11 16,-18-3-4-16,-6 0-9 15,-7-8 2 1,0-8-2-16,2-13-22 0,4-10 3 15,12-7 10 1,11-9 10-16,9 0-11 0,2 0 10 0,16 3 0 16,17 1 2-1,5 6 3-15,0 4 3 0,-5 8-7 16,-8 9 4 0,-12 4 13-1,-10 6 21-15,-3 3-2 0,-10 0 20 0,-15 0-44 16,-6-5 17-1,-6-2-28-15,-1-9 11 16,-2-8-12-16,-1-10 0 16,4-10 0-16,5 0-43 15,12-18-35-15,9-12-58 0,11-14-45 16,11 7-140 0,9 8-1292-16</inkml:trace>
  <inkml:trace contextRef="#ctx0" brushRef="#br0" timeOffset="145038.31">17624 9617 2120 0,'0'0'275'15,"0"0"-95"-15,0 0-54 16,0 0-18-16,0 0-26 15,0 0 10-15,0 0-57 0,91-66 3 16,-62 58-13-16,-1 2-9 16,-1 4 8-16,-4 2-13 15,-3 0 32-15,-5 0-22 16,1 4 17 0,-3 12-16-16,-1 7 11 0,-4 9-15 15,1 9-4-15,-5 7-2 16,1 5 2-1,0 6 6-15,-1 2-13 0,1 3 18 0,-1-1-25 16,-2 0 27 0,2-3-27-16,-1-7 14 15,-3-6-14-15,0-4 0 16,0-9 0-16,0-5 1 16,0-4-5-16,0-6-8 0,-9-12-52 15,-2-3-119-15,-1-4-216 16</inkml:trace>
  <inkml:trace contextRef="#ctx0" brushRef="#br0" timeOffset="145203.57">17809 10173 2670 0,'0'0'241'0,"0"0"-170"15,0 0-1-15,0 0-35 16,0 0-33-16,0 0 1 15,115-49-3-15,-91 19-11 16,-5 5-135-16,-4-1-335 0</inkml:trace>
  <inkml:trace contextRef="#ctx0" brushRef="#br0" timeOffset="145600.96">18083 9757 2294 0,'0'0'287'0,"0"0"-164"0,0 0-31 15,0 0-24-15,0 0-25 16,0 0 4-16,0 0 10 16,58 92-19-16,-41-81 13 15,3-6-34-15,5 2 21 16,4-3-18-16,0-2 21 15,5 1-16-15,-1 2 24 0,0 4-9 16,-2 6 4-16,-2 2 5 16,-2 6-15-16,-7 1 26 15,-4 1-30-15,-8 4 21 16,-8-1-33-16,0 0 10 16,0 3-21-16,-22-2 2 15,-4 0-9-15,-11-4 4 16,0-2-11-16,-1-4 17 0,3-5-20 15,1-7 9 1,7-7-43-16,5 0-96 16,2-44-42-16,4 2-81 15,2-5-672-15</inkml:trace>
  <inkml:trace contextRef="#ctx0" brushRef="#br0" timeOffset="145767.37">18133 9687 2567 0,'0'0'317'16,"0"0"-134"-16,0 0-8 16,0 0-109-16,0 0-26 15,148-60-40-15,-115 55 2 16,-4 0-2-16,2 5-35 0,-8 0-120 16,-7 14-586-16</inkml:trace>
  <inkml:trace contextRef="#ctx0" brushRef="#br0" timeOffset="146118.51">18959 9965 2819 0,'0'0'213'15,"0"0"-158"-15,0 0-55 0,0 0-13 16,0 0-204-16</inkml:trace>
  <inkml:trace contextRef="#ctx0" brushRef="#br0" timeOffset="146909.21">19140 9697 1779 0,'0'0'442'0,"0"0"-210"16,0 0-16-16,0 0-84 0,135-58-34 16,-91 55-29-16,3 3-29 15,-2 7 15 1,-7 15-25-16,-7 7 27 0,-13 10-32 16,-11 5 18-16,-7 2-27 0,-10 0-3 15,-16-3-13-15,-6-9 1 16,-1-12-1-16,4-8 6 15,7-8-13-15,9-6 14 16,10 0-14 0,3 0-2-16,11 0 7 15,20-3-2-15,4 3 4 16,0 0-4-16,-4 14 9 16,-11 13 6-16,-11 4 34 15,-9 6 39-15,-2 4-32 16,-25 0-6-16,-8 2-28 15,-6-4-7-15,1-6-7 16,0-8-4-16,4-8 0 16,5-10-7-16,5-7-8 15,10 0-74-15,7-7-36 0,9-17-69 16,2 0-195-16,13 6-680 16</inkml:trace>
  <inkml:trace contextRef="#ctx0" brushRef="#br0" timeOffset="147377.94">19699 9619 2140 0,'0'0'246'16,"0"0"-120"-16,0 0 41 15,0 0-9-15,0 0-72 16,0 0-10-16,0 0-50 15,133-44 25-15,-104 44-4 16,0 0-26-16,-2 0 12 16,-5 8-19-16,-4 10 26 15,-4 3-3-15,-6 8 5 16,-3 5-30-16,-3 7 12 16,-2 0-16-16,0 3 6 15,0 1-2-15,0-3-12 0,-5-1 17 31,3-2-12-31,0-1 4 16,0-4 3-16,2 0-17 0,0-3 5 16,0-4 0-16,0-3-14 0,0-5-80 15,0-10-57-15,-2-3-137 16,-3-6-542-16</inkml:trace>
  <inkml:trace contextRef="#ctx0" brushRef="#br0" timeOffset="147544.57">19881 9951 2524 0,'0'0'368'15,"0"0"-258"-15,0 0-56 0,0 0-22 16,0 0-28 0,0 0-1-16,0 0 4 0,92-32-14 15,-61 3-105-15,-4 0-195 16,-5 3-2145-16</inkml:trace>
  <inkml:trace contextRef="#ctx0" brushRef="#br0" timeOffset="147870.78">20220 9617 2534 0,'0'0'263'0,"0"0"-112"16,0 0-51-16,0 0-37 15,0 0-54-15,29 114 10 16,-6-105-9-16,6-7-6 16,2-2 0-16,4 0 9 15,1 0 13-15,-1 1 3 16,1 16 50-16,-4 10-31 16,-6 7 11-16,-6 6-23 15,-9 3 23-15,-9-1-25 16,-2 0-1-16,-6-4-4 15,-19-2-8-15,-6-6-13 0,-7-5 1 16,-2-10-14-16,-3-7 17 16,6-8-24-16,-1 0-37 15,3-39-66-15,8-2-103 16,9-1-255-16</inkml:trace>
  <inkml:trace contextRef="#ctx0" brushRef="#br0" timeOffset="148046.46">20247 9603 2449 0,'0'0'337'15,"0"0"-182"-15,0 0 7 16,0 0-91-16,0 0-26 16,135-14-40-16,-100 10 0 15,-4 0-5-15,7-2-25 16,-9 0-152-16,-5 1-615 15</inkml:trace>
  <inkml:trace contextRef="#ctx0" brushRef="#br0" timeOffset="148460.81">21051 9769 2238 0,'0'0'416'0,"0"0"-166"0,0 0-114 0,147-13-7 16,-95 2-55-1,-3 1-14-15,-7 6-32 16,-8-1-21-16,-10 5 6 0,-5 0-6 15,-6 0-2-15,-13 26-5 16,0-3-99 0,-3 3-500-16</inkml:trace>
  <inkml:trace contextRef="#ctx0" brushRef="#br0" timeOffset="148641.68">21277 10064 3147 0,'0'0'192'0,"0"0"-147"16,0 0 35-16,145-4-30 16,-99-1-5-1,-8 0-42-15,-6 5 7 16,-10 0-10-16,-6 0-4 0,-8 7-124 16,-5 2-282-16</inkml:trace>
  <inkml:trace contextRef="#ctx0" brushRef="#br0" timeOffset="154148.62">22329 9392 1409 0,'0'0'348'0,"0"0"-29"16,0 0-174-16,0 0-61 15,0 0-10-15,-7-102-43 16,7 94-15-16,0 2-14 16,0 4-4-16,0 0 10 0,0 2 3 15,0 0 4-15,0 0 45 16,0 0-15-16,0 0-8 16,0 0-21-16,0 4 0 15,0 10 9-15,0 8-3 16,2 8 49-1,8 10 4-15,-2 9-21 0,1 5-21 16,3 5 9 0,-2 7-5-16,1 1-5 0,-1-1-8 15,-1-3 4-15,-5-4 9 16,2-5-19-16,-4-8 23 16,-2-5-28-16,0-7 10 15,0-5-19-15,0-6 21 0,-10-2-9 16,-3-7-1-16,-1-3-10 15,-1-2 0-15,-1-6-10 16,1-1 9 0,1-2-8-16,3 0-30 0,-1 0-14 15,8 0 20-15,4 0-53 16,0 0-74 0,0 0-324-16</inkml:trace>
  <inkml:trace contextRef="#ctx0" brushRef="#br0" timeOffset="154940.21">22755 9270 1342 0,'0'0'483'0,"0"0"-203"16,0 0-157-16,0 0 37 16,0 0-60-16,0 0-16 15,0 0-13-15,0 18-3 16,0 1-11-16,0 8 10 15,2 4-16-15,5 1 3 16,-1-1 5 0,3-1-45-16,5-2 18 0,3-3-27 0,6-4 8 15,1-2-12-15,5-6-2 16,0-4-3-16,0-7 4 16,-2-2 0-1,-2 0-17-15,3-26-67 0,-8 0-133 16,-4 0-132-16</inkml:trace>
  <inkml:trace contextRef="#ctx0" brushRef="#br0" timeOffset="155215.81">23080 9278 2018 0,'0'0'377'0,"0"0"-171"15,0 0-63-15,4 116-20 16,-1-70-39-16,-1 4 14 16,1 3-13-16,-1 1-17 15,0 5-12-15,0-1-15 16,0 0-3 0,0-5-20-16,-2-2 7 0,3-9-25 0,-1-10 9 15,0-8-8-15,0-8-2 16,-2-7-25-16,2-6-31 15,0-3-58-15,8-12-114 16,1-14-79-16,1-2-913 0</inkml:trace>
  <inkml:trace contextRef="#ctx0" brushRef="#br0" timeOffset="155582.01">23466 9353 1845 0,'0'0'671'16,"0"0"-494"-16,0 0-22 15,-7 140-58-15,7-84 28 16,0 5-37-16,11-3-20 15,14 3-24-15,6-6-26 0,7-11 9 16,7-8-17-16,3-12 26 16,6-14-17-16,-2-10 7 15,-4-12-11-15,-7-27 4 16,-8-12 0-16,-10-16-19 16,-13-3 9-16,-10-2-5 15,-8 5 1-15,-29 5-4 16,-11 10-2-16,-8 13-19 15,-2 8-46-15,6 14-35 16,4 17-43-16,15 3-128 16,10 15-2169-16</inkml:trace>
  <inkml:trace contextRef="#ctx0" brushRef="#br0" timeOffset="156396.56">24623 9182 1117 0,'0'0'1044'15,"0"0"-863"-15,0 0-37 16,0 0-12-16,0 0-26 16,0 0 0-16,0 0-31 15,-105-64-1-15,83 64-21 16,-3 0 1-16,-2 13-17 15,-2 16 9-15,0 9-12 16,2 13-18-16,6 7 34 16,0 13-9-16,11 6 10 15,5-1-22-15,5-2 7 0,7-11-22 16,20-10-2-16,10-13-12 16,5-14 6-16,3-13-4 15,-1-12-2-15,-3-1 22 16,-10-15-21-16,-7-18 13 15,-12-5-14-15,-12-2 5 16,0 1-5 0,-23 10 5-16,-12 9-10 0,-8 14 3 0,-1 6-6 15,4 8-40-15,9 18-36 16,23 15-94 0,8-8-196-16,2-7-417 15</inkml:trace>
  <inkml:trace contextRef="#ctx0" brushRef="#br0" timeOffset="156942.04">25029 9087 1962 0,'0'0'364'16,"0"0"-118"-16,0 0-69 15,0 0-84-15,117-26-21 0,-86 26-4 16,-2 22 4 0,-2 9 18-16,-4 9 8 0,-7 9-5 15,-7 6-24-15,-9 6 5 16,0 6-32-16,-9 2-7 16,-20 1-22-16,-8-5 1 15,-5-4-13-15,-5-11-1 16,1-11 0-16,1-14-14 15,7-15-32-15,9-10-43 16,8 0-6-16,9-18-39 16,12-4 71-16,0 1 37 0,12 4 26 15,11 9 7-15,6 8 20 16,2 0 33-16,-1 14-35 16,1 9 6-16,-4-2-31 15,-3-1 14-15,-1-3-14 16,-4-10-1-16,-1-5-20 15,5-2-96-15,-6-18-88 16,-3-4-584-16</inkml:trace>
  <inkml:trace contextRef="#ctx0" brushRef="#br0" timeOffset="157270.06">25601 9119 2350 0,'0'0'338'16,"0"0"-152"-16,0 0-64 15,20 105-47-15,-4-82-59 0,4-9 6 16,7-5-22 0,4-5 38-16,2-2 23 0,1 3 12 15,-1 4-11 1,-2 11 1-16,-4 9 11 0,-7 10-24 15,-7 8-6 1,-7 2-27-16,-6 4 11 0,-6-5-21 16,-23-4 6-1,-8-6-13-15,-12-6 0 16,-5-7 0-16,-1-13-43 0,-1-12-37 16,-15-19-100-16,15-15-189 15,12-6-1826-15</inkml:trace>
  <inkml:trace contextRef="#ctx0" brushRef="#br0" timeOffset="157408.65">25574 9108 2823 0,'0'0'234'0,"0"0"-44"0,0 0-87 0,0 0-68 16,152-14-35-1,-114 14-81-15,-6 0-397 0</inkml:trace>
  <inkml:trace contextRef="#ctx0" brushRef="#br0" timeOffset="158509.43">26408 9256 1666 0,'0'0'490'0,"0"0"-213"16,0 0-73-16,48 102-100 0,-38-63-12 15,-1 3-36-15,0 4 19 16,-4 0-5-16,-1 1-30 16,-2-3 15-16,1-1-28 15,-3-3 19-15,2-7-39 16,-2-10 5-16,0-7-12 16,0-9-9-16,0-7-19 15,0-3-45-15,0-21 42 0,0-14-16 16,0-10 25-1,6-8-5-15,8-7 22 0,3 1-8 32,4 0 13-32,4 6 0 0,4 6 12 0,2 12 14 15,2 15-2 1,-2 16 15-16,0 7 6 0,-4 28 35 16,-5 20-27-1,-4 10 5-15,-5 9-20 0,-6-2-7 16,-2-2-9-16,-5-10-10 15,0-7 0-15,0-17-11 0,0-14 2 16,0-10 4 0,0-5-14-16,0-20-21 0,0-23 11 15,15-10-8 1,10-11 11-16,6-4 8 0,4 6 6 16,6 9-1-16,-3 13 2 15,2 17 21-15,-5 16-6 16,-4 7 24-16,-4 28-11 15,-9 16 7 1,-5 9-3-16,-3 0-16 16,-8-2-9-16,-2-5-5 15,0-6-4-15,0-8 1 16,0-6-28-16,0-3-88 0,0-10-69 16,0-5-223-16</inkml:trace>
  <inkml:trace contextRef="#ctx0" brushRef="#br0" timeOffset="160484.4">27414 8462 1745 0,'0'0'407'0,"0"0"-226"15,0 0-48-15,0 0-25 16,0 0 5-16,-3-108-1 16,8 96-41-16,9 3 23 15,1 8-17-15,7 1 29 16,5 8-30-16,2 24-13 0,0 12-18 16,-5 10 0-16,-6 8 4 15,-7 2-15-15,-9 3 4 31,-2-6-17-31,-6-3 20 0,-21-7-37 0,-4-10 11 16,-3-9-15 0,1-13 0-16,0-12-21 0,6-7-44 15,4 0-10 1,12-19 5-16,9-3 41 0,2 0 15 16,9 2 10-16,16 4 0 15,6 2 3-15,2 4 1 16,3 3 0-16,-3 2 0 15,-1-1 4 1,-1-3-10-16,-5 2 10 0,1-1-8 16,4-3-125-16,-4-1-81 15,-7 4-454-15</inkml:trace>
  <inkml:trace contextRef="#ctx0" brushRef="#br1" timeOffset="189883.5">14036 3831 1680 0,'0'0'390'16,"0"0"-236"-16,0 0-41 0,0 0 10 15,0 0-66-15,0 0-12 16,-21 44-35-16,21-33 27 0,0-1-2 31,0 3 15-31,0-4-14 0,0 5 38 16,0 2-50-16,4 3 24 15,2 4 0 1,1 3 2-16,2 3-13 0,0 2-20 16,0 2 4-16,-3 0-21 15,4 2 19 1,-6 3-18-16,-2 0 1 16,-2 5 3-16,0 0-4 0,-2 1-1 15,-16-2 0-15,1-1 2 16,-2-5 7-16,1-6-18 15,5-7 0-15,7-11-2 16,1-4-40-16,5-5-13 16,0-3-65-16,0 0-7 15,5-12 82-15,8-2-2 0,3 0 40 16,-1 1 15-16,1 5-11 16,-3 2 24-16,3 4-9 15,-1 2 8-15,1 0-1 16,-3 2 26-16,-1 15 3 15,-4 5 13-15,-3 6-30 16,-1 7 22-16,-4-2-23 16,0 5 15-16,0 2-18 15,0 2 24-15,0 1-24 16,0 3 0-16,-6-1 7 0,1 4-24 16,1-1 3-1,2-2 3-15,-1-2-12 16,3-2 11-16,0 0-9 0,0 0 4 15,0 1-1-15,0-1 1 16,0 0-1-16,0 0 0 16,0-3 0-16,0 2-2 15,0-1 9-15,3 3-1 16,-1-4 1-16,0 1-5 0,0 2-2 16,0-1 0-1,1 1-1-15,-3 2 1 0,2-2 14 16,0 2-13-1,2 0 12-15,-2 0-12 0,3 0 17 16,0 2-18 0,1 1 11-16,-1 3-11 15,1 2 9-15,1 0-2 0,-2 0-7 16,1-2 37-16,-1 3-23 16,-1-4 8-16,0 4-16 15,1-3 10-15,-3 0-16 16,-2 0 4-16,2-2 5 0,-2 3 4 15,0 0 18 1,0 2-23-16,0-1 8 16,3 0-16-16,-1-2 12 0,3 2-7 15,1-2-5-15,1-1 0 16,-3 0-1-16,1 4 1 16,0 0 0-16,-3 0 7 0,2 3-6 15,0 0 9 1,-2 1-8-16,3-3 0 0,-3 2 2 15,0-4-4 1,-2 0 0 0,0 0 0-16,0-1 0 0,0 0 1 15,0 2-5-15,0 1 9 16,0-1-6-16,0 0 8 16,0 3-12-16,0-1 5 15,0-1 0-15,0-1 0 0,0 0 1 16,0 1-5-1,0 1 9-15,0-2-9 0,2 1 8 16,-2 1-6 0,0-2 6-16,0 3-5 15,0 1 1-15,3-1 0 0,0 2 0 16,-3-1 0 0,2-2-7-16,-2-1 14 0,2-1-9 15,2-3 9-15,0-2-12 16,1 1 5-16,-1-1 0 15,4-2 0-15,-6-1 0 16,0 3-1-16,0 1 7 16,0 1-6-16,0 2 4 15,3-2 10-15,-3 4-14 16,2-1 14-16,-2 2-14 16,4 0 8-16,-4-1-6 15,-2-1 6-15,0-2-5 16,0-2-2-16,0-2 4 15,0-1 0-15,0 0 0 16,0 3-5-16,0 1 8 0,0 4-2 16,0-1 0-16,0 0 1 15,0 0-2-15,0-7-6 16,2-2 9-16,4-2-8 16,3-2 6-16,3-4-10 15,-1-4 4-15,4-6-1 16,3-2 0-16,7-8 1 15,1-2 7-15,6-2-7 16,-1-5 11-16,4-3-7 16,-1-3-4-16,-3-1 1 15,-2 0-2-15,-2 0-17 0,-7-9-28 16,-5-11-35 0,-6 3-113-16,-7 0-364 0</inkml:trace>
  <inkml:trace contextRef="#ctx0" brushRef="#br1" timeOffset="191094.93">13963 3958 2038 0,'0'0'334'0,"0"0"-215"15,0 0-78-15,0 0 5 16,0 0-33-16,0 0-6 16,0 0 36-16,9-66 30 15,2 46 24-15,2 4-41 16,3 0-17-16,2 4-27 15,2 4 5-15,3 2-16 0,-2 2 7 16,2 1-8-16,1 3-29 16,-3 0-80-1,-10 9-137-15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1T00:23:12.8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26774 3006 1713 0,'0'0'313'0,"0"0"-186"15,0 0-73-15,0 0 27 0,0 0 35 16,0 0-33 0,0 0-13-16,-96 8 68 0,94-8-34 15,0 0-23 1,0 0-18-16,2 0-9 0,-2 2-6 16,2-2-28-1,0 2-7-15,0 0-13 0,0 1-2 16,0 2 2-16,2 1 1 15,13-1 6-15,7 2 1 16,7-1 27-16,7-1-22 16,4 0 15-16,5-1-27 15,1-3 21-15,1 1-22 16,0 3 5-16,0 1 0 0,-1 1-1 16,-1 0 2-1,-1 3 0-15,-1-1-4 16,-3-2 5-16,0-2-1 0,-1 2-2 15,-2-3 0 1,1-2 3-16,3 2 12 0,1-2-1 16,2-2-7-16,3 2 9 15,-1 0-19-15,2-2 11 0,-3 2-11 32,1 0 5-32,-4 2-6 15,3 2 0-15,-3 0 0 0,3 0 0 16,-1 0 0-16,1-1 1 15,-1 1 7-15,2-3-4 0,-4 1 5 16,-1-2-5 0,-2 3 2-16,-3 0-2 0,-5 2 0 15,0-2 3-15,0 2-2 16,-2-2 16-16,0-1-20 16,0-2 14-16,-4-2-14 15,-1 0 10-15,-2 0-11 16,-1 0 0-16,-4 0 1 15,-1 0-1-15,-3 0 0 16,1-2 3 0,-3 1-8-16,0-2 11 15,-2 1-6-15,0 2 7 0,-3-2-13 16,-2 2 7-16,0 0-1 0,-2 0 0 16,-2 0 0-1,0-1 7-15,0 1-6 16,0 0 0-16,0 0 5 15,0 0-8-15,0 0 7 16,0 0-6-16,0-3 2 16,0 1-1-16,0-5 7 15,0 0 0-15,-10-9 11 16,-5 0-17-16,-10-3 9 16,-8-4-6-16,-9 0-6 0,-10 4 2 15,-8 1 0-15,-6-1 0 16,-9 5 3-16,0 1-6 15,-3 1 8-15,2 0-7 16,2 0 6-16,5-1-3 16,7 2 3-16,2-1-5 15,4 0 1-15,2 1-1 16,4 2 1-16,-2 0-3 16,-2 4-3-16,-2 0 12 15,-6 5-12-15,-2 0 11 0,-5 0-11 16,-5 0 3-16,0 0-8 15,1 0 11-15,3 5-2 16,8-5-1-16,9 0 6 16,8 0-7-16,10 0 10 15,6 0-6-15,8-5 3 16,6 1-4-16,3 1 1 16,8 3 0-16,0 0-4 15,2 0-4-15,-3 0 7 16,3 0-20-16,-2 9 20 0,2 1-9 15,2 5 10-15,0-1-10 16,0 0 9-16,23-1-5 16,14 4 6-1,14-3-4-15,15-4 10 0,17-1-13 16,8 0 14-16,7-4-10 16,1 2 7-16,-1-1-4 15,-2-3 0-15,-1 4 0 16,1-3 0-16,3 2-5 15,-1-2 4-15,-3 0 2 0,1-3-1 16,-7-1 7-16,-6 0-7 16,-14 0 0-16,-11 0 0 15,-14 0 0-15,-15 0 0 16,-8 0 0-16,-13 0 1 16,-6 0 4-16,-2 0-4 15,-4 0 59-15,-27-3-32 16,-18-3-16-16,-15-2-12 15,-19 1 4-15,-29 5-4 16,-29-3 0-16,-23 5-3 16,15 0 10-16,28 0-11 15,38 0 10-15,31 0-6 16,-4 0 3-16,2 5-3 0,2 2 0 16,19 0 0-1,14 5 0-15,17 5-23 0,2 3 19 16,23 4-5-16,25 2 3 15,14-3 6-15,13-4-1 16,10-7 1-16,9-5-1 16,1-6 0-16,4-1 0 15,-3 0-6-15,-7 0 14 16,-14 0-11-16,-12-6 8 0,-18 2-8 16,-20 1 4-16,-12 3 0 15,-9-3 8 1,-4 3 3-16,0-4 30 15,-17 0-1 1,-12 0-22-16,-7-2-11 0,-5 2-14 0,4 3-14 16,1-5-25-1,3 5-45-15,-6-5-41 16,10 2-100-16,3 1-434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1T00:23:14.9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23506 3092 2207 0,'0'0'232'15,"0"0"-165"-15,0 0 69 16,0 0-57-16,0 0-51 0,0 0-21 16,0 0 7-16,-11 35 2 15,46-32 19-15,10-3 23 16,6 2-18-16,5 0-2 16,4 0-6-1,0 1 9-15,5 4-17 0,5 1 42 16,1-3-29-1,2 4 9-15,5-3-12 0,3 2-8 16,1-2-12-16,3 0-8 0,-1-2 8 16,1 0-13-16,-3 0 18 15,-6-2-19-15,-5 0 18 16,-8 0-12-16,-3 0 0 16,-2-2 4-16,-2 0-2 15,2 0 9-15,0 0-6 31,-2 0 17-31,-1 0-26 0,-1 0 22 0,-1 3-17 16,3 0 10-16,-5 3-10 16,2 2-1-1,-3-2 0-15,1-2-2 16,-2 0 10-16,2-4-8 0,1 0 13 0,3 0-19 16,1 0 11-1,4 0-8-15,2 0 0 0,1-6-2 16,-1 1 2-16,-2 2-1 15,1 3 6-15,-3 0-4 16,0 0-3-16,0 0 28 16,0 0-29-16,2 0 18 15,0 0-14 1,0-4 4-16,1 0-1 0,1 2-7 16,0-2 0-16,-2 1 6 0,3 3-9 15,-1 0 8-15,-2-3-2 31,3 3 1-31,-1-2-3 0,0 0 0 0,-1 0 3 32,-3-1-4-32,-5 0 5 0,1 3-11 0,-5 0 12 15,-2 0-6-15,-1 0 7 16,-5 0-3-16,-1 8-4 31,-5-1 0-31,1 5 0 16,2-4 0-16,2-1 2 15,2 1 4-15,5-4-9 0,0 3 9 16,0-6-4-16,-3 1-2 16,-1 0 0-16,-3 0 0 15,-7 1 4-15,-2-3-4 16,-2 0 0-16,-4 0-5 16,-2 0 11-16,1 0-6 15,-2-3 5-15,3-4-2 16,-5-4-3-16,-1 5 0 15,-2-2-1-15,-7 4 1 16,0-1-5-16,-6 2 13 0,-4 1-5 16,0-2-2-16,0-2 38 15,-12-6 13-15,-13-6-23 16,-16-4-29-16,-13-4 7 16,-13 0-7-16,-10-3 2 15,-12 3-5-15,-10-1 11 16,-3 3-2-16,-3 4-6 15,-2 3 6-15,3 6-1 16,0-1-3-16,7 3-1 0,5 4-1 16,7-2 0-1,6 1 6-15,5 3-15 0,5-2 20 16,6 1-19-16,1 2 17 16,0 2-9-16,-3 0 0 15,-7 0 0-15,-5 0-1 16,-4 4 1-16,-2 3-6 15,2-2 12-15,0-1-3 16,6-4-3-16,5 0 5 16,3 0-4-16,7 0-1 15,2 0 0-15,2-2 0 0,0-5 0 16,-4-4 3-16,-2 3-10 16,-5-2 14-16,-4 2-14 15,-3 2 10-15,-6 4-7 16,-3 2 1-16,-2 0 3 15,2 2-3-15,2 10 3 16,7-2-4-16,11-3 8 16,11-4-5-16,7-3 4 15,7 0-6-15,2 0 4 16,1 0-1-16,-2-5 0 16,-2 0 0-16,-5 5 0 0,-8 0-8 15,-4 0 7-15,-6 7-16 16,-3 9 16-16,1-1 2 15,-1 2-4-15,5-3 4 16,2-4-1-16,4-2 0 16,5-3 0-16,7-1-1 15,8-1 5-15,10-1-9 16,6-2 11-16,7 2-12 16,4-1 5-16,5-1-1 15,0 0-8-15,2 2-5 16,0-2-2-16,0 3-11 15,0 1 17-15,0 2-17 0,0 2 28 16,0 0-53-16,0 2-8 16,0 0-53-16,17 6-20 15,6 0-76-15,-3-6-292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1T00:23:16.2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12171 3176 2065 0,'0'0'355'15,"0"0"-142"-15,0 0 3 16,0 0-70-16,0 0-42 16,0 0-69-16,0 0-23 15,13 0-8-15,40 0 26 16,39 0 10-16,33-2-5 16,30-8-14-16,-9 0-1 15,-33 0 5-15,-32 4-20 16,-30 2 12-16,2 4-17 15,-3 0 5-15,-8 0 1 0,-15 0-8 16,-14 0 4-16,-9 0-2 16,-4 2 22-16,0 1 55 15,-22 6 21-15,-15-1-80 16,-13 0-2-16,-12-1-15 16,-10-4-1-16,-8-1 0 15,-5-2 0-15,-4 0-5 0,-2 0 0 16,4 0 4-1,7-8-1-15,10-1-5 0,20-4 14 16,11-1-5-16,15 4-2 16,15 1 0-16,9 6-15 15,2 1-7-15,37 2 8 16,32 0 13 0,38 2-3-16,31 15 6 0,14 4-6 15,-24-3 8-15,-32-4-2 16,-34-9 2-16,-10 2-4 15,-4-1 0-15,0 1-1 16,-8-4 1 0,-17 1 0-16,-19-4 4 0,-6 0 2 0,-11 0 55 15,-29 0-43 1,-15-14-10 0,-10 0-7-16,-5 1-2 0,1-2 1 15,11 7-5-15,14 2 5 0,15 2-40 0,15 4-28 31,14 4-95-15,6 13-206-16,11 4-297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1T00:21:17.13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3682 7117 1464 0,'0'0'607'16,"0"0"-376"-1,0 0-84-15,0 0 34 0,0 0-101 0,0 0 1 16,4 0-36-16,-4 0-11 16,0 1-5-1,0-1 113-15,0 0-45 16,0 0-34-16,-6 0-28 0,-9 0-22 16,-4 0 18-1,-3 2-26-15,-2 0 19 0,-3 0-6 0,-2 1 6 16,0 1-8-1,-2-1-11-15,0 2 11 0,0 1-15 32,-3 2 12-32,3 2-11 15,0 4 4-15,2 1-6 16,-2 2 0-16,2 3 0 0,2-2 1 16,0 0-1-16,2 2 6 0,0 0-10 15,1-2 12 1,2 1-6-1,2 2 3-15,-1-1-6 0,4 0 2 0,-1 4-2 16,1 1 1-16,3 2 0 16,-1 1-8-1,3 1 17-15,1 0-17 16,2 0 16-16,0 1-15 16,2 0 13-16,3-1-7 15,0 3 1-15,2 2-2 0,-1-1 1 0,3 1 2 16,0-1-2-16,0-1 10 15,0-2-11 1,0-2 10 0,0 0-12-16,7-2 4 15,4-2 0-15,0-2 0 16,2-3-1-16,3 1 1 0,2-3-1 16,2-2 1-16,1-1 0 15,2-5 8-15,4 3-8 16,2-1 24-16,2-2-2 15,3 1 8-15,1-3-8 16,-1-2-14-16,0-3 11 16,-3-2-19-16,-4 0 13 15,-3 0-7-15,-6 0-7 16,-5 0 2-16,-1 0-2 0,-4 0 1 16,1 0-29-16,0-6-74 15,6-9-79-15,-1-2-182 16,-1 2-1376-16</inkml:trace>
  <inkml:trace contextRef="#ctx0" brushRef="#br0" timeOffset="471.53">4055 7756 2480 0,'0'0'325'16,"0"0"-152"-16,0 0-6 0,0 0-56 15,0 0-26-15,146-18-48 0,-105 18-2 16,-1 0-22-1,-5 0 11-15,-2 0-23 0,-6 0 4 16,-6 0-5-16,-6 0 0 16,-3 0-5-16,-12 2-85 15,0 0-70-15,0 2-244 16</inkml:trace>
  <inkml:trace contextRef="#ctx0" brushRef="#br0" timeOffset="700.83">4101 7990 2802 0,'0'0'194'0,"0"0"-54"0,0 0-10 0,0 0-18 0,123 0-67 31,-86-1-4-31,0-2-17 15,-4 0-6-15,-2 3-11 16,-4 0-3-16,-7 0-2 16,-2 0 2-16,-5 0-8 15,-4 0-21-15,-7 7-80 16,-2 0-129-16,0-4-620 0</inkml:trace>
  <inkml:trace contextRef="#ctx0" brushRef="#br0" timeOffset="7008.45">5575 6807 1998 0,'0'0'264'0,"0"0"-111"16,0 0-105-16,0 0 11 0,0 0 5 15,0 0 15 1,0 0 0-16,9 27-11 16,-9-5 20-16,0 2-39 0,0 5 6 15,0 6-21-15,-9 0 20 16,5 6-25-16,-2-1 0 16,2 0-11-16,4-1-6 15,0-5 2-15,0-4-14 16,10-6 7-1,5-4-3-15,3-2-1 0,1-6 1 16,2 0-4-16,-1-6 0 16,0-2 0-16,0-1 1 15,0-3 0-15,0 0-1 0,2 0-3 16,-3-13-13-16,0 3-102 16,-1-11-83-16,-7 8-106 15,1-3-1157-15</inkml:trace>
  <inkml:trace contextRef="#ctx0" brushRef="#br0" timeOffset="7310.27">5958 6900 2140 0,'0'0'400'0,"0"0"-176"0,0 0-29 15,0 0-139-15,0 0-1 16,-13 111-19-1,9-63 14-15,-4 6 2 16,2 4 12-16,-1 2-20 0,1 4 3 16,1 2-4-16,1 2-15 15,1-4 6-15,1-5-17 0,2-5-1 16,0-10-15 0,0-8 4-1,0-7-5-15,0-6 0 0,0-9 0 0,0-5-7 31,0-2 7-31,0-5-32 16,0-2-50-16,0 0-80 16,0 0-33-16,5-6-231 0,-3-9-494 15</inkml:trace>
  <inkml:trace contextRef="#ctx0" brushRef="#br0" timeOffset="7706.91">6165 7256 2283 0,'0'0'293'15,"0"0"-151"-15,-20 109 40 16,18-53-88-16,2 8-22 15,0 1-36-15,0 0 9 16,16-2 13-16,4-6 1 16,4-11-12-16,7-13-18 15,2-14-2-15,4-12 0 16,1-7 21-16,-3-18-2 0,1-23 1 16,-5-18-15-16,-4-13-15 15,-7-4-10 1,-14-3-4-16,-6 9 7 0,-6 6-10 15,-25 8 9-15,-14 9-9 16,-2 13-25-16,-2 14-44 16,5 16-23-16,11 4-39 15,8 29-23 1,13 5-136-16,10-2-1764 0</inkml:trace>
  <inkml:trace contextRef="#ctx0" brushRef="#br0" timeOffset="8105.54">6763 7596 2877 0,'0'0'217'16,"0"0"-166"-1,0 0-19-15,0 0-32 0,0 0-55 0,0 0-159 16,0 0-339-16</inkml:trace>
  <inkml:trace contextRef="#ctx0" brushRef="#br0" timeOffset="9378.84">6805 7608 2057 0,'0'0'486'16,"0"0"-326"-16,0 0-37 16,0 0-31-16,0 0-21 15,0 0-5-15,0 0-3 16,27 10-9-16,-21-20 1 15,-4-2-10-15,-2-1-5 16,0 4 6-16,0-1-15 16,0 6 3-16,-6 1-15 15,-1 3 12-15,-1 0-27 16,0 7-4-16,2 7-4 0,-1 2-27 16,5-4-39-16,2-3-53 15,0-2-70-15,2-4-286 0</inkml:trace>
  <inkml:trace contextRef="#ctx0" brushRef="#br0" timeOffset="20882.84">7492 7331 1948 0,'0'0'314'0,"0"0"-181"0,0 0 7 15,0 0-81-15,0 0 33 16,0 0-55-16,0 0-9 15,-41-44-1-15,30 36 46 16,1-1-13-16,-4 2 2 16,-4 1-24-16,0-1-14 15,-4 6 11-15,-4-1-20 16,1 2 3-16,-2 0-11 16,2 0 10-16,3 0-16 15,-3 11-1-15,4 8 1 0,0 7 9 16,1 8-1-1,7 8-4-15,2 8 0 0,6 2-5 16,5 5 5-16,0-1-4 16,16-5-2-16,9-7-1 15,4-11 2-15,4-6-9 16,0-15 4-16,1-5 5 16,-3-7 0-16,-2-7 6 15,0-22-2-15,0-14 6 16,-2-14-10-16,-3-5-4 15,-4-1-16-15,-6 5 10 0,-6 9 9 16,-5 12-3-16,-3 9-3 16,0 14 14-16,0 8-4 15,0 6-2-15,0 10 30 16,0 22-31-16,-3 11 6 16,-3 12-6-16,2 7 0 15,-2 7 4-15,2 1-3 16,0 3 30-16,-3 8 9 0,3 1 22 15,-3 5-13 1,2-1-17-16,1-4-18 16,-1-1-8-16,3-9-3 15,0-7 1-15,2-6-8 16,0-11 10-16,0-9-11 0,0-12 5 16,0-10-18-16,0-10-70 15,0-7-79-15,-2-16-332 16,-2-6-1392-16</inkml:trace>
  <inkml:trace contextRef="#ctx0" brushRef="#br0" timeOffset="21119.55">7278 8089 2689 0,'0'0'257'15,"0"0"-192"-15,0 0 38 0,0 0-21 16,129-90-44 0,-91 63-6-16,-5 4-28 0,0 1 0 31,-4 3-4-31,0-1-18 0,-6 6-133 0,-12 5-458 0</inkml:trace>
  <inkml:trace contextRef="#ctx0" brushRef="#br0" timeOffset="36170.46">11395 7289 1568 0,'0'0'490'16,"0"0"-286"-16,0 0-51 15,0 0-23-15,0 0-51 16,0 0-14-16,-113-8-26 16,92 8 14-16,1 0-29 15,3 4 7-15,-4 6-2 16,-1 8 4-16,0 4 3 15,-3 6-19-15,-2 6 12 0,1 6-10 16,-1 6 21-16,2 4-19 16,3 7 13-1,2 1-22 1,4 0 0-16,7-3-4 0,7-2-7 0,2-9 8 16,5-7-8-16,17-9-2 15,7-8 2-15,4-13 6 16,5-7 7-16,3-3 12 0,1-23-15 15,-2-13-10 1,-2-10-1 0,-7-2-26-16,-5-2 11 0,-5 2 11 15,-5 4 0 1,-5 6 8-16,-5 8-7 0,1 9 4 16,-4 8-1-16,-3 9 5 15,2 4-4-15,-2 3 5 0,0 0-5 16,0 10 19-1,0 19-15-15,0 8 11 16,0 12-11-16,0 10 15 16,0 11-1-16,0 2-4 15,-2 8-2-15,-4 1-9 16,0 0 22-16,-3 1 1 16,1-1 12-16,-2 1-34 15,-1 0 10-15,-1-4-14 16,4 0 0-16,-1-8-1 15,3-3 0-15,4-9 0 16,-1-12-17-16,3-10-40 16,0-16-109-16,0-10-216 15,0-10-1632-15</inkml:trace>
  <inkml:trace contextRef="#ctx0" brushRef="#br0" timeOffset="36372.24">11136 8381 2705 0,'0'0'195'0,"0"0"-109"0,0 0 1 16,125-70-46-16,-83 50-20 16,3 3-14-16,7-8-7 15,-10 5-74-15,-11-1-327 0</inkml:trace>
  <inkml:trace contextRef="#ctx0" brushRef="#br0" timeOffset="42739.32">12044 7421 2651 0,'0'0'338'15,"0"0"-241"-15,0 0-47 0,0 0-18 16,0 0-32-16,0 0-7 16,-4 14-244-16,4 6-333 0</inkml:trace>
  <inkml:trace contextRef="#ctx0" brushRef="#br0" timeOffset="42910.4">12050 7812 2287 0,'0'0'721'0,"0"0"-637"0,0 0-54 16,0 0-1-16,0 0-29 15,0 0-7 1,0 0-206-16,-20-14-314 0</inkml:trace>
  <inkml:trace contextRef="#ctx0" brushRef="#br0" timeOffset="43844.37">12960 7261 1981 0,'0'0'273'0,"0"0"-143"32,0 0 10-32,0 0-38 0,0 0-29 0,-118-37-42 15,86 37 15 1,1 3-18-16,0 17 12 0,0 10-11 15,0 9 32-15,4 10-7 0,2 6-12 16,10 3 1-16,5 0-15 31,10-7 8-31,0-2-28 16,8-14-8-16,16-8 5 16,5-13-5-16,4-12 0 15,3-2 8-15,0-18 2 16,-1-16 0-16,-3-13-10 15,-8-1-31-15,-6 1-18 16,-7 6-4-16,-4 9 48 16,-7 12-1-16,0 10 6 0,0 10 35 15,0 0 38 1,0 28-40-16,-9 12-32 0,0 14 14 16,0 9-3-16,5 6 20 15,1 4-16-15,3-1 3 16,0-2-15-16,0-2-3 15,0-2 0-15,0-8 5 16,0-5-6-16,0-5 4 16,0-8-8-16,-2-3 0 15,-9-5-74-15,2-10-141 16,0-9-323-16</inkml:trace>
  <inkml:trace contextRef="#ctx0" brushRef="#br0" timeOffset="44007.21">12775 8081 2140 0,'0'0'354'0,"0"0"-165"15,0 0-93-15,0 0 2 16,0 0-69-16,77-123-18 16,-45 76-11-16,-3 6-174 0,-7 3-461 15</inkml:trace>
  <inkml:trace contextRef="#ctx0" brushRef="#br0" timeOffset="44271.52">13116 7345 2478 0,'0'0'223'0,"0"0"-130"16,0 116 19-16,4-57-58 15,8 0-29-15,1 2-13 0,7-7-10 16,0-6 7-16,2-12-8 16,3-7 12-16,2-14-12 15,0-13 11-15,-4-2-5 16,4-20 24-16,-2-20-23 16,-3-14-8-16,-1-11-24 15,-6-5-35 1,-4 1-19-16,-8 4-92 0,-3 3-87 15,0 16-65-15,-8 16-603 0</inkml:trace>
  <inkml:trace contextRef="#ctx0" brushRef="#br0" timeOffset="44713.28">13597 7885 1728 0,'0'0'276'0,"0"0"-115"15,0 0-26-15,11-110-40 16,-3 70-45-1,2-9-39-15,1-1-8 0,5-3 15 16,4 2 21-16,0 2 17 16,3 7-6-1,-4 7 9-15,1 10-27 16,-1 11-4-16,-4 8-20 0,1 6 17 16,-1 0 68-16,1 14-29 0,-1 10-8 15,-3 9-22-15,-3 2 13 16,-3 5-34-16,-2 5 13 15,-4-1-17 1,0 0 7-16,0-1-3 16,0 2 0-16,0-5-10 15,-4-1 2-15,-2-7-10 16,-11-13-80-16,7-5-139 16,-1-12-889-16</inkml:trace>
  <inkml:trace contextRef="#ctx0" brushRef="#br0" timeOffset="44879.11">13687 7674 2540 0,'0'0'168'16,"0"0"-138"0,0 0-30-16,0 0-13 0,0 0-327 15</inkml:trace>
  <inkml:trace contextRef="#ctx0" brushRef="#br0" timeOffset="45250.68">14135 7458 2215 0,'0'0'315'15,"0"0"-135"-15,4 103-39 0,-2-58-66 16,1-6-43-16,-1-4 7 15,-2-5-25-15,0-5 14 0,0-11-11 16,0-5-1-16,0-9-16 0,0 0-4 31,0-16-29-31,0-18-40 16,6-6 2-16,8-8-2 16,3-2 42-16,10 1 7 15,2 6 23-15,7 2 2 16,-1 10 39-16,2 8 25 15,-4 14-11-15,-4 9-2 16,-5 3-14-16,-6 29 45 16,-2 12-20-16,-7 6-9 15,-1 4-26-15,-3 0-1 16,-1-3-11-16,-1-7-11 0,-3-8-2 16,0-8 3-1,0-12-12-15,0-9-61 0,0-7-95 16,0 0-524-16</inkml:trace>
  <inkml:trace contextRef="#ctx0" brushRef="#br0" timeOffset="45744.17">14850 6767 2332 0,'0'0'298'0,"0"0"-171"16,0 0-65-16,0 0 8 16,12 131 1-16,-8-76-16 15,0 6 20-15,-2 7-24 16,3 4 25-16,-5 1-35 15,0-1 0-15,0-2-11 16,0-4 12-16,0-4-13 0,0-3-24 16,0-9 3-16,0-6-2 15,-7-8-12-15,1-7 6 16,-6-8-68-16,-5-15-74 16,-1-6-246-16,0 0-2150 0</inkml:trace>
  <inkml:trace contextRef="#ctx0" brushRef="#br0" timeOffset="45880.31">14710 7453 2408 0,'0'0'334'0,"0"0"-112"16,0 0-107-16,0 0-90 0,138 0-25 15,-101 0-38-15,-3 0-359 0</inkml:trace>
  <inkml:trace contextRef="#ctx0" brushRef="#br0" timeOffset="46043.27">15084 7567 2517 0,'0'0'302'0,"0"0"-161"0,0 0-34 15,7 110-62-15,-5-91-16 16,0-7-28-16,-2-12-1 15,0 0-106-15,0-14-473 16</inkml:trace>
  <inkml:trace contextRef="#ctx0" brushRef="#br0" timeOffset="46147.62">15111 7173 1867 0,'0'0'0'0,"0"0"-1185"0</inkml:trace>
  <inkml:trace contextRef="#ctx0" brushRef="#br0" timeOffset="46545.54">15396 7375 433 0,'0'0'2164'0,"0"0"-1915"15,0 0-72-15,-64 127-77 16,51-76-25-16,5 6-40 15,8-5-2-15,0-4-17 16,14-9-4-16,15-14 1 16,7-11-1-16,1-12 26 15,4-2-15-15,-5-24 12 16,-3-16-15-16,-8-12 3 16,-6-12-22-16,-7-7-1 15,-8-4-15-15,-4-3-7 16,0-3-7-16,-16 0-32 0,-3 6-17 15,-4 8-38-15,5 10 56 16,1 14-29-16,7 14-56 16,3 12-365-16</inkml:trace>
  <inkml:trace contextRef="#ctx0" brushRef="#br0" timeOffset="46944.55">15740 7854 1468 0,'0'0'855'0,"0"0"-658"16,0 0-71-16,13-110-15 15,-9 66-53-15,5-2-5 16,1-2-3-16,0-1-6 0,3 3-10 31,1 6-15-31,3 8 24 0,2 8-18 0,-1 15 29 16,-1 9-7-16,4 1 35 16,-1 27-24-16,-3 11-19 15,-3 7-17-15,-5 4-14 16,-5 0-4-1,-4-2 1-15,0-2-10 0,0-6 1 16,-29-1-60-16,4-13-112 16,-2-15-347-16</inkml:trace>
  <inkml:trace contextRef="#ctx0" brushRef="#br0" timeOffset="47039.55">15759 7677 2836 0,'0'0'210'0,"0"0"-74"16,0 0-87-16,0 0-47 0,0 0-2 16,114 21-286-16</inkml:trace>
  <inkml:trace contextRef="#ctx0" brushRef="#br0" timeOffset="47718.05">16553 7361 2213 0,'0'0'293'16,"0"0"-119"-16,0 0-37 16,0 0-48-16,0 0-14 15,0 0-12-15,-133-7-10 0,108 32 10 16,-2 5-4-16,2 8 4 15,4 8-14-15,2 4-9 16,9 1-18-16,5-5-2 16,5-6-14-16,3-10-5 15,18-8 11-15,8-12-7 16,4-10 17-16,4-10-13 16,-2-31 14-16,-1-14-18 15,-5-16 5-15,-7-1-9 16,-9 2 3-16,-8 7-4 15,-5 10 6-15,0 9-4 0,-13 10 4 16,-8 8-12 0,6 5-11-16,1 7-28 0,8 5-50 15,4 4-71-15,2 5-343 0</inkml:trace>
  <inkml:trace contextRef="#ctx0" brushRef="#br0" timeOffset="47975.44">16806 7461 2560 0,'0'0'266'0,"0"0"-115"16,0 0-39-16,120-41-43 16,-99 14-35-16,-9-3-19 15,-12 6-2-15,0 1 20 16,-20 12 6-16,-16 11 17 15,-7 0-2-15,-1 32-21 16,2 14 29-16,6 12-22 16,12 4-15-16,12-1-19 15,12-5 1 1,0-8-14-16,16-8-9 0,29-4-67 16,-5-10-139-16,-2-10-403 0</inkml:trace>
  <inkml:trace contextRef="#ctx0" brushRef="#br0" timeOffset="48610.24">17532 7273 2348 0,'0'0'332'16,"0"0"-190"-16,0 0-50 15,11 104-24-15,6-37-25 16,4 2-14-16,1 1-11 16,1-3-2-16,-2-14 1 0,2-10 27 15,-5-15-22-15,-1-12 8 16,0-13-29-16,0-3 26 15,3-27 24-15,1-17-22 16,-4-12-20-16,1-8-9 16,-3-5-10-1,-5 1-20-15,-4 3-15 0,-4 12-43 16,-2 13 9-16,0 14-33 16,0 15-150-16,0 6-1716 0</inkml:trace>
  <inkml:trace contextRef="#ctx0" brushRef="#br0" timeOffset="49217.46">18123 7557 2140 0,'0'0'593'15,"0"0"-541"-15,0 0-10 16,37-110 28-16,-35 76-39 15,-2 2-19-15,-2 4-11 0,-17 8 15 16,-6 8-7-16,0 10 42 16,3 2-2-1,-1 16 6-15,6 20-30 0,1 10 2 16,7 7-3-16,5 2-11 16,4 3-1-16,0-1-10 15,4-6 1 1,10-4-2-16,3-10 0 0,2-8 0 15,-2-13-1-15,3-14 0 16,1-2 0-16,2-22-31 16,4-17-5-16,0-7 17 15,0-3-5-15,-2-2 24 16,2 8-11-16,0 7 11 16,-1 7 0-16,0 10 0 0,1 10 5 15,-2 9 0-15,-5 2 17 16,-5 27 19-16,-3 9 4 15,-10 8-27-15,-2 0 4 16,0-3-22-16,0-4 9 16,0-12-9-16,0-12 4 15,-2-15-4-15,2 0 0 16,0-22 0-16,9-17-16 16,15-10-10-16,5-1-32 15,5 3 46-15,-1 15 2 16,-4 14 10-16,-6 18 0 15,-8 4 10-15,-9 33 55 0,-6 12-32 16,0 4-1 0,0 0-20-16,-2-7 10 15,-4-9-21-15,1-11-1 16,3-11 0-16,2-15-96 0,0-3-184 16,0-13-569-16</inkml:trace>
  <inkml:trace contextRef="#ctx0" brushRef="#br0" timeOffset="49547.56">18943 7415 2234 0,'0'0'585'0,"0"0"-443"0,-38 106-20 16,32-55-34-16,6-3-36 15,0-4-28-15,19-8 7 16,12-12-9 0,10-10 39-16,5-14-9 0,2 0-25 15,-6-26-8 1,-7-15-14 0,-6-6-5-16,-11-12 0 15,-7-4-1-15,-11-4-26 0,0-3 1 16,-8-2-41-16,-15 1 1 15,-4 3-69-15,-2 0-93 16,4 19-72-16,10 12-934 0</inkml:trace>
  <inkml:trace contextRef="#ctx0" brushRef="#br0" timeOffset="49767.31">19353 7493 1431 0,'0'0'1305'0,"0"0"-1111"16,7 138-93-16,-3-91-15 16,-2-10-60-16,3-12-12 15,-3-13-14-15,-2-12-51 16,0-8-220-16,0-14-728 0</inkml:trace>
  <inkml:trace contextRef="#ctx0" brushRef="#br0" timeOffset="49876.67">19350 7157 2273 0,'0'0'592'0,"0"0"-567"16,0 0-25-16,0 0-204 0</inkml:trace>
  <inkml:trace contextRef="#ctx0" brushRef="#br0" timeOffset="50241.81">19676 7386 2648 0,'0'0'292'15,"0"0"-110"-15,-48 116-63 16,32-57-40-16,7 4-41 0,5-5 1 16,4-11-18-16,0-8-5 15,21-14-5-15,8-16-5 16,5-9 23-1,4-6-11-15,0-29 7 0,-5-14-14 16,-4-13 8 0,-4-10-18-16,-8-9-2 0,-5-1-16 15,-10 0-5-15,-2-1-7 0,-4 8-32 16,-14 4-32 0,2 17-39-16,-2 18-21 0,7 16-146 15,6 20-471 1</inkml:trace>
  <inkml:trace contextRef="#ctx0" brushRef="#br0" timeOffset="50577.91">19988 7858 2302 0,'0'0'232'16,"0"0"-35"-1,0 0 11-15,0 0-117 0,0 0-44 16,56-130-29-16,-40 79-8 16,1-6 5-1,4 1-14-15,-1 3 23 0,1 9 17 16,0 9 26 0,-1 12-27-1,0 17-7-15,0 6-21 0,0 14 38 16,-4 22-19-16,-3 10-21 0,-6 7-2 0,-7-1-2 31,0-2-12-31,0-8-20 16,-29-9-61-16,4-10-148 15,-2-14-614-15</inkml:trace>
  <inkml:trace contextRef="#ctx0" brushRef="#br0" timeOffset="50720.36">20118 7610 2706 0,'0'0'256'0,"0"0"-107"16,0 0-110-16,0 0-39 15,0 0-42-15,0 0-622 0</inkml:trace>
  <inkml:trace contextRef="#ctx0" brushRef="#br0" timeOffset="53786.59">3234 9607 1591 0,'0'0'328'0,"0"0"-128"0,0 0-79 0,0 0-2 16,0 0-88-16,0 0 48 15,0 0-43 1,3 131 21-16,-3-97-18 15,0 8 6-15,0 2-10 0,0 5 12 16,0 8-18-16,0-1 0 16,0 2-7-1,0 0-16-15,-6-4 20 16,0-4-26-16,-1-3 27 16,1-6-14-16,-1-2-12 15,4-9-1-15,-1-4 9 16,4-8-16-16,0-8 15 15,0-6-14-15,0-4 6 16,0 0 0-16,0 0-9 0,0-11 9 16,0-6 0-1,-2-9 0-15,2-3 0 0,0-10-2 16,0-3-4-16,0-6-23 16,0-2 15-16,0-5-7 15,0-1 21-15,0-2-1 16,0-4 0-16,9 0 1 15,7-3 0-15,4 5 12 16,-1 4 1-16,4 5 42 16,2 12-21-16,-3 11 25 15,3 12-10-15,1 16-11 0,3 0 3 16,-2 25 19-16,-1 12-1 16,-7 10-25-16,-8 8 4 15,-11 3-32-15,0 3 17 16,-11-3-23-16,-16-4 14 15,-2-8-14-15,-4-10-7 16,1-12-41-16,3-12-44 16,7-12-5-16,1 0 12 15,11-9 34-15,7-11 14 16,3 3 37-16,0 5 0 0,7 8 5 16,13 4 43-16,3 7 14 15,1 16-5-15,0 12-18 16,-1 2 23-16,-3 6-28 15,0 0 13-15,-2 1-35 16,-3-1 14-16,3-3-9 16,-3 2 8-16,1-3 2 15,-3 2-9-15,1-3 3 16,-3-3-20-16,-2-10 4 0,-2-6-1 31,0-10-8-31,-3-4-44 0,0-5-73 16,8-22-46-16,-3-9-71 0,-1-3-1732 15</inkml:trace>
  <inkml:trace contextRef="#ctx0" brushRef="#br0" timeOffset="54088.75">4005 10034 2786 0,'0'0'208'0,"0"0"-68"15,0 0-33-15,125 12-43 0,-71-6-49 16,0-2-2-16,-4 0-12 15,-5-2 4-15,-11 0-5 16,-14 0-14-16,-20 6-110 16,0 0-128-16,-8 2-597 15</inkml:trace>
  <inkml:trace contextRef="#ctx0" brushRef="#br0" timeOffset="54285.8">4039 10337 2940 0,'0'0'238'16,"0"0"-169"-16,0 0-14 16,0 0 5-16,153 2-41 15,-113-2-5-15,-3 0-14 16,-8 0 3-16,-3 0-3 15,-4-6-61-15,-4-4-124 16,-9 1-479-16</inkml:trace>
  <inkml:trace contextRef="#ctx0" brushRef="#br0" timeOffset="59252.36">5548 9833 1556 0,'0'0'485'0,"0"0"-317"0,0 0-38 16,0 0-34-16,0 0-20 15,0 0-47-15,0 0 7 16,0-8-6-16,0 8 34 16,0 3-25-16,0 9 16 15,4 4 3-15,1 6-21 16,-3 4-22-16,2 2-5 15,-2 5 6-15,0 4-6 16,-2 4 7-16,0 5-17 16,0 3 0-1,0 3 1-15,0 5 4 0,0-3 2 0,0 0 8 16,-6-2-8 0,-3-2-6-16,3-2 21 15,-6-2-8 1,6 0 9-16,-3 2-18 0,3-1 0 15,0-1-5 1,2-4-4-16,2-4 3 0,0-5 2 0,0-4 0 16,2-9 4-16,-3-6-10 0,3-6 0 15,0-5 0-15,0-3-10 16,0 0 10 0,0 0 0-16,0 0 1 0,0 0 3 15,0-7 2-15,0-9-9 16,0-6 16-1,0-4-18-15,0-4 3 0,0-6 6 16,-2-5-30 0,0-6 10-1,-2-1-5-15,-1-5 6 16,0 2 14-16,1-4-26 0,2 1 30 16,-1 4-6-16,3-2 7 15,0 0 1-15,0 0-3 16,9 0-2-16,9 2 6 0,1-3-2 15,2 7 2 1,4 2 1-16,0 4 3 16,-1 8 12-16,1 8-17 15,-3 8 18-15,-2 5-12 16,3 7 5-16,-4 4 5 16,3 0 4-16,3 17 46 15,0 7-26-15,-4 8 15 0,2 4-16 16,-5 2 18-16,-5 0-31 15,-4 2 7-15,-6 1 0 16,-3 0-9-16,0-1 17 16,-14 3-28-16,-9-5 5 15,-2-1-11-15,-8-6 0 16,2-5-2-16,-2-8-9 16,0-6 4-16,6-7-45 15,3-5 7-15,8 0-19 16,16-19-58-16,0-1-134 0,9 1-275 15</inkml:trace>
  <inkml:trace contextRef="#ctx0" brushRef="#br0" timeOffset="59560.25">6335 10176 2925 0,'0'0'177'0,"0"0"-114"16,0 0-27-16,0 0-36 0,0 0-46 15,0 0-78 1,0 0-205-16,42-8-1759 0</inkml:trace>
  <inkml:trace contextRef="#ctx0" brushRef="#br0" timeOffset="60226.56">7146 9815 1617 0,'0'0'888'0,"0"0"-715"0,0 0 31 16,0 0-84 0,0 0-39-16,0 0-46 0,-113-46 5 15,86 46 9-15,2 0-25 16,-2 0 24-16,0 20-20 15,3 9 20-15,2 9-23 16,2 10-1-16,5 10-11 0,7 0-3 16,8 0-9-1,0-8 4-15,19-7-10 0,14-16 8 16,11-8-11 0,8-15 13-16,3-4-10 15,6-18 5-15,-8-17 0 16,-4-11-32-16,-11-4-32 0,-12 0-21 15,-12 6-38-15,-9 5 34 16,-5 16 59 0,0 7 30-16,-5 14 15 15,-9 2 71-15,4 9-21 0,1 23-2 16,2 14-2-16,4 9-28 16,1 13 17-16,0 9-24 15,0 5 13-15,-2 4-29 16,-1 2 5-16,-3 0-11 15,0-3 5-15,-1-5-3 16,-1-6-5-16,1-8 1 0,2-10-2 16,-2-11-1-16,3-13-83 15,-4-13-5 1,-12-16-81-16,0-3-253 16,-1 0-1703-16</inkml:trace>
  <inkml:trace contextRef="#ctx0" brushRef="#br0" timeOffset="60390.97">6988 10689 2588 0,'0'0'315'0,"0"0"-179"15,0 0-6-15,132-85-61 16,-77 50-30-16,-1 1-34 16,-9 4 12-16,-10 6-17 15,-10 4-5-15,-14-2-93 16,-9 4-143-16,-2 2-1785 0</inkml:trace>
  <inkml:trace contextRef="#ctx0" brushRef="#br0" timeOffset="60963.2">6422 10092 2210 0,'0'0'385'15,"0"0"-217"1,0 0-34-16,0 0-53 0,0 0-26 16,0 0-43-1,0 0 12-15,0 9-14 0,4-9 34 16,1-9-24-1,-5 3 15-15,0 0-12 0,0 6 2 16,-2 0-25-16,-12 0-28 0,-1 14-79 16,3 5-140-1,1-1-150-15</inkml:trace>
  <inkml:trace contextRef="#ctx0" brushRef="#br0" timeOffset="65895.58">3158 12066 1732 0,'0'0'334'0,"0"0"-238"16,0 0-55-16,0 0 75 16,0 0-34-16,13 114 39 15,-8-68-19-15,2 7 24 0,-3 2-47 16,-2 3-29-16,3 0-18 16,-3 3 0-16,0 1-1 15,-2-2-30 1,0-2 16-16,0-3-15 15,0-8 8-15,0-7-9 16,0-9 2-16,-2-12-3 0,0-6 1 16,-3-12 4-16,1-1-5 15,-2-16 3-15,-2-19 6 16,2-15-18-16,1-13 3 16,1-9-4-16,2-6-39 15,2-2 0-15,0-2 22 16,0 1 23-16,0 5 3 15,2 3 2-15,13 11 5 16,5 4 2-16,7 10 35 0,5 8-23 16,1 12 9-16,0 12-18 15,3 16 7-15,-2 0 1 16,-6 25 26-16,-1 12 39 16,-7 10-15-16,-7 10-14 15,-13 4-27 1,0 5-3-16,-4-2-21 0,-18-2 3 15,-4-8-7 1,1-9-12-16,0-15-31 0,3-13-49 16,6-10 16-16,5-7 19 15,6 0 39-15,5-14-2 16,0-3 20-16,0 5 0 16,14 2 0-16,6 10 7 15,0 0 3-15,3 10 33 16,-4 19 8-16,1 9 11 15,-1 8-20-15,-2 4-4 16,-3-1-22-16,1 2 1 16,-3-5-9-16,1-4 4 0,-5-2 12 15,2-2-14 1,-4-5 9-16,1-5-19 0,-5-6 2 16,2-10-2-16,-1-4-8 15,-1-8-61-15,-2-8-72 16,0-13-63-16,0-6-611 15</inkml:trace>
  <inkml:trace contextRef="#ctx0" brushRef="#br0" timeOffset="66165.06">4014 12453 1974 0,'0'0'828'0,"0"0"-646"16,0 0-15-16,0 0-50 0,125 4-62 16,-80-1-26-16,1-1-18 15,1 3-6-15,-9-1-5 16,-7 0 0-16,-22 10-58 15,-6-2-154-15,-3 0-411 16</inkml:trace>
  <inkml:trace contextRef="#ctx0" brushRef="#br0" timeOffset="66334.86">4105 12705 2796 0,'0'0'204'0,"0"0"-109"0,0 0 9 16,127 9-61-16,-82-9-18 0,-5 0-25 15,3 0-10-15,-10 0-203 0,-8-5-1068 0</inkml:trace>
  <inkml:trace contextRef="#ctx0" brushRef="#br0" timeOffset="70796.92">5108 12037 1989 0,'0'0'224'16,"0"0"-98"-16,0 0 10 15,0 0 5-15,0 0-44 0,0 0 3 16,46 27-5 0,-29-6-44-16,5 8-4 15,1 3-8-15,2 8-5 16,0 4-7-16,8 2 0 15,-2 3 0-15,0-2-14 0,2 2 10 16,-1-3 5-16,-1-2 12 16,-4 0-30-1,-2-3 14-15,-2-6 1 0,0-1 6 16,-3-4-14-16,-1-2-6 16,0-2-8-16,-4-2 5 15,-4 0-14-15,0-3 12 16,-2-4-1-16,-4-2-5 0,0-6-5 15,-5-3-48 1,0-6-68-16,0-1-61 16,-3-13-479-16</inkml:trace>
  <inkml:trace contextRef="#ctx0" brushRef="#br0" timeOffset="71371.3">5677 12204 2297 0,'0'0'295'16,"0"0"-182"-16,0 0-54 16,0 0-42-16,0 0 3 15,0 0-14-15,0 0 36 16,-47 50 16-16,32-32 19 15,-3 3-23-15,0 2-4 16,-4 3-21-16,-1 4 0 16,-2 4 5-16,0 4-15 15,-2 3 16-15,0 0-26 16,-2 2 16-16,2-2-25 16,2 3 9-16,4-3-9 0,0-1 1 15,1 2-1-15,-1-3 4 16,4-4-8-16,-1-5 9 15,5-7-10-15,2-7 10 16,2-6 1-16,4-4-5 16,1-5 1-16,2-1-2 15,2 0-4-15,0 0 4 16,0 0-52-16,0 0-9 16,0-1-66-16,0-10-192 15,0-1-1197-15</inkml:trace>
  <inkml:trace contextRef="#ctx0" brushRef="#br0" timeOffset="71814.78">5967 12571 2420 0,'0'0'367'0,"0"0"-236"0,0 0-31 15,0 0-42-15,0 0-32 16,0 0-11-16,0 0-14 16,42 25 10-16,-35-25-11 15,-3 0 34-15,0 0-3 0,-4 0 5 0,0 0 5 16,0 0 5-1,0 0-2-15,0 0-44 16,-10 0-5-16,-5 13-84 16,1-3-81-1,3 0-465-15</inkml:trace>
  <inkml:trace contextRef="#ctx0" brushRef="#br0" timeOffset="76877.2">6720 11767 1827 0,'0'0'539'15,"0"0"-331"-15,0 0-51 16,0 0-66-16,0 0-39 16,0 0-29-16,0 0 0 15,-9-11-8-15,7 11 7 16,-4 0 6-16,-1 0 11 15,0 0-27-15,-4 15-12 0,-2 5 0 16,-1 5 7-16,1 5-8 16,-3 3 2-16,3 3-2 15,1 4-2-15,2 4 3 16,-1 8 6-16,1 7 0 16,6 3-1-16,0 1-5 15,4 7 11-15,0 8 3 16,0-1 11-16,4 4-25 15,8-1 7-15,3-4-3 16,3-3-4-16,1-8 1 16,2-4 4-16,1-9 17 0,0-6-13 15,1-6 14 1,-3-10-22-16,-1-5 5 0,-3-10-5 16,-5-3-2-16,3-7-3 15,-3-5-30 1,-2 0-116-16,-2-13-331 0</inkml:trace>
  <inkml:trace contextRef="#ctx0" brushRef="#br0" timeOffset="77521.82">7231 12439 1885 0,'0'0'327'16,"0"0"-230"-16,0 0 6 16,20-111-65-1,-9 63-20-15,1-4-7 0,3-4-11 16,-1-1 0-16,-6 6 2 0,1 6 7 15,-7 7 66 1,-2 12 53-16,0 10-34 16,0 7-15-16,0 9 1 15,0 0-7-15,-2 5-73 16,0 22 6-16,-3 7-13 0,3 9 12 16,0 10-5-16,0 5 0 15,2 4 12 1,-2 5-12-16,2-2 0 0,-2 3 0 15,2 0 20 1,0-1 20-16,0-5-18 0,0-8 14 16,0-8-13-16,0-9 2 15,0-11-18 1,0-9 6-16,0-7-9 0,0-5 4 16,-6-4 4-1,0-1-3-15,-5 0-9 0,2 0-1 16,0 0-42-16,7-12-85 15,2-2-140-15,0 0-492 16</inkml:trace>
  <inkml:trace contextRef="#ctx0" brushRef="#br0" timeOffset="78179.8">7606 12097 1901 0,'0'0'308'0,"0"0"-175"15,0 0-2-15,0 0-47 16,0 0-21 0,0 0-13-16,122-68 25 0,-96 66-40 15,-3 2 17 1,-1 0-25-16,-3 0 15 0,-4 8 15 16,-2 5 2-16,-2 5 2 15,-2 1-14-15,-2 4 17 0,-2 2-24 16,-1 4 7-1,-2 0-18-15,-2 6 5 0,0 3-13 32,0 3 2-32,0 5 3 0,-2 0-11 0,-10 1 1 15,-3 3-12-15,-3 1 10 16,-1-3-14-16,-6 0 16 16,-2-2-15-16,0-7 6 15,-2-4-7-15,0-9 0 16,2-9 0-16,3-14-26 15,0-3-11-15,6-6-30 16,5-20 8-16,5-6-29 16,8-4 11-16,0 0 13 0,8 4 45 31,9 6 11-31,5 9 8 0,3 14 0 16,-1 3 0-16,-2 3 8 15,1 16 7-15,-3 3 26 16,-2-2-19-16,-2-2-3 15,-1-6-18-15,-1-6 2 0,-14-6-3 16,23 0-18 0,-6-13-94-16,-5-10-138 15,0-1-177-15</inkml:trace>
  <inkml:trace contextRef="#ctx0" brushRef="#br0" timeOffset="78548.03">8065 12332 1965 0,'0'0'414'16,"0"0"-306"-16,0 0 66 16,0 0-44-16,-10 102-38 15,8-60-24-15,2 3 18 16,0 3-11-16,2-2-3 0,17-2-11 15,3-6-30-15,9-6 0 16,5-10-21-16,4-6 18 16,3-8-16-16,-2-8 13 15,-3 0-22-15,1-20 4 16,-6-16 0 0,-7-15-7-16,-3-8 10 0,-12-7-10 15,-9 2 4-15,-2 1 0 16,-11 10 9-16,-23 6-13 0,-5 11 0 15,-7 8-28 1,2 11-38-16,-7 14-44 0,11 3-108 16,11 0-349-16</inkml:trace>
  <inkml:trace contextRef="#ctx0" brushRef="#br0" timeOffset="79180.09">8705 12430 2713 0,'0'0'293'16,"0"0"-150"-16,0 0-65 15,0 0-37-15,0 0 19 0,0 0-24 16,0 0 3-16,116-18-25 16,-90 16 5-16,-4 1-19 15,-1 1 10-15,-6 0-10 16,-4 0-14-1,0 0-60-15,-2 0-57 16,-2 0-107-16,0 0-511 0</inkml:trace>
  <inkml:trace contextRef="#ctx0" brushRef="#br0" timeOffset="79584.52">9153 12082 2009 0,'0'0'330'0,"0"0"-196"15,0 0 56-15,0 0-46 16,0 0-56-16,0 0 2 15,0 0-18-15,100 98 15 16,-78-69-32-16,0 4-8 16,1 1-13-16,1 2 7 15,1 0-2-15,-1 1-12 16,-2 0 5-16,1 3-19 16,-1-1 6-16,-4-2-19 0,0-2 11 15,-5-7-10 1,-1-7-1-16,-6-6 0 0,-2-3-5 15,1-6-23 1,-5-2-35-16,0 0-6 0,0 1-82 16,0-5-97-16,0 3-438 15</inkml:trace>
  <inkml:trace contextRef="#ctx0" brushRef="#br0" timeOffset="79915.3">9612 12173 2463 0,'0'0'343'0,"0"0"-165"0,0 0-69 15,0 0-46-15,0 0-35 16,0 0 10-16,0 0-13 16,-125 115 10-16,96-77 4 15,-5 4 15-15,1 4-12 16,-3 2-9-16,3 1 7 0,2-3-29 16,4-7 6-16,7-2-17 15,6-9-13-15,8-9-77 0,6-8-42 31,0-5-118-31,0-6-229 0</inkml:trace>
  <inkml:trace contextRef="#ctx0" brushRef="#br0" timeOffset="80346.92">9718 11707 2182 0,'0'0'345'0,"0"0"-117"15,0 0-70-15,0 0-60 16,75 142-28-16,-60-94-15 16,-1 5 15-16,-4 5-15 15,-3 5 19-15,-3 6-17 16,-2 0-2-16,-2 6-22 15,0-1-5-15,-2 0-11 16,-11 0-9-16,-5-4 3 16,-1-4-11-16,-4-8 0 0,0-9-25 15,1-11-39-15,-7-7-97 16,7-12-229-16,2-5-1589 16</inkml:trace>
  <inkml:trace contextRef="#ctx0" brushRef="#br0" timeOffset="81415.11">5996 12503 1953 0,'0'0'426'16,"0"0"-261"-16,0 0-39 15,0 0 0-15,0 0-64 16,0 0-17-16,0 0-16 16,74 86 26-16,-59-86-27 15,-1-6 22-15,-6-13-15 0,-6-2-4 16,-2 0-1-1,0 3 38-15,-10 8-11 0,-11 6-27 16,-4 4 1-16,2 2-24 16,0 21 3-16,7 5-9 15,5 4-2-15,9 0-3 16,2-5 0-16,0-4 3 16,18-7-6-16,6-6 7 15,-1-4-9-15,-1-6 9 0,-5 0-32 16,-3 0-10-1,-9-9-73-15,-3-3-77 16,-2 1-307-16</inkml:trace>
  <inkml:trace contextRef="#ctx0" brushRef="#br0" timeOffset="88955.93">2556 7080 2150 0,'0'0'198'0,"0"0"-158"0,0 0 2 16,0 0-17-16,0 0-17 0,0 0 64 15,0 0 34-15,-64-21-19 16,55 31-40-16,-3 11-11 0,1 13-11 16,-4 10-2-1,1 7 11 1,-1 3-1-16,1 4 14 15,1 0-16-15,0 5-6 0,4-2-24 16,-2 1 6-16,4-1-6 16,0-8-2-16,1-10-22 15,1-11-75-15,1-12-45 16,0-11 4-16,-2-9 35 0,2-3 9 16,0-17 37-16,2-4 27 0,2-2 12 31,0 0 19-31,0 6 7 0,2 3 41 15,9 8-13 1,5 6-1-16,2 3 9 16,-1 0 27-16,1 21 27 15,2 11-4-15,-2 8-3 16,0 6-22-16,-5 2-57 0,-2 2 3 16,1 0-9-1,-6-1 2-15,-1 1 6 16,-1-3 0-16,-4 4 6 15,0-1-10-15,0-1 12 0,0 0-6 16,0 2-3-16,0-5-12 16,0-2 0-16,-2-2 0 15,2-3 0-15,0 2-5 16,0-1 10-16,-2 2-5 16,2 2 1-16,0-2-2 15,0 3 1-15,0-1 0 16,0 2-1-16,0 0 1 15,0 0-5-15,0 2 10 0,0 1 2 16,0 1-6 0,0-1 4-16,0 2-5 0,2-3 0 15,0 0-7-15,0 0 7 16,0 3 3-16,0 3-2 16,-2 1-2-16,4 3 2 15,-2-1-3-15,-2-1 7 16,0 1 7-16,0-4-12 15,0 1 1-15,0-1-1 16,0 0 0-16,0 0 0 16,0 1 5-16,0 1-3 15,-2 0-1-15,-2 1 8 16,4-2-8-16,0 3 10 16,0-5-11-16,0 0 0 0,0-6 0 15,4-5 1-15,4-6 6 16,5-3-6-16,1-5 17 15,1-4-18-15,1-2 10 16,1-4-10 0,0-5 0-16,0-5 0 0,-3-6-4 15,1-1 3-15,-3-8-46 16,-4-13-59-16,-3 1-410 0</inkml:trace>
  <inkml:trace contextRef="#ctx0" brushRef="#br0" timeOffset="90523.56">3956 14319 2031 0,'0'0'370'15,"0"0"-260"-15,0 0-49 16,0 0 76-16,0 0-18 15,0 0-43-15,0 0 1 16,-27-38-18-16,12 36-23 16,-3 2 16-16,-2 0-24 15,-7 0 19-15,-4 0-32 0,-2 0 12 16,-4 2-13-16,-2 8 0 16,-1 0-9-16,0 5-5 15,-1 2 4-15,6 5 0 16,1 0-8-16,5 5 10 15,2 5-13-15,3 0 2 16,4 2 5-16,2 4 0 16,3 2-1-16,1 0-3 15,5 2-4-15,3 0 3 16,4 3 10-16,-1-4-5 16,3 6 1-16,0 3-1 15,0-8 0-15,0 4 0 16,11-4-1-16,5-2 2 15,2-4-2-15,2-4 2 0,4-6-7 16,3-7 12-16,4-3 9 16,2-8-11-1,6-2 9-15,-4-2 8 0,3-3 1 16,-5 2-7-16,1-3-11 16,-3 0-3-16,-2 0 4 15,-2 0-9-15,-5-8 4 16,-1-1 0-16,3-10-76 15,-6 2-98-15,-5 3-413 0</inkml:trace>
  <inkml:trace contextRef="#ctx0" brushRef="#br0" timeOffset="90863.88">4473 14837 2395 0,'0'0'262'0,"0"0"-143"16,0 0 32-16,120-21-78 16,-79 16-29-16,-3 1-32 15,-7 4 3-15,-4 0-14 16,-10 0 0-16,-9 18-2 16,-6 3-100-16,-2 3-353 0</inkml:trace>
  <inkml:trace contextRef="#ctx0" brushRef="#br0" timeOffset="91057.7">4529 15097 2863 0,'0'0'188'0,"0"0"-119"16,0 0 27-16,0 0-53 15,129-26-24-15,-95 21-19 16,6-4 0-16,-9 6-115 16,-6-2-396-16</inkml:trace>
  <inkml:trace contextRef="#ctx0" brushRef="#br0" timeOffset="92058.17">5423 14047 813 0,'0'0'1360'0,"0"0"-1206"16,0 0-19-16,0 0 16 16,0 0-51-16,0 0-57 0,0 0-22 15,0-14-5-15,0 24 4 16,0 8 39 0,0 5-13-16,0 12-2 0,0 7-22 15,-2 2-1 1,-5 4-11-16,0 0 2 15,1-4-6-15,4-6 1 0,0-3 8 16,2-9-10-16,0-4 14 16,0-6-14-16,0-4 12 15,8-6-16-15,8 0 11 16,6-4-8-16,7 2 36 0,4-4-2 16,6 0-9-1,-2 0 0-15,1 0-23 0,-5 4-3 16,-1-4 3-1,-6 0-12-15,-3 0-4 0,0 0-105 0,-6-14-183 16,-9-3-817-16</inkml:trace>
  <inkml:trace contextRef="#ctx0" brushRef="#br0" timeOffset="92396.38">5818 14055 2482 0,'0'0'225'15,"0"0"-109"-15,0 0-43 16,0 0-15-16,-20 134-21 16,17-90 27-16,-3 7 12 15,2 7 11-15,-4 4-29 16,4 2-8-16,0 6-26 15,1 2 8-15,-1 0-12 16,2 0 1-16,2-1 2 0,0-5-18 16,0-7 3-1,0-12-7-15,0-10 4 0,0-5-4 16,0-15-2-16,2-7-1 16,0-2 1-16,-2-8-33 15,2 0-47-15,-2 0-28 16,3 0-72-16,-1-14-216 15,0-4-1682-15</inkml:trace>
  <inkml:trace contextRef="#ctx0" brushRef="#br0" timeOffset="92823.49">6107 14401 2420 0,'0'0'237'0,"0"0"-155"16,0 0 0-16,-15 125-15 15,15-69-12-15,0 7 27 0,0 4-3 16,7 1 8-16,10-2-28 15,10-3-17 1,9-13-7-16,8-6 0 0,10-20 2 16,8-11-12-1,1-13 7-15,-1-9-18 0,-4-31 18 16,-6-18-16 0,-12-14 4-16,-14-10-14 0,-15-6 1 0,-11 7 1 31,-11 0-7-31,-29 14 24 0,-17 10-17 15,-11 14-8-15,-3 10-14 16,2 20-49 0,11 6-29-16,20 7-72 0,16 14-183 15,15 2-1824-15</inkml:trace>
  <inkml:trace contextRef="#ctx0" brushRef="#br0" timeOffset="93300.65">6908 14604 1370 0,'0'0'1283'15,"0"0"-1138"-15,0 0-28 16,0 0-16-16,0 0-38 16,0 0-25-16,0 0-1 15,7 10 23-15,-7-10-7 16,0-4 22-16,0-8-34 16,0 1-5-16,-10 4-16 0,3 2 1 15,1 5-20 1,2 0-1-16,2 0-53 0,2 12-59 15,0 1-139-15,0-3-747 16</inkml:trace>
  <inkml:trace contextRef="#ctx0" brushRef="#br0" timeOffset="96439.98">2819 11589 1529 0,'0'0'284'0,"0"0"-35"16,0 0-116-16,0 0-47 16,0 0-48-16,0 0-37 15,0 0 24-15,-93-17-7 0,75 17 21 16,3 10 10-1,-4 4 28-15,6 4 12 0,-1 4-56 16,4 4-33-16,-2 2-5 16,5 4 4-16,1 2-6 15,2 3 6-15,2 1 2 16,-1 0 0 0,1 4 0-16,2 0-1 15,0 1 0-15,0-2 1 16,0 0-1-16,0-2 1 0,2 4 20 15,5-2 28-15,-3 5 29 16,0 3-51-16,1 1 1 16,0-4-10-16,-1 1 1 15,1-3-1-15,-1-2-9 16,-2 2 14-16,-2 2 5 16,0 0 17-16,0 2-17 15,-2-2 3-15,-11 0-22 16,-3-4 9-16,-2-7-18 15,-2-8 1-15,0-10-1 16,0-12-32-16,2-5-50 0,2-7 22 16,1-20 25-16,7-8-10 15,-2-4 10-15,8-3-5 16,2 3 34-16,0 4 6 16,0 7 18-16,0 10 2 15,4 10-8-15,8 8 9 16,1 0 13-16,5 10 26 15,1 11-26-15,2 8 18 0,1 1-20 16,-2 4 1 0,-2 0-10-16,-2 2-4 15,-5 2 40-15,0 1-26 16,-4 0 11-16,-3 2-15 16,-1 2-3-16,-1 1-18 15,-2-1 4-15,0 3-8 0,0 3-4 16,0-2 6-16,0 2-6 15,0-1 2-15,0-2 4 16,0 1-10-16,0-1 8 16,0 0-4-16,0-3 0 0,0 0 0 15,4-1 0 1,0 2-2-16,1 0 2 16,1 2 0-16,-3 2-4 0,2 0 10 15,-3 2-8-15,-2 1 6 16,2-3-4-16,-2-1 0 15,0 4-1 1,0-3 1-16,0 3 0 0,0 0-5 16,2 4 10-1,-2-4-9-15,0 2 8 0,0 1-6 16,0-1 2-16,2-4-1 0,-2 1 1 16,0-2 1-1,0 0-1-15,0-6 1 16,0 4-7-16,0 0 12 15,0 0-6-15,2-5 4 16,1 2-6-16,-1 6 2 0,0 0 0 0,-2 1 0 16,2 0-1-1,0 2-3-15,0-2 4 0,4 2-4 16,0-2 8 0,1-4-8-1,3-2 4-15,6-5 0 0,0-8 0 16,2-7-4-1,2-3 3-15,0-8-12 0,0-8 12 16,-2-5-8-16,-1 0-3 16,2-22-72-16,-9-8-90 15,-1-2-718-15</inkml:trace>
  <inkml:trace contextRef="#ctx0" brushRef="#br0" timeOffset="105938.02">7621 13967 2052 0,'0'0'358'16,"0"0"-265"-16,0 0 1 15,0 0 1-15,0 0-24 16,0 0-32-16,0 0 4 16,-36 8-29-16,26 1 5 15,-2 9-18-15,1-4 6 16,-5 8-6-16,3 2-1 16,-5 5 0-16,3 2 5 0,-4 8-12 0,2 0 14 15,-1 8-10-15,-2 3 9 16,2 4-3-16,2 4-2 15,5-1 17 1,3 1-6 0,3 0 8-16,5 5 4 0,0 4-12 15,0 0 14-15,2 5-14 16,14-7 1-16,2 4-8 16,6-7-7-16,0-4 3 15,3-4-1-15,2-8 11 16,-2-7-5-16,0-11 13 15,0-6-19-15,-5-11 11 16,-2 0-11-16,-4-11 3 16,-3 0-3-16,-2-14-62 15,-2-9-69-15,-4-6-165 0</inkml:trace>
  <inkml:trace contextRef="#ctx0" brushRef="#br0" timeOffset="106472.57">7957 14558 2363 0,'0'0'207'0,"0"0"-143"16,0 0 14-16,0 0-13 16,0-136-48-16,0 93-6 15,7 1-5-15,0 2-5 16,-2 6 15-16,-1 12 0 0,-2 10 27 15,-2 8-20 1,2 4 31-16,-2 0-39 16,2 0-5-16,1 14-5 0,-1 5 5 15,0 12 0 1,0 8 1-16,-2 7 15 0,0 5 3 0,2 6 12 31,-2 4-26-31,3 3 10 0,0 1-15 16,-1-3 7-1,0-1 3-15,0-5 1 16,0-10-6-16,-2-6-14 0,2-8-1 0,-2-10 0 16,2-5-12-16,1-14-64 15,3-3-84-15,-2-3-87 16,2-10-83-16</inkml:trace>
  <inkml:trace contextRef="#ctx0" brushRef="#br0" timeOffset="107034.23">8321 14321 2087 0,'0'0'262'0,"0"0"-190"16,0 0 6-16,0 0-16 15,0 0-38-15,120-82 2 0,-97 78 19 16,-4 4 42-16,-1 0-18 16,1 4 12-16,-4 10-15 15,-1 8 23-15,-1 2-12 16,-3 9-4-16,2 2-25 15,-3 6-12-15,-3 1-1 16,-1 3-21-16,-2 6 8 31,-3-1-8-31,0 4 14 0,0-4-12 16,-8 4-2-16,-7-1-7 0,-5-9-3 16,-5-4 2-16,0-4-4 15,-3-13-4 1,-1-11-29-16,0-7-17 0,0-5-50 0,5-17-53 15,5-15 22-15,6-3 73 16,9-2 40 0,4 3 16-16,0 6 8 15,7 10-1-15,11 10 10 16,1 8 3-16,6 0 31 16,0 8-4-16,-1 9-18 15,0 0-18-15,3-1-11 0,-5-3 0 16,3-3-2-16,4-10-77 15,-4 0-108 1,-8-10-186-16</inkml:trace>
  <inkml:trace contextRef="#ctx0" brushRef="#br0" timeOffset="107341.68">8856 14471 1008 0,'0'0'1486'0,"0"0"-1240"16,-20 111-98-16,20-60-4 15,0-2-60-15,0-1-28 16,18-12-20-16,6-5-3 16,12-12 0-16,4-10-15 15,6-9 9-15,2-10-13 16,-6-25 20-16,-4-11-19 15,-9-6 11-15,-14-4-25 16,-8 5 14-16,-7-2-11 16,-11 13 2-16,-25 8 0 15,-11 7-6-15,-6 13-34 16,-10 7-84-16,15 5-111 16,12 0-212-16</inkml:trace>
  <inkml:trace contextRef="#ctx0" brushRef="#br0" timeOffset="107972.36">9518 14575 2350 0,'0'0'517'0,"0"0"-412"16,0 0 14-16,0 0-37 15,0 0 3-15,0 0-36 16,0 0-8-16,100-9-20 15,-73 7-1-15,-2 2-9 16,-3 0-7-16,-6 0-1 16,-3 0-2-16,-7 0-2 15,-1 0-48-15,-5 0-45 16,0 0-145-16,0 0-226 0</inkml:trace>
  <inkml:trace contextRef="#ctx0" brushRef="#br0" timeOffset="108377.67">9982 14337 1693 0,'0'0'1071'16,"0"0"-930"-16,0 0-104 15,0 0 80-15,0 0-54 0,0 0-5 16,77 104-12-1,-54-63-1-15,2 1-7 0,-3 4 0 16,2 4-6-16,1 2-5 16,-1-2 0-16,-1 3-21 15,-1-3 9-15,-2-5-15 16,-2-4 4-16,-3-7-4 0,-3-12 0 16,-6-7-48-16,-1-9-42 15,-5-6-33 1,0-12-113-16,0-7-355 0</inkml:trace>
  <inkml:trace contextRef="#ctx0" brushRef="#br0" timeOffset="108679.54">10423 14490 2306 0,'0'0'542'0,"0"0"-389"32,0 0-45-32,0 0-21 15,0 0-32-15,0 0-18 16,-134 126-1-16,105-88 13 0,-2 4-8 0,0 2 9 16,-2 0-8-16,1 2-10 15,8-4-23 1,3-1 2-1,8-4-11-15,7-14-5 16,4-2-52-16,2-12-48 16,0-9-45-16,6-6-122 15,5-15-285-15</inkml:trace>
  <inkml:trace contextRef="#ctx0" brushRef="#br0" timeOffset="109039.83">10611 14154 2260 0,'0'0'294'16,"0"0"-91"-1,0 0-21-15,0 0-33 0,71 113-60 16,-54-64-22-16,-1 2-2 16,-1 7-19-16,1 5 16 15,-7 1-18-15,-2 2 3 16,-5 2-11-16,-2 3-6 16,0 1-10-16,-11 0-12 0,-9 0 2 15,-2-5-9 1,1-6-1-16,-1-15 0 0,5-11-38 15,-4-22-67-15,6-8-62 16,-1-5-375-16</inkml:trace>
  <inkml:trace contextRef="#ctx0" brushRef="#br0" timeOffset="146784.24">15249 8779 1861 0,'0'0'468'16,"0"0"-324"-16,0 0 26 15,0 0-76-15,0 0-37 16,0 0-2-16,18 23-18 16,-11 8 72-16,-1 10-39 15,1 10-17-15,-2 9-26 16,-3 11 1-16,-2 4-15 16,0 4 16-16,0 4-2 15,0 2-2-15,0 2-4 16,-4-8-12-16,-1-1 12 0,0-6-20 15,1-9 5 1,-1-2-6-16,3-5 2 0,2-4-2 16,-2-6 0-16,2-7 0 15,0-4 0-15,0-9 0 16,0-6 1-16,0-4 2 16,0-6-3-16,0-1 14 15,0-8-11-15,0 2 11 16,0-3 8-16,0 0 3 15,4 0-9-15,17 0 60 0,0 0-24 16,6-4-20-16,2-1 5 16,2 0-13-16,1-2 0 15,-3 3-15 1,0-1 1-16,-5 2-9 0,-3-1 3 16,-4 2-4-16,-3 0 0 15,-3 2-3-15,-3-1-3 16,2 1-64-16,3 0-93 15,-1 0-196-15,-2-3-650 0</inkml:trace>
  <inkml:trace contextRef="#ctx0" brushRef="#br0" timeOffset="147148.25">16214 9631 2766 0,'0'0'280'0,"0"0"-97"0,0 0-47 16,123-21-64-16,-72 14-33 15,1-1-28-15,-4 2-4 16,-5 4-6-16,-9 0-1 16,-11 2 2-16,-7 0-2 15,-11 0-25-15,-5 5-78 16,-11 10-97-16,-9-1-495 15</inkml:trace>
  <inkml:trace contextRef="#ctx0" brushRef="#br0" timeOffset="147337.56">16257 9881 2294 0,'0'0'727'0,"0"0"-569"15,0 0 0-15,0 0-30 16,113-12-65-16,-80 3-16 16,1 0-26-16,-2 4-15 15,-4 3-1 1,1 2-5-16,10 0-37 0,-12 16-254 16,-4 0-878-16</inkml:trace>
  <inkml:trace contextRef="#ctx0" brushRef="#br0" timeOffset="148541.13">17661 8899 1918 0,'0'0'376'0,"0"0"-94"15,0 0-146-15,0 0-55 16,0 0-23-16,0 0-9 15,0 0-11-15,-6 28-14 16,6 2-20-16,0 6-4 16,0 7 0-16,0 4 2 0,0 6 23 15,0 5-16-15,0 4 14 16,0 4 3-16,0 2 15 16,0 0-4-16,0-1 5 15,2-2-1-15,-2-2-5 16,2-7-16-16,0-5-19 15,0-10 4-15,1-7 0 16,-1-8-6-16,0-9 7 16,-2-7-6-16,0-8 0 15,0-2 0-15,0 0 10 16,0-9 17-16,0-12-14 16,-7-9-12-16,1-11-2 15,2-8-2-15,-2-11 2 0,4-7-16 16,2-5-4-16,0-4 6 15,0-1 6-15,0 3 8 16,10 2 0-16,5 2-3 16,5 6 8-16,7 2-2 15,4 4 2-15,5 5-6 16,2 7 2-16,-1 12 0 0,0 14 0 16,-6 18 0-16,-5 2 10 15,-4 27 10-15,-8 16 26 16,-5 11 1-16,-9 8 1 15,0 6-26-15,-4 1-3 16,-19-3-9-16,-6-2-9 16,-2-10-1-16,-3-8-2 15,-1-16-25-15,4-11-42 16,4-14 4-16,6-5 3 16,11 0 4-16,10-4 35 0,0-1 13 15,10 0 3-15,17 5 7 16,5 0 4-1,-1 18 9-15,0 14 35 0,0 9-9 16,-4 6 9-16,-2 6-12 16,-1 1 4-16,0 1 2 15,-1-2-7-15,-3 0 7 32,-3-4-19-32,-1-3 2 0,-3-5-17 15,-1-7 7-15,-3-8-15 0,-3-8 0 16,-2-8 0-16,-4-10-39 0,0-10-54 15,0-18-95 1,0-5-396-16</inkml:trace>
  <inkml:trace contextRef="#ctx0" brushRef="#br0" timeOffset="148849.09">18501 9483 2917 0,'0'0'273'0,"0"0"-90"16,0 0-43-16,143-7-76 15,-94 3-33-15,-2-1-25 16,-7-2 8-16,-6 4-14 16,-9-1 3-16,-8 4-3 15,-1 0-5-15,-10 0-77 16,-1 0-143-16,-3 2-422 0</inkml:trace>
  <inkml:trace contextRef="#ctx0" brushRef="#br0" timeOffset="149616.31">20035 9022 2210 0,'0'0'380'0,"0"0"-158"16,0 0-62-16,0 0-29 16,0 0-64-16,0 0-3 15,-120-15-28-15,82 15 14 16,0 10-5 0,-2 7-4-1,2 0-1-15,0 7-13 16,3 9-4-16,1 3-12 15,0 6 10-15,5 7-18 0,0 2 9 16,0 3-9 0,5 5 3-16,6-1 9 0,5 0-11 15,6 0 18-15,7-4-11 16,0-4 9-16,12-4-16 16,14-6 13-16,8-5-16 15,1-10 14-15,3-8 10 16,5-8 3-16,-3-9 13 15,2 0 9-15,-4-3-3 16,-2-18-25-16,-5-3 1 16,-4 0-15-16,-6 3 2 0,-2 3-10 15,-4 3 4-15,-4 7-4 16,-4 4-19-16,-3 4-81 16,-4 6-71-16,0 12-145 15,0 3-969-15</inkml:trace>
  <inkml:trace contextRef="#ctx0" brushRef="#br0" timeOffset="150690.72">15369 10872 2004 0,'0'0'484'16,"0"0"-261"-16,0 0-131 16,0 0-58-16,0 0-22 15,12 113 14-15,-12-71 8 16,2 4 32-1,-2 6-2-15,0 5 4 0,0 4-14 0,0 1-12 16,-9 2-7-16,0-1-23 31,0-1 10-31,-5-1-10 0,4-6 5 16,-3-3-11-16,3-4 6 0,1-5 0 16,1-7 11-1,3-4 1-15,3-6-15 16,2-1 9-1,0-6-12-15,0-1 14 0,2-6-13 0,9-3 10 32,4 0-4-32,4-5 7 15,1-4 10-15,5 0 2 16,3 0 10-16,1 0-22 16,2 0 10-16,3 0-17 0,0 0 6 15,-1 1-19-15,0 2 6 16,-2 0-6-16,-2-2 0 15,-4-1 0-15,-5 0-8 16,-2 0-63-16,2 0-76 16,-7-10-212-16,-2-1-1811 0</inkml:trace>
  <inkml:trace contextRef="#ctx0" brushRef="#br0" timeOffset="150979.16">16308 11580 2662 0,'0'0'248'0,"0"0"-44"15,0 0-50-15,0 0-57 16,149-25-60-16,-109 22-11 16,-3-1-15-16,-11 4-7 15,-6 0 0-15,-6 0-4 16,-14 12-5-16,0 8-130 16,-8-2-328-16</inkml:trace>
  <inkml:trace contextRef="#ctx0" brushRef="#br0" timeOffset="151179.44">16330 11798 2881 0,'0'0'218'16,"0"0"-81"-16,0 0-21 15,0 0-56-15,134 0-22 16,-101 0-29-16,-2 0 1 0,-4 0-9 15,4-7-2 1,-6-1-87-16,-7 1-278 0</inkml:trace>
  <inkml:trace contextRef="#ctx0" brushRef="#br0" timeOffset="151887.76">17566 10832 2102 0,'0'0'486'0,"0"0"-302"16,0 0-87-16,0 0-48 31,0 0 13-31,0 0 9 0,0 0-25 0,87 116 17 16,-54-67-21-1,5 2 21-15,-3 8-7 0,1 2-3 16,-3 0-6-16,-2 2-10 15,-4-5 0-15,0-3-12 0,-2 0 2 32,-3-5-14-32,0-5 5 0,-2 1-10 0,-2-9 4 31,0-2-12-31,-4-3 0 0,-4-8 0 0,-3-5 1 31,-5-6-1-31,-2-7-29 16,0-6-51-16,-7-4-110 15,-3-12-370-15</inkml:trace>
  <inkml:trace contextRef="#ctx0" brushRef="#br0" timeOffset="152253.12">18081 10892 2618 0,'0'0'282'15,"0"0"-98"-15,0 0-50 16,0 0-68-16,0 0-23 16,0 0-15-16,-99 133 21 15,77-89-9-15,-5 2 8 16,-2 4-6-16,-2 0 11 15,-2 2-26-15,-4 4 8 16,-3 4-1-16,3 3-12 16,-1 2-2-16,3 0-19 15,2-3 8-15,8-7-4 16,6-13-10-16,9-14 5 0,2-15-1 16,6-6-12-16,2-7-50 15,0-8-59-15,0-13-109 16,0 2-157-16</inkml:trace>
  <inkml:trace contextRef="#ctx0" brushRef="#br0" timeOffset="152584.74">18475 11530 2944 0,'0'0'280'0,"0"0"-118"16,0 0-66-16,0 0-75 16,0 0-21-16,0 0-35 15,0 0-133 1,-56-1-549-16</inkml:trace>
  <inkml:trace contextRef="#ctx0" brushRef="#br0" timeOffset="153389.41">19023 10686 1933 0,'0'0'250'0,"0"0"-118"15,0 0-37-15,0 0-56 0,0 0 61 16,0 0-84-16,0 0 34 16,-93 61-24-16,77-28 29 15,3 3 12-15,-1 6 0 16,1 4-27-16,1 7-7 16,1 5 19-16,1 3-12 15,2 6 19-15,4-1 1 16,4 2-7-16,0-2-14 15,0 1 28-15,12-3-13 16,5-4-15-16,3-4 8 16,5-6-13-16,2-8 4 0,-3-3-11 15,2-7 8-15,-3-6-25 16,-3-4 3-16,-2-4-9 16,-4-6-3-16,-4-4-1 15,-1-7-7-15,3-1-68 16,-4 0-140-1,-3-14-306-15</inkml:trace>
  <inkml:trace contextRef="#ctx0" brushRef="#br0" timeOffset="153953.62">19570 10839 1820 0,'0'0'314'0,"0"0"-132"0,0 0 39 15,0 0-34-15,0 0-131 0,0 0 25 32,0 0-43-32,0 118-19 15,0-67 26-15,0 5-4 0,0 2 20 16,0 0 6 0,0 1 3-16,0-1-9 0,0 3 11 15,0-3-27-15,0-2-8 16,0-8-21-16,0-8-10 15,0-10-6-15,0-10-2 16,0-9-9-16,0-11-67 16,4 0-95-16,0-17-124 15,1-3-727-15</inkml:trace>
  <inkml:trace contextRef="#ctx0" brushRef="#br0" timeOffset="154523.91">19971 10774 1930 0,'0'0'353'15,"0"0"-180"-15,0 0-7 16,0 0-87-16,0 0-2 16,133-20 12-16,-110 30-2 15,-5 8 22-15,-1 5 3 16,-3 4-12-16,-3 6-28 0,-3 6-2 16,0 5-21-16,-6 7 4 15,-2 2-13-15,0 5-1 16,0 3-8-16,-5 1-14 15,-10-2-4-15,-6 1-12 16,-4-8 11-16,0-4-11 16,-7-11 12-16,-2-12-13 15,1-10 0-15,-1-12-1 16,5-4-37-16,5-6-18 16,6-18 2-16,12-6-3 15,4-4-7-15,2 0 33 0,2 1 15 16,15 8 16-16,6 8 0 15,-1 12 0 1,3 5 0-16,-3 15 18 0,2 19 23 16,-3 7-10-16,0 2 1 15,2-2-23-15,-1-4 0 16,3-8-2-16,0-7-14 16,-4-10 4-16,2-10-51 15,6-16-58-15,-4-18-106 16,-6-8-292-16</inkml:trace>
  <inkml:trace contextRef="#ctx0" brushRef="#br0" timeOffset="154787.87">20490 11101 2432 0,'0'0'369'0,"0"0"-149"15,4 125-59 1,8-66-81-16,7 2-20 0,8-3-7 0,11-8-8 15,9-10 5-15,7-14 11 16,4-16-7-16,-1-10-10 16,-1-16-7-16,-11-24-20 31,-9-15 2-31,-12-9-8 16,-15-6-4-16,-9-6 1 0,-2-2-8 0,-29 2 11 15,-11 6-10-15,-14 7-2 16,-2 15-44-16,0 18-59 15,-5 30-38-15,16 14-93 32,11 18-543-32</inkml:trace>
  <inkml:trace contextRef="#ctx0" brushRef="#br0" timeOffset="155557.07">21306 11131 2480 0,'0'0'292'0,"0"0"-161"15,0 0 62-15,0 0-51 16,0 0-67-16,0 0-31 0,141 0-25 16,-110 0-9-1,-5 0 0-15,-2 0-9 16,-3 2-2-16,-4 7-33 0,-5-4-105 15,-6 3-256-15</inkml:trace>
  <inkml:trace contextRef="#ctx0" brushRef="#br0" timeOffset="155890.1">21814 10784 2057 0,'0'0'400'15,"0"0"-134"-15,0 0-74 0,0 0-73 16,111 118-30-16,-77-72-30 15,2 3 14-15,-3 2-15 16,1 0-11-16,-5-2-4 16,0 0-14-16,-6-3-8 15,-2-4-12-15,-3-6 6 16,-5-2-15-16,-1-8 0 16,-4-3-1-16,-1-11-25 15,-3-10-73-15,-2-2-99 16,-2 0-270-16</inkml:trace>
  <inkml:trace contextRef="#ctx0" brushRef="#br0" timeOffset="156192.44">22251 10922 2624 0,'0'0'307'16,"0"0"-135"-16,0 0-35 15,-81 119-66-15,58-73-24 16,-4 2-12-16,-2 4-13 16,-2 1-4-1,-3 3 8-15,5-5-10 0,2-5 1 16,7-5-16-16,7-11-2 0,6-9-17 15,7-12-75-15,0-6-131 16,0-3-422 0</inkml:trace>
  <inkml:trace contextRef="#ctx0" brushRef="#br0" timeOffset="156560.04">22529 10502 2333 0,'0'0'375'15,"0"0"-103"1,65 134-79-16,-40-64-107 0,-5 6-16 0,-3 6 1 16,-5 2 3-16,-5 5-7 15,-5-1-9 1,-2 2-8-16,0 0-28 0,-9-3-3 16,-9-5-18-16,-5-6 9 31,0-12-9-31,0-10-2 0,-2-14-3 15,5-13-46-15,0-23-78 16,7-4-117-16,4-4-361 0</inkml:trace>
  <inkml:trace contextRef="#ctx0" brushRef="#br0" timeOffset="157720.68">23243 11219 2213 0,'0'0'437'0,"0"0"-251"16,0 0 55-16,0 0-110 16,0 0-30-16,118-14-41 15,-84 10 1 1,-1 0-11-16,3 0-9 0,-3 0-3 0,-2 0-4 16,-2 1 0-1,-4 3-12-15,-6 0 2 16,0 0-18-16,-6 0 7 15,-4 0-12-15,-2 0-1 0,-3 0 0 16,-2-2 0-16,0 2-17 16,-2 0-87-16,0 0-107 0,0 0-387 0</inkml:trace>
  <inkml:trace contextRef="#ctx0" brushRef="#br0" timeOffset="160026.66">24351 10557 2020 0,'0'0'291'0,"0"0"-136"16,0 0 19-16,0 0-49 0,0 0-15 15,0 0-52-15,0 0 1 16,0-30-26-16,0 30 8 16,0 0-21-16,0 0 6 15,0 0 7-15,0 12 20 16,-5 14-19-16,-3 10-33 15,-2 8 8-15,1 9-4 16,1 3-4-16,4 0 4 16,4-2-5-16,0 0 0 15,4-5 0-15,18-5-1 16,10-7-4-16,5-4 5 0,7-9 0 16,6-7-5-16,1-4 11 15,2-9-12-15,-4-4 5 16,-4 0 0-16,-9-14-45 15,-5-33-44-15,-11 4-83 16,-6-2-280-16</inkml:trace>
  <inkml:trace contextRef="#ctx0" brushRef="#br0" timeOffset="160316.87">24776 10668 2399 0,'0'0'299'15,"0"0"-154"-15,-10 116-1 16,7-56-52-16,3 8-21 16,0 5-16-16,0 1-20 15,0 0 9-15,0-2-13 16,0-2 30-16,3-3-38 16,-1-5 10-16,-2-6-19 15,2-6-8-15,0-12-6 0,0-8 4 16,0-12-8-1,-2-8-8-15,3-6-29 0,-1-4-67 16,9-14-104-16,0-13 21 16,3-2-315-16</inkml:trace>
  <inkml:trace contextRef="#ctx0" brushRef="#br0" timeOffset="160661.99">25138 10918 2539 0,'0'0'273'16,"0"0"-129"-16,-7 139-27 16,7-69-27-16,0 4-40 15,11-2 4-15,14-6-19 0,6-12 14 16,9-11-27-1,9-19 7-15,7-20-8 0,2-4 15 16,0-34-16-16,-10-18-4 16,-9-16 4-16,-20-9-19 31,-14 1 14-31,-5 4-15 16,-34 12 5-16,-16 10-4 0,-16 11-2 15,0 15-28-15,1 12-29 0,11 12-42 16,17 4-39-16,14 20-142 15,17 1-1732-15</inkml:trace>
  <inkml:trace contextRef="#ctx0" brushRef="#br0" timeOffset="162030.96">26288 10430 1140 0,'0'0'989'31,"0"0"-818"-31,0 0 7 16,0 0-3-16,0 0-19 16,0 0-86-16,0 0 0 15,-33-12-30-15,22 12-8 16,-5 17-21-16,1 9 6 16,-4 6 10-16,-1 10-14 15,-3 6 43-15,4 9-49 16,-1 6 17-16,5 8-18 15,1 3 19-15,7 4-6 16,7 4 10-16,0-1-3 0,4-2-7 16,19 0-1-16,6-8-17 15,4-11 3-15,3-8 0 16,2-10 1-16,-5-10-1 16,1-7-4-16,-8-11 0 15,-1-2-1-15,-7-9 1 16,-3-3-10-16,8-6-56 15,-7-16-79-15,-3-2-321 0</inkml:trace>
  <inkml:trace contextRef="#ctx0" brushRef="#br0" timeOffset="162429.87">26701 10601 2046 0,'0'0'320'0,"0"0"-171"16,0 0-25-16,0 0-11 0,0 0-37 15,0 0-31-15,0 0-27 16,4 125 25-16,0-77 9 16,-1 6 11-16,-1 4 7 15,-2 6-18-15,0 4 1 16,0 3-14-16,0-1-5 16,0-6-23-16,0-8-4 15,0-12-7-15,0-9 0 0,4-14 0 16,-2-8-17-16,2-13-59 15,4-6-182-15,-2-19 36 16,-1-4-536-16</inkml:trace>
  <inkml:trace contextRef="#ctx0" brushRef="#br0" timeOffset="162962.79">27084 10610 1745 0,'0'0'401'0,"0"0"-203"0,0 0-15 15,0 0-45-15,0 0-96 16,118-23 71-16,-98 32-7 15,-3 9-28-15,0 4 17 16,-2 6-12-16,-4 4-3 16,-2 7-27-16,-5 0 18 15,-2 6-30 1,-2 4 20-16,0 4-35 16,0 2 3-16,-8 1-17 0,-10 2-1 15,-6 0-4 1,-3-3-6-16,-4-5-1 0,0-7 6 0,0-11-11 31,1-13 5-31,4-11-10 0,5-8-78 0,8-5 1 16,6-24-21-1,7-5-13 1,0-6 26-16,16 4 51 0,9 2 43 0,6 12 2 16,0 9 12-1,0 13-3-15,0 0 37 16,-4 17-1-1,-4 13 10-15,-4 2-19 0,-3-2-20 16,-3-6-5-16,-2-6-8 16,-1-7-8-16,0-10-33 15,6-1-66-15,-3-18-132 16,1-4-537-16</inkml:trace>
  <inkml:trace contextRef="#ctx0" brushRef="#br0" timeOffset="163264.69">27601 10909 2603 0,'0'0'300'15,"0"0"-148"-15,-9 128-13 16,9-68-79-16,0 0-12 16,2-6-35-16,21-8 8 15,6-14-5-15,11-14 10 16,5-18 5-16,5-2 2 15,2-31 16-15,-4-13-27 16,-9-12 3-16,-18 3-19 0,-13 1 14 16,-8 6-13-16,-18 8 10 15,-22 5-10 1,-10 5-7-16,-3 9-7 16,0 4-58-16,8 9-56 0,9 8-36 15,14 0-234-15,11 0-2098 16</inkml:trace>
  <inkml:trace contextRef="#ctx0" brushRef="#br0" timeOffset="163667.64">28288 10983 2581 0,'0'0'342'0,"0"0"-152"0,0 0-29 15,0 0-59-15,0 0-57 16,116-12-19-16,-95 12-25 16,-2 0 3-16,-3 0-4 15,-6 0-7 1,-5 0-141-16,-1 0-236 0,-4 4-1711 0</inkml:trace>
  <inkml:trace contextRef="#ctx0" brushRef="#br0" timeOffset="167971.36">28878 10666 1811 0,'0'0'777'16,"0"0"-641"-16,0 0-41 16,0 0-37-16,0 0-27 15,0 0 6-15,0 0 18 16,83 102-12-16,-48-54 10 0,3 4 4 16,0 6-5-1,-2 2 0-15,-1 2-17 0,-6 0 21 16,-2-4-16-16,-6-3-7 15,-4-9-28-15,-3-10-4 16,-3-9-1-16,-5-12-1 16,-4-8-14-16,-2-7-67 15,0-4-7-15,-2-16-145 0,-6-3-269 16</inkml:trace>
  <inkml:trace contextRef="#ctx0" brushRef="#br0" timeOffset="168235.16">29275 10805 2612 0,'0'0'249'0,"0"0"-130"15,0 0 18 1,0 0-51-16,0 0-42 0,-134 131-20 15,105-91-9-15,0 9 10 16,-2 1-21-16,2 4 8 16,0-3-8-16,4-2-8 15,6-5 4-15,3-10 0 16,5-8-34-16,9-20-91 16,0-6-109-16,2 0-394 0</inkml:trace>
  <inkml:trace contextRef="#ctx0" brushRef="#br0" timeOffset="168765.84">29513 10281 2155 0,'0'0'329'0,"0"0"-118"16,0 0-34-16,65 112-60 15,-43-56-34-15,3 10-30 0,0 9 11 16,-6 4-16-16,-1 10-7 16,-5 4 4-16,-7 18-6 15,-6-12 9-15,0 1-34 16,-8 0 9-16,-11-19-23 16,-8 7 4-16,-4-8-4 15,-5-10-10-15,0-12-56 16,-10-3-47-16,6-18-115 15,5-9-382-15</inkml:trace>
  <inkml:trace contextRef="#ctx0" brushRef="#br1" timeOffset="177745.27">11163 5360 2162 0,'0'0'383'16,"0"0"-219"-1,0 0-42-15,0 0-46 0,0 0-34 16,0 0-8-16,0 0-7 16,-2-6 40-16,2 6-14 0,0 0 9 15,0 0-37-15,0 0 5 16,0 0-20-16,0 0 4 16,0 0-3-16,9 0 21 15,9 0 23-15,1 0-36 31,4 0 3-31,-3 0-21 16,-2 0 21-16,-2 0-22 16,-1 0 14-16,-1 0-10 0,1 0 9 15,3 0-6 1,-3 0-7-16,6 0 12 0,-1 0-12 16,-1 0 12-16,2 0-7 15,-3 0 23-15,-1 0-10 16,2 0 4-16,-4 0-9 15,3 0-1-15,-1 0-4 16,1 0-4-16,1 0 2 16,-2 0-3-16,1 0 3 15,-1 0-2-15,2 0-1 0,1 0-3 16,-3 0 0-16,2 0 5 16,-2 0-5-16,1 0 5 15,-3 0-4-15,3 0 7 16,1 0-8-16,-2 0 8 15,-1 0-7-15,1 0 6 16,-1 0-2-16,-1 0 2 16,-1 2 2-16,1-2-9 15,-1 2 9-15,-3-2-7 16,3 0 10-16,-3 0-11 16,0 0 5-16,0 0-6 0,0 0 0 15,-2 0 0-15,3 0 4 16,0 0 1-16,5 0-2 15,0 0 5-15,1 0-8 16,1 0 11-16,0 0-10 0,1 0 2 16,-3 0-3-1,4 0 0-15,-3 0 3 16,1 0-2-16,0 0 4 16,0 0-2-16,-1 0 7 15,1 0-9-15,-7 0 11 16,5 0-12-16,-2 0 4 0,1 0-3 15,3 0 0-15,2 0 10 16,-1 0-11-16,2 0 12 16,2 0-11-16,1 0 14 15,0 0-15-15,-1 2 7 16,-2 1-7 0,0-3 1-16,-3 3 0 0,-2-3-1 15,1 0 9-15,-1 2-2 0,2-2 20 16,1 0-17-1,0 0 9-15,0 0-12 0,0 0 5 16,0 0-3 0,-2 0-1-16,-1 0 5 15,1 0-13-15,-1 0 12 16,-2-2-11-16,1-1 10 16,-1-2-7-16,1 1 4 15,-1-1-4-15,3 4 2 16,-3 1-3-16,4-2-3 15,-6 0 2-15,0 2 3 0,-6-2-8 16,-1 2 6 0,-3 0-3-16,-3 0 5 0,0 0-5 15,0 0 0-15,0 0-33 16,-7 0-39-16,-26 0-142 16,2 4-148-16,2 6-521 15</inkml:trace>
  <inkml:trace contextRef="#ctx0" brushRef="#br1" timeOffset="178512.47">12380 5541 2411 0,'0'0'379'15,"0"0"-213"1,0 0-96-16,0 0-17 0,0 0-30 16,0 0 3-16,0 0-12 15,0 109 19-15,0-74 8 16,0 1-4-16,-6 0-10 16,-4-2-9-16,2-2 6 15,1-6-14-15,1-6 8 16,0-6-18-16,4-6 3 15,2-4-2-15,-2-4-1 0,2 0 0 16,0 0 0-16,0 0-4 16,2 0 13-16,12 0 15 15,3 0-5-15,6 0 5 16,4-2-13-16,0-2-1 16,6 1-1-16,0-2 6 0,3 3 15 31,-1 0-14-31,-3 2 12 15,0 0-21-15,-6 0 17 0,3 0-20 16,-5 0 5-16,3-2-5 16,0-2-1-16,0 0 2 15,-2 0-5-15,1 0 16 16,-2-1-14-16,3 2 16 16,-2 3-12-16,2 0 9 0,-3 0-8 15,3 0 0-15,-3 0-2 16,-1-2-5-16,-1 0 12 15,-2-3-12-15,-2 5 13 16,-2-5-12 0,-3 3 14-16,-5 2-10 15,0 0-2-15,-6 0-2 0,0 0-1 16,-2 0 0-16,0-2-33 16,0 0-26-16,0-4-93 15,-18-12-67-15,5 0-226 16,1 2-559-16</inkml:trace>
  <inkml:trace contextRef="#ctx0" brushRef="#br1" timeOffset="178745.16">13076 5724 1989 0,'0'0'533'0,"0"0"-186"15,0 0-160-15,0 0-69 16,0 0-84-16,0 0-11 16,0 0 28-16,11-2-1 15,3 2-4-15,1 0-10 16,-1 0 9-16,1 4-19 0,-2 5 18 15,1 1-20-15,-6 6 14 16,-3 0-18 0,-5 3 7-16,0 4-11 0,0 0-8 15,-13-2-3-15,-6 2 2 16,0-4-10-16,-1 1 3 16,-1-4-7-16,8-2-56 15,3-2-51-15,4-4-57 0,4-4-256 16</inkml:trace>
  <inkml:trace contextRef="#ctx0" brushRef="#br1" timeOffset="179879.84">13566 5400 2231 0,'0'0'361'16,"0"0"-196"-16,0 0-71 16,0 0-62-16,0 0-7 0,0 0-2 15,-2 118-4-15,2-72 21 16,0 3-5-16,0 2 21 15,0 2-31-15,2-3 19 16,-2 0-9 0,2-2 1-16,1-6-19 15,-1-2-3-15,2-8-4 0,-2-7-10 16,0-12 0-16,-2-5-1 0,0-8 0 16,2 0 2-16,-2-5-3 15,0-20 3 1,0-7-1-16,0-8 0 15,0-4 0-15,0-7-7 16,0 0-41-16,0-2-7 16,0 4-22-16,-6 3 61 15,0 5 8-15,-1 7 8 16,1 10 0-16,0 7 0 16,4 6 5-16,2 11 1 0,0 0 24 15,0 9-8-15,8 12 32 16,9 6-26-16,8-3-3 15,4-8-18 1,8-11 2-16,1-5-8 16,3-4 4-16,-4-20-5 0,-5 0 6 15,-12 2-12-15,-7 5 14 16,-7 6-12-16,-4 8 10 16,-2 3-4-16,0 0 12 15,4 17 6-15,-4 13 2 16,4 5 5-16,2 2 6 15,3 4-22-15,0-1 6 0,-2-1-10 16,0 4 11-16,-3-3-13 16,-2 2 3-16,-2-2-4 15,2-2-4-15,-2-4 0 16,0-5-6-16,2-8-29 16,-2-7-65-16,5-10-56 15,-2-4-134-15,-1 0-433 0</inkml:trace>
  <inkml:trace contextRef="#ctx0" brushRef="#br1" timeOffset="180339.9">14148 6017 1663 0,'0'0'426'0,"0"0"-245"0,0 0-28 16,0 0-65 0,0 0-39-16,0-124-17 0,0 92-15 15,2-4-10-15,2 2-7 16,1-2 9-1,2 2-6-15,4 0-2 0,0 6 60 16,5 1 4 0,-1 5-4-16,1 7-24 0,-1 4-13 15,1 8-3-15,-3 3-1 0,3 0 42 16,-3 19 10-16,-1 8 6 16,-1 5-19-1,-1 1-10 1,0 4-24-16,-1-1-1 0,-1 2-6 15,-2-4-8-15,0 0-2 16,-4 0-6-16,-2-2-2 16,0-2 1-16,0-5-2 0,0-8-76 15,-4-5-105-15,-6-8-306 16</inkml:trace>
  <inkml:trace contextRef="#ctx0" brushRef="#br1" timeOffset="180515.31">14199 5877 2591 0,'0'0'336'15,"0"0"-243"-15,0 0-77 16,0 0 35-16,0 0-44 16,0 0-7-16,0 0-18 15,123-3-111-15,-100-2-130 16,-6-1-1891-16</inkml:trace>
  <inkml:trace contextRef="#ctx0" brushRef="#br1" timeOffset="181316.63">14527 5522 2054 0,'0'0'478'16,"0"0"-282"-16,0 0-130 0,0 0 57 16,0 0-45-16,0 0-28 15,105 117 8-15,-72-78-8 16,0 4 12-16,3 3-22 16,0 0 3-16,-2 0-20 0,-5-5-3 15,-2-4-14 1,-8-7-6-16,-3-5 0 15,-3-6 0-15,-9-2 0 0,-2-7-54 16,-2-10-47 0,0-2-142-16,-2-17-662 0</inkml:trace>
  <inkml:trace contextRef="#ctx0" brushRef="#br1" timeOffset="181552.47">14856 5610 2614 0,'0'0'303'0,"0"0"-133"15,0 0-49-15,0 0-67 16,-57 135-12-16,43-103-16 16,1 0 2-16,-5 1-4 15,0-4-3-15,-1 0-3 0,0-4-17 16,2-1 0-16,3-7-1 15,6-8-26-15,8-9-69 16,0 0-101-16,0-4-350 0</inkml:trace>
  <inkml:trace contextRef="#ctx0" brushRef="#br1" timeOffset="181750.68">15042 5733 2662 0,'0'0'302'15,"0"0"-116"-15,0 0-87 16,20 121-55-16,-14-92-35 16,0-9-9-16,-2-3-8 15,-4-16-88-15,0-1-167 16,0 0-514-16</inkml:trace>
  <inkml:trace contextRef="#ctx0" brushRef="#br1" timeOffset="181883.11">15037 5441 2480 0,'0'0'230'0,"0"0"-230"16,0 0-46-16,0 0-697 15</inkml:trace>
  <inkml:trace contextRef="#ctx0" brushRef="#br1" timeOffset="183250.19">15354 5559 2176 0,'0'0'302'16,"0"0"-152"-16,0 0-14 16,27 114-72-16,-18-68 7 0,-1 0-38 0,2 0 8 15,-6-3-4 1,-2-11-5-16,0-5 13 16,-2-8-20-16,0-7 2 15,0-7-16-15,0-5 15 16,0 0-20-1,0-10-6-15,0-13-5 0,-2-12-9 16,2-4-8-16,0-7 6 16,5-1 15-16,10 2 2 15,5 4-9-15,5 7 16 16,0 5-10-16,4 12 6 16,-6 10-4-16,2 7 1 15,0 7 5-15,-5 23 16 16,0 7 4-16,-4 8 14 15,-6 3-24-15,-2 2 16 16,-6-8-23-16,0-6 7 16,-2-14-15-16,0-12 3 0,0-10-4 15,2-6-13-15,5-28 8 16,6-13-26-16,7-12 8 16,3 1-11-16,4 1 34 15,-27 57-10-15,52-83 10 16,-27 61-9-16,-2 13 8 15,-3 9 1-15,-3 18 15 16,-1 20 17-16,-7 10-18 16,-3 5 16-16,-1 0-17 0,-5-9 5 15,0-1-18 1,0-9 1-16,0-10-1 0,0-7-1 16,2-17-62-1,1-3-158-15,1-17-251 0</inkml:trace>
  <inkml:trace contextRef="#ctx0" brushRef="#br1" timeOffset="183412.03">16145 5624 2004 0,'0'0'739'0,"0"0"-551"0,0 107-41 16,0-61-48-1,3-7-56-15,-1-8-32 16,0-4-11-16,-2-12-2 0,0-4-112 15,0-11-274-15</inkml:trace>
  <inkml:trace contextRef="#ctx0" brushRef="#br1" timeOffset="183550.6">16125 5482 1238 0,'0'0'1345'0,"0"0"-1281"0,0 0-64 16,0 0-254-16</inkml:trace>
  <inkml:trace contextRef="#ctx0" brushRef="#br1" timeOffset="183917.94">16382 5516 2573 0,'0'0'242'15,"0"0"-175"-15,0 0 10 16,0 0-15-16,0 0-26 0,0 0 8 16,142 0-25-16,-115 0-4 15,-3 4 0 1,-5 8-9-16,-9 6 18 0,-5 6 6 0,-5 5 13 15,0 4-23 1,-5 6 0 0,-13 7-20-16,-3 3 0 0,0 4-1 15,1 5-2 1,3-4 2-16,7-1 2 16,6-9-2-16,4-10 1 0,0-13-4 15,16-9 8 1,3-10-8-16,4-2 4 15,-1-9 0-15,-7-13-6 16,-5-9-67-16,-6 8-68 0,-4 0-268 0</inkml:trace>
  <inkml:trace contextRef="#ctx0" brushRef="#br1" timeOffset="184082.76">16482 5837 2494 0,'0'0'260'16,"0"0"-111"-16,0 0-83 0,0 0-66 16,131-41-6-16,-95 26-294 15,-2 4-1841-15</inkml:trace>
  <inkml:trace contextRef="#ctx0" brushRef="#br1" timeOffset="185051.58">16916 5900 2224 0,'0'0'356'15,"0"0"-203"-15,0 0-28 16,0 0-56-16,0 0-35 16,0 0-24-16,0 0 5 15,-2 0 1-15,0-3-7 0,-2-13 29 16,2-8-38-16,-5-5 17 16,3-3-17-16,1-7 3 15,0-3-3 1,3 0 0-16,0-2 0 0,3 1 0 15,17 7-2 1,5 4 1-16,2 10 1 0,4 10 0 16,0 12 7-16,0 0-6 15,-2 24 24-15,-2 9 8 16,-8 7 4-16,0 3 11 0,-11 1-17 16,0 3 7-16,-4-4-19 15,-4 0 11-15,0-2-29 16,0-6 4-16,0 0-5 15,-14-6-47-15,1-7-125 16,-3-10-352-16</inkml:trace>
  <inkml:trace contextRef="#ctx0" brushRef="#br1" timeOffset="185216.6">16966 5863 2669 0,'0'0'161'0,"0"0"-95"16,0 0-45 0,0 0-8-16,129-9-13 0,-94-12-19 15,10-19-115 1,-11 4-200-16,-7 0-1676 0</inkml:trace>
  <inkml:trace contextRef="#ctx0" brushRef="#br1" timeOffset="185587.34">17369 5494 1969 0,'0'0'360'0,"0"0"-114"0,0 0-44 15,0 0-61-15,41 133-60 16,-28-92 3 0,-3 3-24-16,2 1-7 0,-3-6-7 15,-5-10-24-15,-2-7 10 16,-2-10-31-16,0-10 7 15,0-2-8 1,0-19-12-16,0-16-26 0,0-15-41 16,5-8-35-16,9-2 8 15,3 4 77-15,5 5 29 16,3 15 2-16,0 16 9 16,-1 16 17-16,-2 4 16 15,-4 27 56-15,-3 15-9 16,1 12-39-16,-5 5-5 0,-1 2-28 15,1-3 3-15,-3-8-22 16,1-8 5-16,1-10-5 16,5-13-31-16,1-8-179 15,-3-9-821-15</inkml:trace>
  <inkml:trace contextRef="#ctx0" brushRef="#br1" timeOffset="186050.69">18359 5502 2585 0,'0'0'341'0,"0"0"-169"0,0 0-58 16,0 0-38-16,-78 125-45 15,78-75 2-15,0-1 2 16,6-5 17-16,23-7-18 16,8-13 2-16,9-16 12 15,5-8-4-15,3-11-19 16,-8-26-19-16,-10-7 5 16,-18-3-6-16,-16 1 8 0,-2 5-12 15,-27 4 4 1,-12 11-5-16,-11 10-19 0,2 10-31 15,-8 6-85-15,15 20-103 16,12 3-508-16</inkml:trace>
  <inkml:trace contextRef="#ctx0" brushRef="#br1" timeOffset="186690.98">18883 5107 314 0,'0'0'1778'16,"0"0"-1436"-16,0 0-163 0,10 122-45 15,-7-58-59-15,-3 6 20 16,0 8-45-16,0-5 4 16,0-3-2-16,0-9-5 15,0-9 1 1,0-11-21-16,3-9-13 0,14-6-10 15,3-5 2-15,3-3-6 16,3-4 0-16,1-9-30 16,-3-5-58-16,8-12-79 15,-10-14-145-15,-7-9-1587 0</inkml:trace>
  <inkml:trace contextRef="#ctx0" brushRef="#br1" timeOffset="186952.75">19206 5395 2450 0,'0'0'357'16,"0"0"-176"-16,0 159-16 15,0-91-88-15,15-5-42 16,8-10-27-16,4-12-7 16,4-15 7-16,0-12-8 15,0-14 14-15,0 0-13 16,-4-23 22-16,-4-10-22 15,-6-11 9-15,-5-4-10 16,-8-1 0-16,-4 5-19 0,0 8-50 16,0 7-85-16,-7 8-230 15,2 13-474-15</inkml:trace>
  <inkml:trace contextRef="#ctx0" brushRef="#br1" timeOffset="187323.42">19939 5252 1891 0,'0'0'653'0,"0"0"-447"15,0 0-69 1,0 0-16-16,-107 134-40 16,88-78-12-16,0 2-19 0,11 1-19 15,8-8 6-15,0-4-19 16,4-13-2-16,19-13-12 15,6-9-1-15,0-7-3 16,0-5 0-16,-3 0 0 16,-6-14-18-16,0-14-71 15,-7 2-166-15,-6-1-569 0</inkml:trace>
  <inkml:trace contextRef="#ctx0" brushRef="#br1" timeOffset="190423.75">20238 5302 1770 0,'0'0'333'0,"0"0"-194"0,0 0 12 16,0 0-47-16,0 0-45 15,0 0 11 1,0 116 30-16,0-81-10 0,0 6-16 0,0 2-24 15,0-4 7 1,0 0-26-16,0-8 4 16,5-2-26-1,-1-7 2-15,-2-8-6 0,0-4-5 0,-2-7 0 16,0-3 0-16,0 0-1 16,0-9 7-1,0-19-9-15,0-10 3 0,0-8-10 16,2-9-27-16,7-5-5 15,3 0 6-15,1 4 21 16,7 4 14-16,3 10 2 16,0 11 15-16,2 15-1 15,0 14 20-15,-5 2 8 16,0 25 18-16,-6 12-8 16,-6 8 0-16,-6 5-16 0,-2 0-19 15,0 0 6 1,-8-6-18-16,-8-3 7 15,-2-8-12-15,0-8-2 16,5-9-6-16,1-7-16 0,6-6-1 16,6-1-3-16,0 0 17 15,0 3-6 1,14 6 16-16,5 3 0 16,2 6 30-16,1 0-22 15,-2-1-2-15,-2-2-6 16,0-5-6-16,-3-10-74 0,3-2-92 15,-2-18-92-15,-5-4-391 16</inkml:trace>
  <inkml:trace contextRef="#ctx0" brushRef="#br1" timeOffset="190651.81">20720 5513 2426 0,'0'0'398'0,"0"0"-202"16,15 119-31-16,5-71-87 15,7-6-30-15,9-11-16 16,8-17-10 0,3-14 26-16,2-14 0 15,-4-28-2-15,-10-12-26 16,-14-8 4-16,-13 1-23 0,-8 6 10 16,-16 12-1-16,-21 11-5 15,-14 11-5-15,-5 13-17 16,-2 8-60-1,2 27-48-15,16 9-56 0,13-2-370 16</inkml:trace>
  <inkml:trace contextRef="#ctx0" brushRef="#br2" timeOffset="194128.48">15425 13082 2197 0,'0'0'345'0,"0"0"-166"15,0 0-72-15,0 0-36 16,0 0-51-16,0 0 24 15,0 0 4-15,36 84-13 16,-27-42 6-16,0 4-19 16,-5 9 16-16,-2 7-19 15,-2 6 28-15,0 6-28 0,-10 5 12 16,-7 2-18-16,5-4-8 16,-2-7-3-16,3-10 3 15,6-14-9-15,1-14 10 16,4-10-12-16,0-8 9 15,0-4-8-15,0 1 9 16,0-1-4-16,0 2 0 16,4 1 0-16,1-2 0 15,1-3 2-15,1-6-6 16,2 0 8-16,2-2-6 16,3 0 6-16,1 0 13 15,3 0 16-15,6 0 1 16,3 0 2-16,6-2-14 15,4 2 14-15,0 0-16 0,1 0 13 16,0 0-26 0,-2 2 1-16,-5-2-6 0,-3 0-3 15,-5 0 1-15,-3 0 0 16,-7 0 0-16,-3-2-61 16,-4-12-52-16,-1 2-105 15,-3 0-391-15</inkml:trace>
  <inkml:trace contextRef="#ctx0" brushRef="#br2" timeOffset="194460.75">16362 13601 431 0,'0'0'2472'0,"0"0"-2310"15,0 0-42-15,0 0-25 0,0 0-44 16,138 0-19-16,-89 0-17 15,-2 0 3-15,-3 0-17 16,-9 0 6 0,-10 0-7-16,-7 0-13 0,-18 18-73 15,0 1-85-15,0 1-320 0</inkml:trace>
  <inkml:trace contextRef="#ctx0" brushRef="#br2" timeOffset="194661.07">16475 13837 2766 0,'0'0'302'16,"0"0"-222"-16,0 0 12 0,0 0-30 16,0 0-32-16,113 19-19 15,-86-17-3-15,-2 0-7 16,4 2-2-16,-6-2-66 15,-8 3-294-15</inkml:trace>
  <inkml:trace contextRef="#ctx0" brushRef="#br2" timeOffset="196130.93">17953 10624 1574 0,'0'0'500'15,"0"0"-252"-15,0 0-119 0,0 0 11 16,0 0-39-16,0 0-33 16,0 0-20-16,36-82 23 15,-16 62-1-15,4-3-32 16,7 0 1-16,5-2-22 16,5 1 11-16,1 2-27 15,5 2 8-15,-1 0-9 16,6 0 10-16,2 1 12 15,-2 4 5-15,6 1 17 0,0 4-16 16,0 0 7 0,1 3-22-16,1 4 19 0,2 1-17 15,0 2-6 1,1 0-2-16,-3 0-6 16,0 0 6-16,-2 3-6 15,-4 8 18-15,-1 7 12 0,-4 1 20 16,1 8-25-16,-2 2 6 15,-3-2-9-15,-1 1-8 16,-3-6-1-16,-5-2-14 16,-5-4 17-16,-7-2-17 0,-6-3 17 15,-7-6-17 1,-2 2 8-16,-5-4-8 0,-4-3 0 16,0 2 4-1,0-2-4-15,0 2-22 0,-20 0-130 16,-7-2-182-16,1 0-1929 15</inkml:trace>
  <inkml:trace contextRef="#ctx0" brushRef="#br2" timeOffset="197133.58">18073 10449 1505 0,'0'0'792'0,"0"0"-647"15,0 0-44-15,0 0 1 16,0 0-8-16,0 0-11 15,0 0-16-15,70-104 8 16,-37 82-34-16,5 0 30 16,6-2-8-16,5 1-5 15,1 4-38-15,0 3 14 16,4 0-13-16,0 2-3 16,2 1 14-16,0 1-19 15,2 0 21-15,-1 0-10 16,3 0 9-16,0 2-19 0,3 2 4 15,2-1-7-15,2-2 4 16,4 1 1-16,0-1-10 16,1-1 11-16,3 3-8 15,-3-1 18-15,-1 4-21 16,-6 5 10-16,-1-2-9 16,-4 3 9-16,0 0 1 15,3 0 1-15,-1 0 2 16,1 0-15-16,2 0 17 15,0 0-21-15,-3 0 28 0,2 0-21 16,-3 6 12-16,1 3-8 16,-2 4 1-16,0 0 2 15,1 0-6-15,-1 3 9 16,-2 1-17-16,-2 0 24 16,-4 3-13-16,0 3 13 15,-3-2-17-15,-2 2 7 16,-4-2-6-16,-6 0 6 15,-1-1 4-15,-7-2-15 0,-4-3 17 16,-6-1-20 0,-1-3 15-16,-7-3-11 0,-1-2-5 15,-6-2 1-15,-2-4-1 16,-2 3 0-16,0-3-9 16,0 7-31-16,-9 0-134 15,-7 4-342-15</inkml:trace>
  <inkml:trace contextRef="#ctx0" brushRef="#br2" timeOffset="198497.78">24909 10289 2312 0,'0'0'378'0,"0"0"-195"0,0 0-78 0,0 0-62 15,0 0-8 1,0 0-34-16,0 0 13 16,52-95-14-16,-18 67 12 15,2-3 1-15,4-3 4 0,2 2 12 16,1-1 5 0,-1 5 13-16,3 5-24 15,-1 0 3-15,5 2-16 16,4 6 17-16,7 3-26 0,6 2 10 15,5 6-11 1,0 4 9-16,1 0-5 0,-3 0-4 16,-5 0 16-16,-4 0-12 15,-2 7 13-15,-4 4-11 16,-1 3 13-16,-1 2-13 16,-1 4 6-16,-5 2 0 0,2 6-1 15,-6 2 4-15,-7 2-8 16,-1 3 21-16,-8-3-13 15,-1-4 31-15,-5-3-26 16,-2-4 2-16,-4-2-19 16,-1-5 1-16,-4-1-4 15,0-3 1 1,-5-5-1-16,0 0-4 16,-1-5-14-16,-3 0-95 0,0-5-74 0,0-7-389 15</inkml:trace>
  <inkml:trace contextRef="#ctx0" brushRef="#br2" timeOffset="199468.55">25044 10154 2108 0,'0'0'340'16,"0"0"-154"-16,0 0-49 16,0 0-55-16,0 0-55 15,0 0-4-15,0 0-8 16,62-102 35-16,-26 74-15 16,5-2 9-16,7-2-4 15,6-4-5-15,8 2 0 16,5-2 7-16,7-1 10 0,3 4-33 15,6-1 11 1,4-1-11-16,7 5 5 16,-1 2-23-16,7 5 16 15,4 2 11-15,-2 5-4 16,2 6 1-16,-1 4-14 16,-3 1 13-16,-2 5-12 0,-1 0 17 0,-2 0-28 15,3 5 12 1,2 5-9-16,1 0-3 15,-3-3-1-15,0 0 4 16,-4-2-8-16,-5-3 11 16,-4 3 4-16,-10 2-10 15,-7 6 18-15,-9 3-4 0,-10 8 3 16,-7 4-5-16,-7 7 3 16,-10 2 3-16,-2 2-10 15,0 1 4 1,-3-4-9-16,2-1-2 15,-4-9 4-15,0-1-7 0,-3-7 1 16,-4-6 0 0,-1-4-1-16,-6-4 1 0,-2-4-6 15,-2 2-16 1,0-2-56-16,-2 0-79 16,-14 0-218-16</inkml:trace>
  <inkml:trace contextRef="#ctx0" brushRef="#br2" timeOffset="201771.18">17585 13555 2186 0,'0'0'378'0,"0"0"-182"0,0 0-66 16,0 0-43-16,0 0-44 15,0 0-27-15,0 0 6 16,2-79-17-16,8 38 16 16,1-10-21-16,5-7 1 15,-1-10 0-15,3-6 0 16,-1-2-1-16,1 2 0 16,-2 4-2-16,0 7 9 15,-3 17-7-15,-4 12 6 16,-4 17-12-16,-3 12 4 0,0 5 2 15,-2 15-24-15,0 18 24 16,0 11 4-16,0 11 3 16,0 7-3-16,2 5-4 15,2 3 12-15,-2 3-11 16,1 4 9-16,-1 3-5 16,-2 0 34-16,0-1-11 15,0-8-13-15,0-6 16 0,0-9-27 16,0-12 27-1,0-9-29-15,0-15 5 16,0-8-6-16,0-5 14 16,-5-7 34-16,-5 0-6 0,-9 0-28 15,2 0-11-15,-3 0-4 16,2-4 1 0,2-2-2-16,3 4-34 15,6-2 2-15,7 1-24 16,0-10-93-16,20 3-101 0,5-4-92 0</inkml:trace>
  <inkml:trace contextRef="#ctx0" brushRef="#br2" timeOffset="202400.97">18183 13064 1998 0,'0'0'314'15,"0"0"-165"-15,0 0-17 16,0 0-47-1,0 0-18-15,118-88-31 16,-91 80 17-16,0 4-19 0,-4 4 20 16,0 0-10-16,-3 0-13 0,-2 4 19 31,0 10 7-31,-5 1 11 0,1 8-31 16,-6 3 9-16,1 3 2 15,1 9-2 1,-6 3-15-16,-2 5-7 15,-2 5 19-15,0 3-17 0,0 6 8 16,-6 2-19-16,-10 4 13 16,-2 2-13-1,-6 0 1-15,-1-3-7 0,-2-7-3 16,-2-12-6-16,4-12 5 16,-1-12-8-16,2-16 3 15,1-6-7-15,3-6-41 16,5-23 8-16,6-8-15 15,4-7-20-15,5 0 18 16,0 2 25-16,14 8 27 16,3 7 1-16,5 15-3 15,1 12 14-15,-3 0-3 16,2 8-3-16,-2 14-1 16,1 4 6-16,-4 3-5 15,1-3-1-15,-1-6 1 0,2-6-6 16,-1-9-2-16,1-5-88 15,10-19-94-15,-4-11-76 16,-2-2-354-16</inkml:trace>
  <inkml:trace contextRef="#ctx0" brushRef="#br2" timeOffset="202704.03">18767 13249 2258 0,'0'0'392'0,"0"0"-153"0,-3 111-134 16,3-50-5-16,3 6-43 16,15 4 9-16,9 3-19 15,4-2 4-15,9-10 1 16,7-13-16-16,3-17-8 16,6-22-27-16,2-10 13 15,-6-28-13-15,-8-23 10 16,-11-16-7-16,-14-9-1 15,-15-3-3-15,-4 1 0 16,-27 3 0-16,-19 8 4 0,-14 9-11 16,-8 8-16-16,1 10-32 15,-10 13-86-15,17 12-98 16,15 13-610-16</inkml:trace>
  <inkml:trace contextRef="#ctx0" brushRef="#br2" timeOffset="203537.21">19576 13222 2108 0,'0'0'485'0,"0"0"-251"15,0 0-124-15,0 0-37 16,0 0-65-16,0 0 19 15,0 0 18-15,85 87-8 0,-47-45 0 16,4 2-21 0,1 4 14-16,-1 6-15 0,-1 3 24 15,-2 3-27-15,-6 1 19 16,-4-1-18-16,-4-5 2 16,-5-8-11-1,-6-12-3-15,-6-11-1 16,-4-11-3-16,-1-10-20 0,-3-9-97 15,0-17-56-15,0-9-397 16</inkml:trace>
  <inkml:trace contextRef="#ctx0" brushRef="#br2" timeOffset="203839.7">20037 13225 2342 0,'0'0'369'0,"0"0"-202"16,0 0-13-1,0 0-55-15,-66 109-39 16,43-71-6-16,-4 8-11 16,-2 3 9-16,-4 7-19 15,-5 6 12-15,-2 4-20 0,0-1-1 16,2-5-23-1,7-6 6-15,6-12-7 16,10-10-19-16,7-14-55 16,8-18-70-16,6 0-103 15,9 0-228-15</inkml:trace>
  <inkml:trace contextRef="#ctx0" brushRef="#br2" timeOffset="204338.12">20633 13559 2637 0,'0'0'328'16,"0"0"-222"-16,0 0 23 15,0 0-22-15,0 0-60 16,151-20 3-16,-111 12-32 15,-2 4 9-15,-7 2-27 16,-4 2 10-16,-4 0-9 16,-8 0-1-16,-4 0 0 15,-4 0-5-15,-7 0-8 0,0 0-124 16,0 0-229-16</inkml:trace>
  <inkml:trace contextRef="#ctx0" brushRef="#br2" timeOffset="205239.77">21520 13180 2393 0,'0'0'226'0,"0"0"-176"15,0 0-3-15,0 0 10 16,0 0-42-16,0 0 5 16,0 0-18-16,138 111 73 15,-106-77-2-15,-1 6 19 16,0 6 15-16,0 2-39 15,0 4-9-15,-5-2-27 16,1-2 2-16,-4-3-24 0,-3-12 2 16,-3-2-7-1,-5-11-9-15,-3-6 4 16,-5-7-28-16,-2 0-62 0,-2-7-73 16,0 0-55-16,0-12-620 15</inkml:trace>
  <inkml:trace contextRef="#ctx0" brushRef="#br2" timeOffset="205539.46">22006 13225 2511 0,'0'0'281'0,"0"0"-136"16,0 0-65-16,0 0 6 16,-98 130-39-16,69-90-7 15,0 2 15-15,-4 2-19 0,1-2 6 16,-1 4-31 0,2-6 5-16,0 2-16 15,2-2 0-15,6-3-2 0,7-6-27 16,10-8-59-16,3-9-117 15,3-10-485-15</inkml:trace>
  <inkml:trace contextRef="#ctx0" brushRef="#br2" timeOffset="206139.78">22461 12587 1919 0,'0'0'360'16,"0"0"-90"-16,0 0-75 16,0 0-32-16,0 0-68 15,0 0-5-15,0 0 10 16,111 113-12-16,-108-72-7 16,-3 7-9-16,0 2-15 15,-19 4-36-15,-8-3-2 16,-8-7-18-16,-3-10-2 0,-3-13-27 15,2-12-56 1,3-9-26-16,7-4-48 0,9-15 29 16,7-4 77-1,11 5 52-15,2 6 0 0,8 7 34 0,21 5 25 16,7 0-1 0,5 9-26-16,1 8-23 0,2 6-4 15,5 12-5 1,-9-6-124-16,-11 0-551 0</inkml:trace>
  <inkml:trace contextRef="#ctx0" brushRef="#br2" timeOffset="206815.1">23060 13337 1986 0,'0'0'939'16,"0"0"-854"-16,0 0-13 16,0 0 5-16,113 0-17 0,-63 0-40 15,4 0 4-15,1 0-16 16,-4-11 12-16,-4-3-16 15,-11 4-6-15,-11 1 2 16,-10 4-5-16,-11 4-36 16,-4 1-81-16,0 0-261 15</inkml:trace>
  <inkml:trace contextRef="#ctx0" brushRef="#br2" timeOffset="209412.55">24090 12675 2140 0,'0'0'357'15,"0"0"-217"-15,0 0-7 16,0 0-60-16,0 0-44 16,0 0-21-16,0 0 20 15,7 20 4-15,-7 4 39 0,0 10-34 16,0 6-2-1,0 9-20-15,-2 2 11 0,-10 4-10 16,5-3 5 0,3 0 5-16,4-8-22 0,0-7 12 15,2-11-15-15,17-9 4 16,7-11 0-16,8-6-3 0,3 0 2 16,3-8 1-1,1-10-4-15,-1-2 4 0,-7-3-10 16,-4-1-12-1,-2-17-90-15,-10 7-90 0,-3 2-300 16</inkml:trace>
  <inkml:trace contextRef="#ctx0" brushRef="#br2" timeOffset="209678.87">24451 12758 2413 0,'0'0'324'0,"0"0"-122"0,-3 106-68 15,-1-47-36 1,0 10-43-16,0 3 4 0,-1 2-23 16,1-4 17-1,0-3-8-15,-2-8 3 0,2-4-16 16,2-9-17 0,0-8 0-16,0-6-14 0,2-10-2 15,0-6 1-15,0-5-5 16,0-10-79-1,0-1-21-15,0-6-81 0,0-14-194 0,0-1-1520 16</inkml:trace>
  <inkml:trace contextRef="#ctx0" brushRef="#br2" timeOffset="210979.18">24955 12779 2123 0,'0'0'285'16,"0"0"-122"-16,0 0-6 0,0 0-42 15,0 0-57-15,0 0-33 16,0 0-14-16,-112 76 30 16,106-30 6-16,6 7 28 15,0 2-13-15,4 2 1 16,18-5-38-16,7-11 5 16,5-9-18-16,6-16 3 15,5-13-4-15,-3-3 1 16,-2-21 12-1,-4-16-18-15,-9-11 10 0,-10-8-16 16,-13-2 12-16,-4 2-12 16,-6 3-12-16,-21 7-23 15,-11 10-14-15,-1 9-59 16,-7 10-37-16,-2 17-78 16,9 0-70-16,10 17-1473 0</inkml:trace>
  <inkml:trace contextRef="#ctx0" brushRef="#br2" timeOffset="211249.62">24763 13341 2524 0,'0'0'285'16,"0"0"-126"-16,-4 160-58 15,11-100-29-15,17-9-36 16,5-12 15-16,7-15-17 0,4-13 19 15,-1-11-10-15,4-18-1 16,-3-26-3-16,-6-14-14 16,-12-7-6-16,-11 3-18 15,-11 6 9-15,0 12-10 16,-17 10 13-16,-10 12-11 16,-7 11-4-1,1 11-25-15,-8 16-49 0,10 15-57 16,6 3-323-16</inkml:trace>
  <inkml:trace contextRef="#ctx0" brushRef="#br2" timeOffset="214347.01">25677 13072 1614 0,'0'0'307'15,"0"0"-91"-15,0 0-101 16,0 0-9-16,0 0-2 16,0 0-13-16,0 0 19 15,-2-32 3-15,-2 32-15 16,-6 0-69-16,2 0-19 16,-3 10-9-16,-1 6 4 15,-3 0 7-15,-1 6-12 16,1 4 18-16,1 3-17 15,1 10 24-15,2 5 4 0,6 9 6 16,5 5-8 0,0 7-8-16,9-2 12 0,15-3 0 15,10-9 10 1,6-16-26-16,4-15 14 0,8-13-4 16,0-7 31-16,-2-27-17 15,-5-18-9-15,-9-17-11 16,-9-13-7-16,-14-3-10 15,-10-5 2-15,-3 7-2 16,-21 6 4-16,-16 10-12 16,-13 11 0-16,-1 14-48 0,0 15-31 15,8 14-27 1,16 9 16-16,12 18-129 16,13 4-316-16</inkml:trace>
  <inkml:trace contextRef="#ctx0" brushRef="#br2" timeOffset="-214748.22">26145 12984 2283 0,'0'0'356'0,"0"0"-206"0,-11 140 45 0,11-66-98 16,2 4-15 0,23-1-38-1,11-5 9-15,11-16-23 16,10-15 2-16,11-20 20 15,3-18 11-15,0-3 0 16,-7-35-22-16,-15-14-6 0,-17-9-25 16,-16-7 8-16,-16-3-16 15,-8 0 3 1,-32 5-5-16,-15 10-30 0,-14 6-56 16,-47 15-42-16,16 12-83 15,13 12-362-15</inkml:trace>
  <inkml:trace contextRef="#ctx0" brushRef="#br2" timeOffset="-213345.73">27106 13253 2235 0,'0'0'277'0,"0"0"-80"15,0 0-50-15,0 0 3 16,0 0-53-16,150 0-6 16,-95 0-36-16,1-4-14 15,-1-3-9-15,-3-1-20 0,-5 0 0 16,-9 3-11-16,-9-2-2 16,-7 5 1-16,-9 2-19 15,-13 0-115-15,0 0-94 16,-2 0-374-16</inkml:trace>
  <inkml:trace contextRef="#ctx0" brushRef="#br2" timeOffset="-213145.11">27456 13026 2678 0,'0'0'251'0,"0"0"-108"15,3 138-50-15,1-76-39 16,2-1-33-16,1-5-16 16,-5-4-5-16,0-8 4 0,-2-10-9 15,0-8-45-15,0-12-112 16,0-7-344-16</inkml:trace>
  <inkml:trace contextRef="#ctx0" brushRef="#br2" timeOffset="-211779.79">28132 12673 1666 0,'0'0'558'0,"0"0"-334"0,0 0-47 16,0 0-58-16,0 0-38 16,0 0-57-16,0 0 0 15,0 27 2-15,0 2-1 16,-8 7 17 0,2 8-22-16,-1 6 16 0,3 4 9 15,4 4 17-15,0-5-21 16,2-7-4-16,21-6-32 15,4-10 2-15,6-11-2 16,5-7-5-16,-1-12 2 16,-1 0 4-16,-3-5-12 15,-4-16 6-15,-4-8-72 16,-5-7-91-16,-5-24-75 0,-5 8-193 16,-6 6-1638-16</inkml:trace>
  <inkml:trace contextRef="#ctx0" brushRef="#br2" timeOffset="-211547.2">28441 12843 1945 0,'0'0'412'16,"0"0"-147"-16,0 0-43 16,0 111-43-16,0-53-60 15,0 5-37-15,0 7-35 16,0-5 1-16,0 0-17 16,3-7 17-16,1-4-22 15,0-6 4-15,-2-7-16 0,0-9-9 16,2-3-5-16,-4-11-4 15,0-4-3 1,2-14-74-16,-2 0-22 0,6-26-109 16,-1-9-231-16,1-4-512 0</inkml:trace>
  <inkml:trace contextRef="#ctx0" brushRef="#br2" timeOffset="-211245.1">28813 12851 2241 0,'0'0'434'16,"0"0"-268"-16,-29 146 19 15,16-68-54-15,5 3-41 16,8 2-33-16,0-10-2 16,11-6-12-16,20-16-12 15,9-10 9-15,9-19-8 16,7-16 4-1,4-6-12-15,-2-34 19 0,-5-18-31 16,-10-12 2-16,-14-10-13 16,-18-1 3-1,-11 3-4-15,-15 8-1 0,-28 6 1 16,-11 11-42-16,-9 13-13 0,5 13-43 16,10 10-6-16,21 11-27 15,13 0-139 1,14 0-661-16</inkml:trace>
  <inkml:trace contextRef="#ctx0" brushRef="#br2" timeOffset="-210745.96">29518 12837 1334 0,'0'0'1199'0,"0"0"-1016"0,0 0-120 16,0 0 16-16,0 0 22 16,0 0 22-16,0 0-44 15,87 76-7-15,-63-41-7 16,3 7 3-16,0 4-14 15,2 5-16-15,-2-2-1 16,2 4-19-16,-2-5 13 16,1-5-26-16,1-2 4 15,0-4-8-15,-2-3-1 16,-5-3 0-16,-7-4 0 16,-3-8 0-16,-5-3-13 0,-5-5-23 15,-2-8-59-15,0-3-33 16,0-14-294-16,0-6-1440 0</inkml:trace>
  <inkml:trace contextRef="#ctx0" brushRef="#br2" timeOffset="-210443.13">30051 12888 1996 0,'0'0'704'0,"0"0"-562"0,0 0-6 16,0 0 1-16,0 0-44 15,-137 141-25-15,95-88-2 16,-4 5-30-16,-1 0 16 16,-3 2-24-16,4-2 4 0,1-3-26 15,7-8 1 1,7-6-7-16,6-9-15 0,6-3-72 15,5-12-90-15,6-5-338 16</inkml:trace>
  <inkml:trace contextRef="#ctx0" brushRef="#br2" timeOffset="-205874.57">15708 14988 2283 0,'0'0'385'15,"0"0"-204"-15,0 0-78 0,0 0-34 16,0 0-10-16,0 0-17 16,10 148 7-16,-6-94-15 15,-2 8 10-15,-2 2-19 16,0 3-2-16,0 4-4 15,0-1-2-15,-11 2 0 16,2-7-17-16,0-3 14 16,2-6-13-16,5-6 5 0,0-14 0 15,2-6-6-15,0-7 1 16,0-5 7 0,0-9 0-16,2 0-7 0,9-4 10 15,0 4-11-15,3-4 18 16,4 2 2-1,1-1 10-15,4-2-4 0,6 0 9 16,2 0-2 0,5-2-9-16,1 1-5 0,-1-3-16 15,3 0 14-15,-6 0-16 16,-4 0 5-16,-4-8-1 16,-6 3-10-16,-3-5-19 15,1-2-101-15,-5 1-114 0,-5 4-562 0</inkml:trace>
  <inkml:trace contextRef="#ctx0" brushRef="#br2" timeOffset="-205575.87">16462 15579 2598 0,'0'0'226'15,"0"0"-69"-15,0 0-2 0,0 0-46 16,145-4-58-16,-98-1-22 16,-1-3-7-16,-6 7-17 15,-9-3 12-15,-6 4-17 16,-9 0 5-16,-10 0-5 15,-6 0-27-15,0 13-89 16,-15 4-445-16</inkml:trace>
  <inkml:trace contextRef="#ctx0" brushRef="#br2" timeOffset="-205374.23">16584 15855 2776 0,'0'0'292'16,"0"0"-178"-16,0 0-6 0,0 0-25 15,123-19-43-15,-90 8-26 16,-4 2-9 0,-6-3-2-16,1 1-6 15,-9 1-83-15,-3 2-162 0</inkml:trace>
  <inkml:trace contextRef="#ctx0" brushRef="#br2" timeOffset="-204603.73">17647 15383 2484 0,'0'0'278'16,"0"0"-118"-16,0 0-13 15,0 0-41-15,0 0-46 16,137-5-13-16,-99 5-7 16,-5 0 16-16,0 0-20 15,-4 5-9-15,-4 2-17 16,-5-2-6-16,-5 0-4 16,-3-5-1-16,-5 0-27 0,-5 0-96 15,0 0-211-15,-2 0-1068 16</inkml:trace>
  <inkml:trace contextRef="#ctx0" brushRef="#br2" timeOffset="-204223.14">18336 15049 2152 0,'0'0'274'0,"0"0"-10"16,0 0-80-16,0 0-54 0,0 0 11 15,119 64-44-15,-82-26-16 16,1 11-4-16,5-1-20 15,-1 8 4-15,1 2-27 16,-1 2 6-16,0-2-26 16,1 0 2-16,-1-3-14 15,-7-6 1-15,-4-5-2 16,-6-11-1-16,-7-7 2 16,-9-13 1-1,-5-4-6-15,-4-9-30 16,0 0-12-16,-8-29-97 0,-8 0-107 15,-2-1-462-15</inkml:trace>
  <inkml:trace contextRef="#ctx0" brushRef="#br2" timeOffset="-203903.15">18928 15083 1998 0,'0'0'720'16,"0"0"-576"-16,0 0-16 0,0 0-12 16,0 0-42-16,-97 138 3 0,70-92-8 15,-1 7 3-15,-4-3-2 16,-1 4-8-1,-1 2-12-15,-1-2-28 16,-1-1 8-16,5-3-30 16,2-4 11-16,4-8-11 0,10-6-15 0,8-10-70 15,7-7-75 1,0-12-98-16,2-3-383 16</inkml:trace>
  <inkml:trace contextRef="#ctx0" brushRef="#br2" timeOffset="-203303.49">19387 14454 2042 0,'0'0'366'0,"0"0"-92"0,0 0-97 16,0 0-25-16,115 4 7 16,-93 21-53-16,-3 9 13 15,-6 10-25 1,-2 5 3-16,-6 9-26 15,-5 4-4-15,0 5-31 0,-18 1-3 16,-12-10-17-16,-1-10-11 0,-4-11-5 16,-3-16-2-1,1-17-23-15,0-4-53 0,6-13-9 16,9-16-36-16,11-3 61 16,11 3 41-16,0 8 13 15,16 7 8-15,15 6 0 16,4 8 11-16,5 0-11 15,-2 4 13-15,-2 14-10 16,-5 2-6-16,1 18-7 16,-8-8-150-16,-9 0-448 0</inkml:trace>
  <inkml:trace contextRef="#ctx0" brushRef="#br2" timeOffset="-201867.79">19966 15494 2500 0,'0'0'344'0,"0"0"-229"15,0 0-34 1,0 0 46-16,0 0-31 15,0 0-44-15,138-21 9 0,-84 21-19 16,-1 0-14-16,3 0-11 16,-5 0-10-16,-2 0 1 15,-7 0-3-15,-8 0-10 32,-10 0 3-32,-10 0-63 0,-9 0-91 0,-5 0-234 0</inkml:trace>
  <inkml:trace contextRef="#ctx0" brushRef="#br2" timeOffset="-201669.48">20287 15272 2938 0,'0'0'252'0,"0"0"-158"16,0 102 7-16,4-54-59 0,4 3-22 15,-2-4-15-15,-2-5-5 16,1-1 0-16,-1-7-35 16,0-12-67-16,2-8-227 15,-4-8-581-15</inkml:trace>
  <inkml:trace contextRef="#ctx0" brushRef="#br2" timeOffset="-201269.9">21014 15066 2372 0,'0'0'293'0,"0"0"-169"15,6-127-10-15,-3 76-81 0,-1 14-10 16,-2 11-22-16,0 8 15 16,0 18-2-16,0 0 48 15,0 12-33 1,0 22-20-16,0 10 10 0,0 9-5 16,0 12 25-16,2 3-18 15,7 4 13-15,2 5-11 16,-2 2 15-16,0-4-14 15,-2 1 13-15,-3-12 0 16,0-10-16-16,-1-9-3 16,-1-16-18-16,-2-10 8 0,0-13-2 15,0-6 5-15,0 0-11 16,-7 0-23 0,-4-6-49-16,5-8-96 0,4-3-291 15</inkml:trace>
  <inkml:trace contextRef="#ctx0" brushRef="#br2" timeOffset="-200810.05">21571 14807 2447 0,'0'0'344'0,"0"0"-168"0,0 0-52 16,0 0-47-16,-51 104-39 16,40-53 13-16,-3 7-14 15,1 13 27 1,1 8-4-16,2 3 2 15,5 3-8-15,5-4-9 0,0-5-10 16,5-13-21-16,19-13 2 16,10-19-13-16,6-15 0 15,2-16 5-15,0-7-7 16,-2-33 0 0,-9-15-1-16,-10-3 0 15,-13-6 0-15,-8 12 0 0,-10 8 6 0,-22 12-11 31,-7 14 5-31,-6 10-12 16,3 8-54-16,8 0-47 16,12 10-54-16,13 6-239 15,9-2-2126-15</inkml:trace>
  <inkml:trace contextRef="#ctx0" brushRef="#br2" timeOffset="-200396.86">22024 14937 2404 0,'0'0'361'16,"0"0"-167"-16,-20 132-17 16,13-60-72-16,5 8-20 15,2 4-27-15,0 1 10 16,15-7-22-16,14-12-1 16,7-17-22-16,11-17-7 15,7-24 1-15,3-8-4 16,1-35 11-16,0-33-16 0,-9-34 9 15,-20 0-17 1,-16 4 10-16,-13 16-10 0,-15 21 3 16,-26-6-2-16,-17 4 5 15,-15 9-6-15,-39 21-72 16,17 16-91-16,15 17-255 0</inkml:trace>
  <inkml:trace contextRef="#ctx0" brushRef="#br2" timeOffset="-199608.08">22868 14971 2260 0,'0'0'295'0,"0"0"-85"0,0 0-86 15,0 0 3-15,91 142-29 16,-54-92-5-16,-2 0-31 16,3 3-8-1,0 1-3-15,-5-11-29 0,0-2-3 32,-4-9-19-32,-4-10 4 0,-7-7-4 15,-7-6-49 1,-9-9-73-16,-2 0-161 15,0-9-544-15</inkml:trace>
  <inkml:trace contextRef="#ctx0" brushRef="#br2" timeOffset="-199371.73">23277 15040 2158 0,'0'0'839'0,"0"0"-670"15,0 0-43-15,-75 130-38 16,54-74-33-16,-6-3 4 0,-2 5-11 16,-2 0-10-16,-3 1-19 15,-4-9 10-15,4-2-20 16,3-7-3-16,7-7-6 16,8-7-26-16,10-12-88 15,4-7-101-15,2-6-570 0</inkml:trace>
  <inkml:trace contextRef="#ctx0" brushRef="#br2" timeOffset="-198637.5">23914 15298 2377 0,'0'0'555'0,"0"0"-459"0,0 0-10 15,0 0 20-15,0 0-57 31,133 0-14-31,-85 0-20 16,-2 4 0-16,-3-4-10 16,-5 0-4-16,-9 2 1 15,-5-1 2-15,-6 2-8 16,2 1-67-16,-7 0-158 0,-3 0-892 16</inkml:trace>
  <inkml:trace contextRef="#ctx0" brushRef="#br2" timeOffset="-198166.18">24795 14732 1981 0,'0'0'399'15,"0"0"-271"-15,0 0-18 16,0 0-26-16,0 0-7 16,0 0 25-16,0 0-2 15,0 63-29-15,0-29 8 16,0 6-26-16,0 6 8 16,0 1-32-16,0-1-1 0,6 0-10 15,12-9-5-15,8-4-13 16,11-10 1-16,2-7-6 15,6-16 5-15,2 0 0 16,-3-8-55-16,1-32-89 16,-12 4-241-16,-8 0-1416 15</inkml:trace>
  <inkml:trace contextRef="#ctx0" brushRef="#br2" timeOffset="-197908.17">25162 14737 794 0,'0'0'1856'16,"0"0"-1609"0,0 0-71-16,-2 116-48 0,2-72-72 15,0 9 3-15,0 0-12 16,0 5 9-16,0 8 1 0,0 1-5 16,0 1-7-1,0-5-21-15,0-5 1 0,0-5-19 16,0-13 4-1,0-9-7-15,0-9-5 0,0-13 2 16,0-9-41-16,0 0-71 16,13-26-44-16,1-6-98 15,-1-2-535-15</inkml:trace>
  <inkml:trace contextRef="#ctx0" brushRef="#br2" timeOffset="-197423.75">25682 14712 2260 0,'0'0'328'15,"0"0"-110"-15,0 0-46 16,-23 125-67-16,23-75-23 16,0-8-17-16,0-2-19 0,16-6-9 15,9-17-21-15,6-10 9 16,5-7-5-16,1-12 36 16,3-21-27-16,-7-12-3 15,-6-5-20-15,-11 0 0 16,-11 1-4-16,-5 10-2 15,-7 2 0 1,-18 11-24-16,-6 12 0 0,-2 6-42 16,0 8-5-16,4 0-59 15,2 27-70-15,6 0-131 16,8-5-260-16</inkml:trace>
  <inkml:trace contextRef="#ctx0" brushRef="#br2" timeOffset="-197207.3">25646 14909 1802 0,'0'0'509'0,"0"0"-215"0,-35 128-83 15,21-64-51-15,5 5-35 16,5 1-25-16,4-6-19 16,0-6-28-16,4-11 4 15,16-12-23-15,9-15 3 16,7-16-18-16,4-4 22 0,2-22 0 16,-4-15-12-16,-9-9-11 15,-7-1-18-15,-12-2 13 16,-8 3-9-1,-2 11-4-15,-2 4 0 0,-32 9-53 16,5 13-105-16,-4 0-318 0</inkml:trace>
  <inkml:trace contextRef="#ctx0" brushRef="#br2" timeOffset="-196400.36">26408 14899 2192 0,'0'0'247'16,"0"0"-172"-16,0 0 71 15,0 0-45-15,-109 126 6 16,91-72-4-16,2 12 2 0,10 7 12 16,6 0-40-1,0-2-4-15,20-9-24 0,14-13 9 16,8-23-27-16,11-13 3 16,8-13-1-16,-1-13-7 15,0-32-5-15,-8-19-12 16,-13-10 1-16,-12-9-7 15,-16 4 6-15,-11 4-8 16,-6 11 10-16,-30 16-10 16,-13 10 2-16,-9 18-3 15,0 12-17-15,5 8-25 0,12 8-54 16,22 13-17 0,19 20-91-16,19-4-234 0,10-11-2041 15</inkml:trace>
  <inkml:trace contextRef="#ctx0" brushRef="#br2" timeOffset="-196067.46">26979 15011 2417 0,'0'0'502'15,"-16"102"-351"-15,16-33-4 16,0 7-45-16,4-4-35 16,25-10-11-16,14-13-27 15,10-24 12 1,13-18 0-16,5-12 20 0,0-37-15 0,-11-15-13 16,-13-14-23-16,-20-6-7 15,-23 3 2-15,-4 6 0 16,-29 9-7-16,-22 12 2 15,-14 19-8-15,-10 12-60 16,-28 16-42-16,21 21-71 16,14 8-294-16</inkml:trace>
  <inkml:trace contextRef="#ctx0" brushRef="#br2" timeOffset="-192535.26">15905 16575 2339 0,'0'0'321'0,"0"0"-204"16,0 0-22-16,0 0-22 16,0 0-43-16,0 0 5 15,0 0 28-15,8-4 8 16,4-1-20-16,1 0 1 0,3-2-15 16,-1 2-5-1,3 3 2-15,2-2-18 0,4 1 17 16,1 3-22-16,2-5 11 15,0-1-18-15,2 2 12 16,2-1 2-16,-2 2 1 16,2-1-2-16,1-1-10 15,-1 0 10-15,4 1-13 16,1 0 14-16,1-4-12 16,4 6 11-16,1-6-11 0,0 4 5 15,1-2-7 1,-3 1-4-16,3 5 8 0,-6-3-7 15,1 3 18-15,-2-4-15 16,-1 4 13-16,-2 0-13 16,2 0 7-16,-2 0-11 15,3 0 9-15,-1 0 2 16,1 0-4-16,1 0 8 16,0 0-14-16,-4 0 10 15,2 0-10-15,1 0 7 16,-3-6-4-16,1 2-3 0,-3 0-1 15,0-1 0-15,-2 2 4 16,-2-3 0-16,2 2-3 16,-2 0 3-16,2 0 5 15,0 0-9-15,0 2 12 16,0 2-12-16,2 0 10 16,-2 0-2-16,2 0-7 15,-2 0 2-15,-2 0 1 16,0 0 2-16,2 0-5 15,-3 0 12-15,1 0-12 16,0 0 12-16,0 0-2 16,-1 0 1-16,1 0 1 0,-2 0-13 15,2 0 7-15,-1 0-1 16,-2 0-1-16,3 2-3 16,0 2 2-16,0-4-3 15,2 0-1-15,0 0 0 16,-2 0 0-16,0 0-1 15,1 0 7-15,-1 0-9 16,2 0 8-16,2 0-4 0,2 0 5 16,6-6-4-16,-1-2-2 15,4-1 0-15,3 4 0 16,-1 1 4-16,-1-4 0 16,1 3-3-16,1 0 3 15,-3 1-1-15,0-1-6 16,-1 5 5-16,1-5-2 15,-3 2 0-15,2 1 0 16,1-1 6-16,-2 3-3 16,1-4 4-16,-1-1-4 0,-1 1 10 15,2 3-13 1,-1-3 8-16,2-1-8 0,1 1 1 16,1-1 1-16,5 5-1 15,-2 0 2 1,2-4 2-16,1-1 3 0,-2 5-7 15,-3-4 0-15,1-1 3 16,-3 0-4-16,1 1 5 16,4 1-5-16,-4 3 0 0,5 0 4 15,0 0-4-15,2 0 3 16,1-5 5-16,-4 5-4 16,4 0 2-1,-3-6-6-15,0 2 0 0,0 0 0 16,1 0 1-16,0 0 0 31,4 2 4-31,0 0-8 0,-1 2 10 16,0 0-7-16,3 0 4 15,0 0-4-15,-2 0 0 0,2 0 0 0,-2 0 0 16,4 0-1-16,3-1-4 16,-1-4 10-16,2-2-2 31,1 2 5-31,-1 3-8 0,1-2 0 0,-2 1 0 15,-4 3-1-15,3-5 2 16,0 5-3-16,0 0 7 16,0 0-3-1,1 0 2 1,-1 0 5-16,0 0-9 16,0 0 12-16,0 0-12 15,3 0 1-15,-1 0-1 0,4 0 5 16,-2 5-5-16,3-5 9 15,-1 3-9-15,3-3 5 16,-1 0-8-16,1 0 6 16,0 0-3-16,2 0 0 15,1 0 0-15,1 0-4 16,-1 0 11-16,-1 4-8 16,-2-4 4-16,-3 2-2 15,4 1 4-15,-1-3-5 16,4 2 0-16,1-2 0 15,1 0 0-15,4 0 0 0,-2 0-5 16,2 0 10-16,1 0-5 16,0 0 0-16,1 0 0 15,1-2 0-15,0-3 0 16,3 1 0-16,2 1 0 16,5-2 0-16,1 5 0 15,1 0-5-15,3-4 10 16,0 4-5-16,1-2 0 15,0 1 0-15,2-2 0 16,3-1 0-16,1 0 0 0,6-2 0 16,-1 3 0-16,15-6 0 15,19 1 0-15,15 2 0 16,4-2 0-16,-13-2 0 16,-14 2 0-16,-14-1 0 15,-1-4 0-15,-1-1 0 16,-1 2 0-16,0-2 0 15,0 0 0-15,-16 4 0 16,-17 2 0-16,-18 4 0 16,-5-4 0-16,7 1 0 15,12 4 0-15,4-6 0 0,-10 5 0 16,-6 3 0-16,-6 1 0 16,-10 0 0-16,-6 0 0 15,-9 0 0-15,-5 0 0 16,-6 0 0-16,-4 0 0 15,-6 0 0-15,-1 0 0 16,-3 0 0-16,-1 0 0 16,-1 0 0-16,-1 0 0 0,2 0 0 15,-3-4 0 1,-1 4 0-16,0 0 0 0,-4 0 0 16,0 0 0-16,-1 0 0 15,-1 0 0-15,-2 0 0 16,0 0 0-16,0 0 0 15,0 0 0-15,0 0 0 16,0 0 0 0,0 0 0-16,0-5-50 0,-15-4-105 0,1-5-177 15,-1 2-265 1</inkml:trace>
  <inkml:trace contextRef="#ctx0" brushRef="#br2" timeOffset="-192090.4">28040 14744 2203 0,'0'0'404'0,"0"0"-235"16,0 0-18-16,0 0-72 15,0 0 8-15,5 113 3 16,5-54-20-16,2 13-19 16,3 23-3-16,1 26 4 15,4 17-20-15,-4 8 6 16,-3-27-8-16,-4-26 17 16,-4-35-25-16,-3-9-7 15,4-1-15-15,-1-4 0 16,1-3 0-16,2-18-58 0,-4-15-42 15,-2-8-97-15,0-17-57 16,-2-1-944-16</inkml:trace>
  <inkml:trace contextRef="#ctx0" brushRef="#br2" timeOffset="-191727.39">27833 16343 2316 0,'0'0'318'0,"0"0"-138"16,108-157-19-16,-16 33-28 16,31-47-52-16,6-11-19 15,-22 25-45-15,-33 46 4 16,-36 53-20-16,-14 12-2 16,-4 13-37-1,-6 15-127-15,-8 8-57 0,-6 10-271 0</inkml:trace>
  <inkml:trace contextRef="#ctx0" brushRef="#br2" timeOffset="-191531.51">27931 16593 2635 0,'0'0'174'16,"0"0"-40"-16,100-178 52 15,-35 88-87-15,8-5-32 16,3-2-25-16,-13 30-15 16,-1 4-26-16,-15 14-1 15,-14 18-40-15,-15 21-104 0,-11 10-256 16,-7 0-1988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2:41:42.61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22419 5775 1417 0,'0'0'346'0,"0"0"-239"16,0 0 59 0,0 0 1-16,0 0-31 15,0 0-18-15,0 0-76 16,-16 21 8-16,11-6-24 0,1 2 24 15,2 4 7 1,0 1-6-16,-2 2-14 0,2 1 5 0,2 2-17 31,0 5-12-31,0 0 18 16,0 5-17-16,0-1 21 16,0-2-29-16,8 0 17 0,3-2 1 15,1-2 9-15,7-6 17 16,-1-1-18-16,4-9-9 15,2-1-18-15,1-6 4 16,2-7-8-16,0 0 21 16,2-11-11-16,0-12 8 15,0-12-18-15,0-7 4 16,2-9-5-16,-7-3-11 16,-2-1 10-16,-6 1-21 15,-5 4 17-15,-7 4-19 16,-4 7 13-16,0 7-9 0,0 10 19 15,0 11 1 1,0 8 7-16,-6 3-7 0,2 10 3 16,1 22-3-16,3 13 0 15,0 13 8-15,0 9-2 16,5 11 9-16,10 24-6 16,3 23 5-16,-7-9-7 15,-1-13-7-15,-10-16 7 16,0-18 4-16,-8 1 3 0,-14 3-14 15,-9-17 0-15,-7-16-2 16,-4-20-4-16,2-18-28 16,3-4-43-16,6-33-14 15,8-14 5-15,9-10 59 16,9-8 27-16,5-2 9 16,19-1 7-16,14 1 13 15,11 6-6-15,8 5-9 16,21-12-14-16,-11 17-13 15,-13 11-252-15</inkml:trace>
  <inkml:trace contextRef="#ctx0" brushRef="#br0" timeOffset="1059.42">28693 12228 1885 0,'0'0'342'0,"0"0"-210"16,0 0-1-16,0 0-25 15,0 0 82 1,0 0-117-16,0 0-28 0,54 54 58 16,-38-31-51-16,-1 2 2 0,3 8-20 15,2 6 24-15,4 7-28 16,3 7 17 0,4 3-15-16,0-3 13 15,1 0-20-15,-3-4-6 16,0-10-12-16,-5-6-1 0,-4-6-7 15,-2-8 9-15,-2-3-12 16,-5-7-21-16,0 0-71 16,-2-6-154-16,-4-3-900 15</inkml:trace>
  <inkml:trace contextRef="#ctx0" brushRef="#br0" timeOffset="1330.25">29241 12305 2377 0,'0'0'332'0,"0"0"-217"31,0 0 14-31,0 0-17 16,-120 97-41-16,87-63-39 0,-3 6 2 0,-4 5-5 31,-3 3-7-31,3 2 9 16,1-1-19-16,5-5-10 0,3-9-2 16,0-5-22-16,6-8-148 15,7-12-802-15</inkml:trace>
  <inkml:trace contextRef="#ctx0" brushRef="#br1" timeOffset="8808.21">20325 6898 249 0,'0'0'803'16,"0"0"-625"-1,0 0-32-15,0 0 20 0,0 0 98 16,0 0 8-16,9 2-80 16,-5 2-43-16,1-1-15 0,1 2 7 15,-2-1-77 1,4 1 12-16,-2 2-29 15,1 3-8-15,1 5-5 16,4 2 42-16,-3 5-30 0,3 2-40 16,-2 0 7-16,1 0-6 15,1-2 19-15,-3 0-25 16,1-3 13 0,0-1-3-16,-4 0 17 15,3 0 2-15,0 1-12 0,-2 3 5 16,2 1-7-16,-3-1 6 0,3 2-15 15,0 0 10 1,0 0-17-16,0-2 13 16,3 3-8-16,-4-2 7 15,1 0 1-15,3 0-6 16,-4 1 15-16,-1 3-9 16,1 0 13-16,2 1-26 15,-4-2 12-15,3 2-11 16,1 2 5-1,-2-1-6-15,1 0 1 0,2 3 4 0,3-1-4 16,-4 1 3 0,4-2-4-16,-3 2 15 0,3 0-11 15,-3 3 4-15,2 0-3 16,-2 2 11-16,0 1-7 16,0 0-8-1,1 0 9-15,-4-2-6 16,3 0 12-16,1-2-15 15,-1-1 9-15,1-2-5 16,-2-3 2-16,1 3-1 0,1-4 2 16,-4 2-3-16,1-3-5 15,3 3 7-15,-6-2-7 16,3-1 18-16,0 2-18 16,0 0 17-16,-2 0-17 15,1 0 11-15,2 1 0 16,-4-1-5-16,5 0 4 15,-2 0-9-15,5 4 10 16,-1-1-10-16,1 3 9 0,1-2-9 16,-1-1 3-16,-1-3-3 15,1 0 4-15,-2-4 4 16,-1 0-9-16,3 3 12 16,-1-1-12-16,3 4 13 15,-1 0-8-15,1 0-1 16,2 0 0-16,-2 0-4 15,-1-2 0-15,-1 0 0 16,-1 0 9-16,1-3-9 16,-4 2 13-16,-1-1-10 15,3 2 19-15,-1 0-21 0,-1 0 6 16,2 0-6-16,-1-1-1 16,1-3 0-16,-2 2 0 15,1-2-1-15,1 0 5 16,-1 1-1-16,0-2 4 15,2 0-7-15,-2 3 0 16,3-1 8-16,-1 5-2 16,1 2 0-16,-1 1 0 15,0 2-6-15,3 2 13 16,-1-1-8-16,1-2 13 16,2 0-18-16,0-2 10 15,2 1-10-15,0-4 8 0,0 2-2 16,0-2-6-16,-2 3 7 15,2 2-1-15,-2 0 17 16,2 1-19-16,-2 0 12 16,-3 0-12-1,1-3 7-15,1 0-11 0,-1-1 0 16,0 1 0-16,2-3 6 0,-2 3-13 16,-1-4 14-1,1 1-2-15,-1-4 0 16,-1 1-5-16,1 1 1 15,-1 1-1-15,1 0 0 16,1 0 1-16,1 2-4 0,0-2 11 16,-2 2-9-1,1-2 6-15,-1-1-9 0,-1-1 10 16,-1-3-10 0,1 1 6-16,-1-2-2 0,-1 1 0 15,2-1 0 1,-1 3-2-16,-1-4 8 15,1 1-3-15,1 0 4 0,-1 0-11 16,3 2 4-16,1 1 0 0,2 1-1 16,-4-1 1-16,3 1-3 15,-1-2 3 1,-1-4-4-16,-1 1 8 0,1-2-6 16,-1 3 8-16,4 0-10 15,-1 3 5 1,1-1-1-16,0 0 0 15,1-2 2-15,-3-4-7 0,1 0 10 16,0-4-13 0,0 0 17-16,-3-2-12 15,3 2 6-15,1 2-1 16,-2-1-2-16,1-1 0 16,-3-1 0-16,3 1 1 15,-3-3-1-15,2 5 0 0,-2-7 1 16,-1 3 5-16,1-1-7 15,-1-2 2-15,1 4 2 16,3-3-3-16,2 4 0 16,2-2 0-16,0 0 6 15,1-1-4-15,-1-1 2 16,0 3-4-16,1-1 3 16,1 2 3-16,1 2-6 15,-3-2 9-15,-2 0-9 0,0 0 6 16,-2-2-12-16,0 0 12 15,-3-2-8-15,1 2 12 16,1 0-8-16,2 2-2 16,-1 2 0-16,1 0 1 15,2 2 0 1,-1-2-1-16,-3-2 6 0,-1-2-8 16,-3-3 7-16,-4-2-8 15,1 1 7-15,-2-1-7 0,-1-3 3 16,-1 2 0-1,4-3-1-15,-4 2 1 0,3 1-5 16,3-3 11-16,-4 4-6 16,5-2 8-16,1 2-12 15,-3-2 8-15,3 2-8 16,-1 1 4-16,3-1 0 16,-1 3 6-16,3 3-5 15,2-4 6-15,-2 4-7 16,2-3 0-16,0 0 0 15,2 2 0-15,3 0 0 16,0 1 0-16,4 1 0 0,-1-2 0 16,1 3 0-16,2-3 0 15,-4 0 0 1,2 0 0-16,-4-2 0 0,1 0 0 16,-1 0 0-16,0 1 0 15,-1-4 0-15,0 3 0 16,1-2 0-16,-2 0 0 15,-2-2 0 1,2 1 0-16,-3-4 0 0,3 4 0 16,-2-3 0-16,2 1 0 15,4 1 0-15,2 2 0 0,2 1 0 16,0-2 0 0,4 2 0-16,-1-2 0 0,-3 0 0 15,0-1 0 1,-2-2 0-16,-2 0 0 0,0 0 0 15,-2-2 0 1,1 1 0-16,1 0 0 0,-1-1 0 16,3 0 0-16,0 0 0 15,0-2 0 1,0 0 0-16,3 0 0 0,-3 0 0 16,0 0 0-16,2 0 0 15,-2 0 0-15,2-4 0 16,0-1 0-1,0 2 0-15,3-3 0 16,-5-2 0-16,2 0 0 0,-2-2 0 16,0-1 0-16,-2 2 0 15,0-2 0-15,-1 1 0 16,-1 1 0-16,-3-1 0 16,0-1 0-16,1 1 0 15,-1-2 0-15,0-1 0 16,3-6 0-16,-1 4 0 15,3-6 0-15,2 4 0 16,-2-3 0-16,0 3 0 16,-3-1 0-16,0 2 0 0,1-3 0 15,0 2 0-15,2-3 0 16,0-2 0 0,0 0 0-16,-4-3 0 15,2 1 0-15,0 2 0 0,-3-2 0 16,0 0 0-16,0 2 0 15,-3-2 0-15,-2 2 0 16,-1 2 0-16,-3-2 0 16,3 2 0-16,-3-2 0 15,1-1 0-15,-1-4 0 16,1 1 0-16,-1 2 0 0,0-3 0 16,3 4 0-16,-6-2 0 15,4 3 0-15,-1-2 0 16,1 0 0-16,-3 0 0 15,2-1 0-15,1-2 0 16,-1-1 0-16,1-4 0 16,1 1 0-16,1-4 0 15,1 3 0-15,-1 0 0 16,-1-1 0-16,1-1 0 0,3-2 0 16,-2-4 0-1,3 0 0-15,-2-2 0 0,2 2 0 16,-2 0 0-1,-1-2 0-15,6-2 0 0,0-5 0 16,3-1 0-16,-2-2 0 16,-1 0 0-16,-1 2 0 15,-2-4 0-15,-2-1 0 16,0 4 0-16,-3-4 0 16,-1 3 0-16,-1 2 0 0,-2 2 0 15,1 4 0 1,-4 0 0-16,3 0 0 15,1-1 0-15,1 1 0 0,1-2 0 16,-1 2 0-16,1 3 0 16,-1-2 0-16,-1 2 0 15,2 0 0-15,-1 1 0 16,3-3 0 0,-1 1 0-16,2 0 0 15,-2 0 0-15,-1 1 0 0,1-2 0 16,-1 1 0-16,-1-1 0 15,1 2 0-15,-2-1 0 16,2-1 0-16,-1 3 0 16,0 3 0-16,1 0 0 15,-1 4 0-15,-1 1 0 0,1-3 0 16,-2 0 0 0,3 1 0-16,-4 3 0 0,2-3 0 15,1-1 0-15,-2 0 0 0,1-2 0 31,-2 1 0-31,2-2 0 16,-3 1 0-16,-1 2 0 16,3-2 0-16,1 0 0 15,-1-6 0-15,3-3 0 0,-1-2 0 16,1-2 0 0,1 2 0-16,1 0 0 0,-3 2 0 15,3 4 0 1,-3 2 0-16,0 0 0 0,1 1 0 15,-2 1 0-15,2 0 0 16,-1 0 0-16,1 0 0 16,-1-4 0-16,3 2 0 15,-1-3 0-15,1 0 0 16,2-4 0-16,0 1 0 16,-1 3 0-16,1 0 0 0,-5 5 0 15,1 3 0 1,-3 5 0-16,-1 2 0 0,-2 1 0 15,1-5 0-15,0-3 0 16,2-5 0-16,2-2 0 16,-1 0 0-16,-1 1 0 15,2 0 0-15,-1 3 0 16,-2 0 0-16,4 0 0 16,-5 6 0-16,2 4 0 0,-5 5 0 15,-1 3 0-15,0 2 0 16,-1-2 0-16,0-1 0 15,1 0 0 1,-3 3 0-16,-2 2 0 0,0 1 0 16,0 6 0-16,-29 5 0 15,0 3-84-15,-5 1-405 16</inkml:trace>
  <inkml:trace contextRef="#ctx0" brushRef="#br1" timeOffset="10707.84">21684 10515 1610 0,'0'0'769'0,"0"0"-686"15,0 0-23-15,0 0 22 16,0 0-41-16,0 0 18 0,119 16 51 16,-86-16 6-1,6 0-41-15,-2 0-20 0,3 3 2 16,3-2 5-16,-1 1 7 0,-2-2-41 16,1 0 16-1,-4 0-33-15,-6 0 1 16,-4 0-8-16,-9 0-3 15,-5 0 1-15,-8 0-2 16,-5 0 14-16,0 0-6 16,-2 0 69-16,-21 0-13 15,-10 0-39-15,-7 0-25 0,-5 0 5 32,-4 0-5-32,-2-2 1 0,-1-6-4 15,4 3 9 1,3 0-6-16,9 1 8 0,7 2-12 15,9 1 4-15,7-2 0 16,6 1 1-16,5 0-1 16,2 2 0-16,0-1-14 15,9-2 12-15,18 1 2 16,4 2 6-16,9 0-2 0,3 0 5 16,3 0-9-1,3 0 12-15,0 8-1 0,-2 2-2 16,-5-1 17-16,-7-4-20 15,-5 1 11-15,-6-4-17 16,-6-2 8-16,-2 0-4 16,-7 0-5-16,-2 0 2 15,-5 0-1-15,-2 0 6 16,0 0-5-16,-5 0 26 16,-19-2 6-16,-12-8-11 15,-11 2-22-15,-4 2 1 0,0 2 5 16,1 2-11-16,4 2 5 15,8 0 0-15,6 0-4 16,6 0 8-16,8 0-4 16,7 0 5-16,6 0-7 15,3 0 2-15,2 0 0 16,0 0-6 0,0 0 4-16,0 0-4 15,0 2-4-15,2 8 9 0,14-2 1 0,5 2-7 16,2-3 14-1,9-3-14-15,-1-4 8 16,3 0-2-16,-5 0 1 16,-5 0-4-16,-4 0 4 0,-9-3-49 15,-11 3-64-15,0 0-182 16,-19 0-744-16</inkml:trace>
  <inkml:trace contextRef="#ctx0" brushRef="#br1" timeOffset="12046.01">2946 7367 1687 0,'0'0'408'0,"0"0"-217"15,0 0-78-15,0 0-9 16,0 0-6-16,0 0-32 16,0 0-12-16,5-62 17 15,-5 39 15-15,0-2-25 0,0-8-18 16,0-9-28-16,0-6-1 15,0-9-9-15,0-9-5 16,2 1 4 0,7-3-3-16,0 0 2 15,2 0-3-15,1 1 0 0,-2 3 4 16,1 6 3-16,1 5 0 16,-1 10 2-16,0 4 3 15,0 12-12-15,0 4 5 16,3 8-3-16,-1 7 0 15,3 4-1-15,-1 4-1 0,1 0 3 16,-3 17-3 0,-2 9-43-16,-9 18-105 0,-2-3-138 15,0-3-1780-15</inkml:trace>
  <inkml:trace contextRef="#ctx0" brushRef="#br1" timeOffset="12267.1">2728 6950 2312 0,'0'0'287'16,"0"0"-136"-16,0 0 6 0,123-2-62 15,-81-8-29-15,1 2-31 16,-4-2-19-16,-1 4-16 15,-5-2 0-15,1 4-13 16,-7 0-172-16,-9 4-766 16</inkml:trace>
  <inkml:trace contextRef="#ctx0" brushRef="#br1" timeOffset="12906.28">3827 6296 1745 0,'0'0'244'15,"0"0"-122"-15,0 0-6 16,0 0 2 0,0 0-33-16,-121 115-24 0,101-81-15 15,3 4-6-15,-1 4 24 16,2 4-10-16,0 2 32 15,1 6-22-15,4 1-3 16,0 1-38-16,6-3-4 16,3 2-6-16,2-3 20 15,0-2 16-15,0-6-24 16,13-4 6-16,5-5-20 16,2-7 19-16,2-6-9 15,1-3 1-15,-3-2-13 0,0-5-9 16,-2-4 0-16,-5-5-5 15,5-3-16-15,-7 0-133 16,1-1-149-16</inkml:trace>
  <inkml:trace contextRef="#ctx0" brushRef="#br1" timeOffset="13218.4">3941 6566 1972 0,'0'0'398'0,"0"0"-185"16,0 0-53-16,0 0-47 16,0 0-24-16,0 0-29 15,118 45-7-15,-91-20 5 16,4 9 5-16,0 1-13 15,3 7 11-15,-1 4-23 16,0 1-12-16,1-4-15 0,-3-5-5 16,-4-6-6-16,-3-9 0 15,-6-7-6-15,-2-6 6 16,-8-4-14-16,-3-6-86 16,-5 0-75-16,0-2-217 15,0-10-1380-15</inkml:trace>
  <inkml:trace contextRef="#ctx0" brushRef="#br1" timeOffset="13533.76">4425 6520 1962 0,'0'0'631'0,"0"0"-479"16,0 0 1-16,0 0-60 0,0 0-28 31,0 0-39-31,-106 130 10 16,83-91-17-16,-4 5 10 0,-2 5 2 15,-5 3-8-15,0 2-10 16,-1-1-13-16,1-2 2 0,7-5-2 15,3-10 0-15,9-7-67 16,8-14-82-16,7-6-269 0,0-9-1724 0</inkml:trace>
  <inkml:trace contextRef="#ctx0" brushRef="#br1" timeOffset="13884.4">4583 6217 1390 0,'0'0'964'0,"0"0"-735"15,0 0-93-15,0 0 4 16,0 0-38-16,129 133-25 0,-105-80 2 16,-3 5-18-16,-4 8-6 15,-3 4-14 1,-8 4 4-16,-6 4-16 0,0 2 14 16,-2 3-12-16,-18-3-11 15,-5-6-14-15,-1-6-6 16,2-12 0-16,-1-11-2 15,0-15-66-15,8-14-124 16,3-10-462-16</inkml:trace>
  <inkml:trace contextRef="#ctx0" brushRef="#br1" timeOffset="14403.71">5328 6798 2363 0,'0'0'370'0,"0"0"-173"0,0 0-44 16,135 0-47-1,-79 0-23-15,4 0-51 16,0-2 3-16,-4-8-29 0,-7-1-3 0,-8 6-3 15,-12 1-9 1,-12 4-80-16,-9 1-101 16,-5 14-275-16</inkml:trace>
  <inkml:trace contextRef="#ctx0" brushRef="#br1" timeOffset="14647.84">5409 7066 2173 0,'0'0'755'16,"0"0"-651"-16,0 0 20 15,0 0-18-15,117 0-21 16,-80 0-42-16,4 0-29 15,-6 0 1-15,3 0-15 16,14-4 0-16,-10 1-164 16,-5-2-500-16</inkml:trace>
  <inkml:trace contextRef="#ctx0" brushRef="#br1" timeOffset="15753.67">6992 6445 1213 0,'0'0'836'32,"0"0"-559"-32,0 0-106 0,0 0-83 15,0 0-17-15,0 0-40 16,0 0 11-16,-106-29-1 15,94 26-2-15,-1 1-2 16,0 0-8-16,-5 2 11 16,-1 0-6-16,0 0-5 15,-4 0-4-15,1 0 0 16,-3 5 10-16,-1 6-20 16,-1 3 5-16,1 0-9 0,-1 2 8 15,0 1-3-15,0 2 8 16,4 1-8-16,4 0 1 15,3 0-6-15,1 0-10 16,3 2 4-16,1 4-5 16,3 3 16-16,-2 4-10 15,4 3 18-15,1 4-5 16,5 4 11-16,0 2-11 16,0 0 6-16,7 3 0 15,11-3-5-15,7-3 11 0,4-2-15 16,4-5 5-16,3-5-21 15,-1-9 15 1,3-7-15-16,2-10 0 0,-2-5 3 16,2-10-2-16,1-25 4 15,-4-11-5-15,1-12 14 16,-3-10-13-16,-3-4-1 16,-10 0 0-16,-4 2 0 15,-9 3 0-15,-7 9 0 16,-2 8 0-16,0 7 0 15,-11 14 5-15,0 12-4 16,-2 17 12-16,3 3-5 0,4 35 15 16,4 20-12-16,2 13 14 15,0 8-4-15,16 1-7 16,13-5-12-16,6-12 2 16,5-10-7-16,3-14 6 15,1-12-6-15,14-17-55 16,-12-7-117-16,-7-3-276 15</inkml:trace>
  <inkml:trace contextRef="#ctx0" brushRef="#br1" timeOffset="16180.69">7456 6423 1281 0,'0'0'1523'0,"0"0"-1324"0,0 0-102 31,0 0-21-31,0 0-21 16,0 0-35-16,119 120-5 15,-84-92-8-15,1 0 5 16,1 4 6-16,-1 7 52 16,5 2-8-16,-4 5-18 15,3 2 3-15,1 5-32 16,-6-4 1-16,-1 0-16 0,-5-6 4 15,-5-10-4-15,-4-6 0 16,-8-9-4-16,-4-11-33 16,-8-7-92-16,0-2-73 15,0-16-254-15</inkml:trace>
  <inkml:trace contextRef="#ctx0" brushRef="#br1" timeOffset="16471.75">8074 6453 2168 0,'0'0'449'15,"0"0"-181"-15,0 0-65 16,0 0-68-16,0 0-37 0,0 0-34 15,-110 112-11 1,77-64-5-16,-5 4-7 0,-4 7-3 16,-5-1-23-16,-3 0 9 15,4-3-23 1,4-2 7-16,3-5-5 0,10-6-3 16,8-3-28-16,7-13-142 15,7-11-339-15</inkml:trace>
  <inkml:trace contextRef="#ctx0" brushRef="#br1" timeOffset="17110.8">8283 5747 2116 0,'0'0'383'0,"0"0"-167"0,0 0 5 16,0 0-76-16,0 0-53 16,116-38-1-16,-89 48-16 15,-1 18-14-15,-1 9-13 16,-9 12 7-16,-5 7-4 16,-9 6-6-16,-2 3-22 15,-9 1 3-15,-18-3-13 16,-8-8-9-16,-8-9 3 15,-1-14-7-15,2-14 0 16,3-16-10-16,10-2-23 16,12-16-16-16,12-10 30 15,5-1 7-15,13 8 11 16,16 7 1-16,9 10-5 0,3 2 5 16,1 4 0-16,-2 16 0 15,0 6-9-15,7 12-109 16,-10-8-133-16,-5-3-458 15</inkml:trace>
  <inkml:trace contextRef="#ctx0" brushRef="#br1" timeOffset="17484.9">8543 6793 2326 0,'0'0'555'16,"0"0"-449"-16,0 0 20 16,0 0-36-16,0 0-9 15,135 0-17-15,-79-14-26 16,2-4-10-16,-3 0-19 16,-4 4 1-16,-6 0-10 15,-11 7 0-15,-15 2-42 16,-7 4-150-16,-10-2-364 15</inkml:trace>
  <inkml:trace contextRef="#ctx0" brushRef="#br1" timeOffset="17689.74">8856 6551 2883 0,'0'0'277'0,"0"0"-116"15,-18 124-38 1,16-70-43-16,2-1-51 0,0-3-16 16,2-7-13-16,7 0-1 0,0-8-13 15,4 4-69 1,-1-11-154-16,-3-8-724 0</inkml:trace>
  <inkml:trace contextRef="#ctx0" brushRef="#br1" timeOffset="18283.34">9415 5992 2251 0,'0'0'555'15,"0"0"-370"-15,0 0-30 0,0 0-72 16,0 0-33-16,0 0-26 15,0 0 2-15,40 140-2 16,-35-92-4-16,0 6 4 16,-5 4 12-16,0 4 4 15,0 2 8-15,-2 4-1 16,-10 1-18-16,1 1 4 16,0-1-20-1,2-6 7-15,2-3-20 0,3-9 9 16,4-12-9-16,0-6 0 15,13-13 0-15,16-8 0 0,9-12-1 16,7 0 2-16,6-19-2 16,3-20 7-1,-1-15-7-15,-4-10 2 0,-9-11-2 16,-13-1 1-16,-19 4 0 16,-8 7 2-1,-23 16 0-15,-25 15 0 0,-12 16 2 16,-4 18-8-16,3 0 3 15,10 32 0-15,17 10-35 16,30 18-46-16,4-9-116 16,2-7-327-16</inkml:trace>
  <inkml:trace contextRef="#ctx0" brushRef="#br1" timeOffset="18658.18">10051 6365 1542 0,'0'0'1225'0,"0"0"-998"0,0 0-131 31,0 0-25-31,0 0-20 0,0 0-27 16,98 125-9-16,-58-84 0 0,0-1-14 31,0 0 10-31,-1 4 13 15,-4-2 34-15,-2-1-27 16,-4-4-16-16,-6-2-15 0,-4-8-22 16,-5-4-132-1,-7-11-276-15</inkml:trace>
  <inkml:trace contextRef="#ctx0" brushRef="#br1" timeOffset="18938.59">10508 6330 2727 0,'0'0'294'15,"0"0"-144"-15,0 0-16 16,0 0-45-16,-127 98-31 15,93-54-14-15,-3 7-20 16,-4 4 3-16,-3 3-14 16,1 0-2-16,3-5-7 15,5-7-8-15,3 3-49 0,14-16-161 16,7-6-440-16</inkml:trace>
  <inkml:trace contextRef="#ctx0" brushRef="#br1" timeOffset="19408.57">10933 6684 2478 0,'0'0'375'0,"0"0"-217"15,0 0-53-15,0 0-51 16,0 0 33-16,0 0-11 16,0 0-4-1,143 10-7-15,-96-10-13 0,2 0-7 0,-2 0-16 16,0-7-10-16,-6 2-18 15,-4-4-2-15,-10 3 0 16,-12-4-54-16,-9 0-169 16,-6-1-379-1</inkml:trace>
  <inkml:trace contextRef="#ctx0" brushRef="#br1" timeOffset="19628.86">11210 6449 2875 0,'0'0'250'0,"0"0"-108"0,-3 114 8 16,3-60-65 0,0 2-38-16,10 0-16 15,-1 1-4-15,-3-7-26 0,1-6 3 16,-1-8-4-16,10-2-20 15,-3-12-164-15,1-6-332 16</inkml:trace>
  <inkml:trace contextRef="#ctx0" brushRef="#br1" timeOffset="20287.89">12846 6324 2411 0,'0'0'341'16,"0"0"-139"-16,0 0-43 0,-120-12-56 16,82 12-26-16,2 0-32 15,1 9-6-15,-2 11-14 16,-2 7 6-16,1 9-12 16,0 9 4-16,5 5-17 15,6 4 0-15,5 0 9 16,5-2-6-16,11-2 10 15,6-5-6-15,0-6 8 16,20-7-14 0,14-5 9-16,8-7-9 0,9-10 13 0,3-4 9 31,2-6-1-31,-3 0 17 0,-2-6-8 0,-4-6 5 16,-9-2-32-1,-5 2 4-15,-6-3-14 16,-6 6 0-16,-4-4-3 0,-1 4-13 15,-3-5-67 1,-2 4-151-16,-6 0-425 16</inkml:trace>
  <inkml:trace contextRef="#ctx0" brushRef="#br1" timeOffset="23588.65">21823 10568 1674 0,'0'0'770'15,"0"0"-577"-15,0 0-53 16,0 0 5-16,0 0-5 0,0 0-45 15,0 0-17-15,-78 12-41 16,78-12-9-16,0 0-23 16,14 0 5-16,15 0 35 15,8-2 3-15,7 2-13 16,8 0-21-16,-1 0 1 16,-2 7-15-16,-2 2 8 15,-11-6-1-15,-9-1-9 16,-11 0 2-16,-12-2 0 15,-4 0 5-15,-2 0 7 0,-29 0 56 16,-15 0-55 0,-9 0 3-16,-10 0-12 15,1 0 15-15,3 5-17 16,5-1 12-16,12-3-4 0,9 2 8 16,12-3 2-16,9 0-1 15,10 0 11-15,4 0-23 16,0 0-7-16,27 0 15 15,16 1-15-15,10 2 0 16,9-2 0 0,6-1 0-16,-4 3 0 0,-6-3 0 15,-7 0 3-15,-13 0-7 16,-14 0 8-16,-8 0-6 16,-11 0 12-16,-5 0-10 0,-5 0 1 15,-22 0 14-15,-15-4-15 0,-7 0-1 16,-3 0 1-16,6 0 0 15,7 4 5 1,14-2-1-16,9-1 7 16,9 3-11-16,7 0 7 15,2 0-7-15,32 0-1 16,15 0-4-16,13 0 10 0,7 0-5 31,2 0 4-31,-8 0-5 16,-14-2 7-16,-14-1-12 15,-10-1 1-15,-16 2 4 0,-9-3 2 16,0 2 2 0,-22-6 8-16,-16 4-6 0,-4-3-3 15,0 1 1-15,3 4-6 16,4-5-55-16,10 1-110 16,5 1-300-16</inkml:trace>
  <inkml:trace contextRef="#ctx0" brushRef="#br1" timeOffset="29936.27">21671 12023 2009 0,'0'0'350'0,"0"0"-218"0,0 0-72 16,0 0 58-1,0 0-37 1,0 0-17-16,0 0-43 0,-47 8 15 0,34 4-4 16,-1 4 13-16,1 0 13 15,0 5-9 1,2 0-6-16,2 3-19 0,3 3-6 16,1 5 1-16,3 3 5 15,2 2-14 1,0 7 5-16,0 3-7 15,11 0 2-15,9 1-1 0,4-2-9 16,5-7 6-16,4-7-2 16,8-11-8-16,3-14 8 15,6-7-2-15,0-12 21 16,0-24 30-16,-3-16-16 0,-9-8-21 16,-9-5 3-16,-12-1-3 15,-10 4 9-15,-7 6-10 16,-2 8 4-16,-27 3-7 15,-12 12 13-15,-15 4-25 16,-4 15-24 0,-2 11-70-16,-7 8-53 0,15 19-57 15,17 7-424-15</inkml:trace>
  <inkml:trace contextRef="#ctx0" brushRef="#br0" timeOffset="51753.18">2837 8395 202 0,'0'0'736'16,"0"0"-233"-16,0 0-172 16,0 0-172-16,0 0 7 0,0 0-53 15,0 0-44-15,0 0-2 16,0 0-36-16,0 0 8 15,0 0-2-15,0 0-5 16,5 0-21-16,2 0-4 16,-1 0-7-16,3 7 7 15,0 3 9-15,2 2 13 16,2 4 19-16,3 2-35 16,2 4 0-16,2 0-12 15,2 2-1-15,1 0 7 0,-2 0-5 16,0-2 6-1,1 2-7-15,-2-2 12 0,-2-1 21 16,0 1 26-16,-3-2 10 16,-1 1 22-16,-1 0-24 15,0-1-23-15,1 0-21 16,-1-5-19 0,1 2 10-16,-1-3-14 0,3 2 21 15,-1 0-22-15,1 2 13 16,1 2-12-16,2 0 8 15,-4 4-8-15,3-2 0 16,-2-1-1-16,-1-4 6 16,-1 0-4-16,-5-3-2 15,-3-4 12-15,-2-2-12 0,1-4 14 16,-5 0 3-16,2-3-10 16,-2-1-7-16,0 0 4 15,0 0-11 1,0 0 2-16,0 0-10 0,0 0-88 15,0-8-65-15,0-1-165 16</inkml:trace>
  <inkml:trace contextRef="#ctx0" brushRef="#br0" timeOffset="52549.94">3457 8407 1696 0,'0'0'417'0,"0"0"-236"0,0 0-73 16,0 0-37-16,0 0-32 16,0 0 10-16,0 0-34 15,-35 15 23-15,23-1-15 16,-1 3 25-16,-3 2-5 15,-2 6-23-15,-2 2 5 16,0 1-18-16,0 4 15 0,0-1-22 16,-1-4 11-16,4 2-10 15,-1-4-1-15,1-2 1 16,-2-2 15 0,2 0 6-16,-1-3-11 0,2 0 4 15,-1 0-15-15,-2 0 10 16,4 4-10-16,-3 2 0 15,1 3 0-15,1-1-1 16,3-3 1-16,-1 1 0 0,3-4 2 16,2-2 0-16,0 1-1 15,2-5 4 1,3-3-5-16,-2 1 0 0,-2-2 0 16,0 1 0-16,1-1 0 15,-2 0 0-15,2 0 0 16,0-3 0-16,3 2-8 15,0-1 7-15,2-4-32 16,0-2-100-16,2 0-117 16,-3-2-1507-16</inkml:trace>
  <inkml:trace contextRef="#ctx0" brushRef="#br0" timeOffset="53065.68">3878 8642 1926 0,'0'0'378'0,"0"0"-150"16,0 0-35-16,0 0-52 15,0 0-43-15,152-10-43 16,-112 6-12-16,0 0-24 15,-2 0 0-15,-2 1-6 16,-5 3-12-16,-2 0 10 16,-6 0-11-16,-4 0 6 15,-3 0-2-15,-3 0-8 16,-9 0-57-16,-2 0-186 0,-2 0-1587 16</inkml:trace>
  <inkml:trace contextRef="#ctx0" brushRef="#br0" timeOffset="53400.28">3958 8955 2225 0,'0'0'335'0,"0"0"-168"0,0 0-35 16,0 0-20 0,0 0-62-16,130 0-12 15,-101-2-31-15,0-7 5 16,-3 2-12-16,-1 0 1 15,-5-2-1-15,-3 1-6 0,4 1-53 16,-7 0-246-16,-1 1-1923 16</inkml:trace>
  <inkml:trace contextRef="#ctx0" brushRef="#br0" timeOffset="54183.83">4911 8406 2031 0,'0'0'274'0,"0"0"-132"15,0 0-50-15,0 0 5 0,0 0-52 16,0 0-20 0,0 0 7-16,-75 26 9 0,65-14 26 15,-1 0-3-15,1 4 7 16,-1 6-55-16,5 4 11 15,0 6-26-15,-2 5 6 16,4 1-7-16,2-1 10 16,2 4-6-16,0-2-2 15,0 4 2-15,6-2-4 16,8 3 17-16,5-1-13 16,2-1 10-16,4-2-12 15,4-3 9-15,2-6-4 0,2-4-2 16,3-9-1-1,1-9 3-15,4-4 16 0,3-5-10 16,1-5 30-16,6-20-5 16,0-13 4-16,-1-8-4 15,-6-11-8-15,-9-7-9 16,-8-2-5 0,-13-1 1-16,-9 4-8 0,-5 2 8 15,-10 5-13-15,-21 4 11 16,-16 6-13-16,-13 8 7 15,-9 8-9-15,-5 12-16 16,5 14-24-16,7 4-12 0,11 12-6 16,9 34-76-1,13-4-72-15,10-4-400 0</inkml:trace>
  <inkml:trace contextRef="#ctx0" brushRef="#br0" timeOffset="55416.12">3243 8360 1640 0,'0'0'264'0,"0"0"-108"16,0 0-69-16,0 0-51 16,0 0 36-16,0 0-11 15,0 0-23-15,62-111-22 16,-49 97 11-16,6 0-1 16,3-6 1-16,7-2-5 0,5-6-21 15,5-1 12-15,3-8-13 16,6-1 13-16,3-3-13 15,0-4 0 1,0 2 0-16,3 3 0 0,-6 2-12 16,0 5 12-16,-4 0 4 15,-3-1-3-15,-4 0-2 16,-1 2 2-16,-5 0-7 16,-2 4 6-16,-4 4 0 0,-5 6 2 15,-5 2-2-15,1 1 0 16,-5 3-11-1,-2 3-7-15,-2-1-62 0,-5 3-54 16,-2 6-156-16,0 1-1208 16</inkml:trace>
  <inkml:trace contextRef="#ctx0" brushRef="#br0" timeOffset="55705.28">4003 7520 2123 0,'0'0'339'16,"0"0"-172"-16,0 0-32 0,0 0-105 15,0 0-17-15,0 0-2 16,0 0 29-16,63-14-9 16,-39 5 7-16,3 5 0 15,-7 4-14-15,0 0-5 16,-7 0-5-16,-4 6 48 15,-2 11-20-15,-5 0 7 16,-2 7-26-16,0 2-11 16,0 5-5-16,0 0-6 0,-6 2-1 15,-1-1 0 1,0 10-1-16,5-10-115 0,-1-6-151 16</inkml:trace>
  <inkml:trace contextRef="#ctx0" brushRef="#br0" timeOffset="56933.49">2764 11273 997 0,'0'0'563'0,"0"0"-438"0,0 0-80 15,0-151-45-15,0 90-22 16,0-6-1004-16,-5-2 663 0,-3-2 339 31,-6-1-49-31,3 2 73 16,-1 0 123-16,1 3 1198 15,5 7-981-15,2 6-185 0,4 8-42 16,0 5-24-16,0 6-1 16,0 3-34-16,13 6 45 15,7 8-75-15,5 4 3 16,1 9 1-1,8 5 16-15,-1 0-22 0,-2 5-11 16,1 9-3-16,-6 4-8 16,-6 3 0-16,-6 5-89 0,-10 20-67 15,-4-5-87 1,0-3-1486-16</inkml:trace>
  <inkml:trace contextRef="#ctx0" brushRef="#br0" timeOffset="57168.35">2539 10894 2258 0,'0'0'252'15,"0"0"-88"-15,0 0-53 16,0 0-31-16,125 0-24 15,-86 0-39-15,-1 0-3 16,1-4-13-16,-6-4-2 16,3-2-4-16,-12 2-143 15,-7 2-557-15</inkml:trace>
  <inkml:trace contextRef="#ctx0" brushRef="#br0" timeOffset="57787.01">3598 10268 1752 0,'0'0'374'0,"0"0"-233"0,0 0-53 15,0 0-15-15,0 0-50 16,0 0-1-16,0 0-1 16,-114 57 5-16,96-39 10 15,0 2 28-15,0 3 41 16,2 9-43-16,1 1-23 15,2 6-21-15,-1 5 12 16,5 2-11-16,1 3-5 0,3 4 14 16,2 0 0-16,3 5 8 15,0 0-16-15,0-3 3 16,12-1-3-16,1-6 11 16,8-5-6-16,-2-4-8 15,3-7-8-15,-1-1-4 16,-2-7 6-16,0-4-10 15,-7-6 5-15,2-4-5 16,-5-5-2-16,5-5-20 16,-3 0-117-16,-3-12-283 0</inkml:trace>
  <inkml:trace contextRef="#ctx0" brushRef="#br0" timeOffset="58283.28">3918 10465 1366 0,'0'0'1068'0,"0"0"-907"15,0 0-44-15,0 0-1 0,0 0-57 16,0 0-26 0,0 0-4-16,-56 48-10 0,48-18 21 15,3 5-10 1,1 5 12-16,2 6-14 16,2 5 3-16,0 6-13 15,4 1-4-15,16-3-3 16,2-5-7-16,9-6 5 15,3-10-8 1,3-12 20-16,4-10-9 0,-3-11 4 16,-1-1-1-16,-5-18-3 0,-5-13-8 15,-5-11-4 1,-4-6 6-16,-5-5-4 16,-8-3-4-16,-5 0 4 15,0 1-4-15,-5-5-12 16,-17 6-8-16,-5 4-37 15,-4 8-15-15,-5 12 2 16,-1 9-29-16,-11 21-65 16,13 0-100-16,6 7-413 0</inkml:trace>
  <inkml:trace contextRef="#ctx0" brushRef="#br0" timeOffset="58689.73">4377 10193 2420 0,'0'0'271'16,"0"0"-143"-16,0 0-65 16,0 0-20-16,0 0-26 15,0 0 20-15,104 132 15 16,-85-88 2-16,-3 5 8 0,-3 6-24 16,-1 6-3-16,-8 1-18 15,-2 2 10-15,-2 2-19 16,0-2-4-16,-4 0-4 15,-14-4 0-15,-5-2 0 16,2-3-2 0,-4-6-25-16,0 2-60 0,7-15-72 15,7-12-322-15</inkml:trace>
  <inkml:trace contextRef="#ctx0" brushRef="#br0" timeOffset="59075.49">4923 10557 2263 0,'0'0'356'16,"0"0"-128"-16,0 0-64 15,0 0-49-15,127-2-52 16,-84-5-21-16,1-2-5 16,2 1-23-16,-4 1 0 15,-7 0-14-15,-8 3 1 16,-7 4-1-16,-11 0-36 16,-7 2-130-16,-2 10-364 0</inkml:trace>
  <inkml:trace contextRef="#ctx0" brushRef="#br0" timeOffset="59306.31">4984 10807 2449 0,'0'0'508'0,"0"0"-434"16,0 0 10-16,0 0 20 15,0 0-47-15,134 19-28 16,-96-19-2-16,-3 0-18 16,1 0 1-16,-5 0-10 15,6 0 0-15,-4 0-56 16,-12 0-207-16</inkml:trace>
  <inkml:trace contextRef="#ctx0" brushRef="#br0" timeOffset="60763.77">6543 10316 1617 0,'0'0'617'0,"0"0"-369"16,0 0-97-16,0 0-51 15,0 0-42-15,0 0-30 16,0 0 6-16,-112-17 9 0,85 17-9 16,-2 0-21-1,-2 0-3-15,-5 10-9 0,1 2-1 16,-2 6 2-16,4 0-2 16,0 6 9-16,1 0-8 15,5 6 13-15,4 0-13 16,0 2 8-16,5 5-2 15,3-2-2-15,5 2 7 16,6 2-12-16,2 5 7 16,2-3-6-16,0 3-1 15,6 0 1-15,13 2 4 16,3 2 6-16,7 2 20 16,4-1-15-16,5-8-7 15,2-6 0-15,7-9-8 16,-1-10 4-16,4-9-4 0,-1-7 18 15,-2 0-19 1,-4-14 0-16,-4-18-2 0,-1-7 2 16,-5-9 0-1,-4-12 0-15,-4-9 6 16,-5-5-6-16,-4-5 3 16,-7 0-3-16,-7 6 0 15,-2 14 1-15,0 10 3 16,0 15 2-16,0 12 16 0,0 10 30 15,0 8-10-15,0 4-2 16,0 4-13-16,0 24 24 16,11 16-36-1,7 13 2-15,2 8 5 16,4 8 4-16,1-3-13 0,0-7-12 16,2-5 5-16,-4-10-6 15,2-11 1-15,-2-11 0 16,-6-7-2-16,-5-11-2 15,1-8-49-15,-4-3-148 16,-2-15-396-16</inkml:trace>
  <inkml:trace contextRef="#ctx0" brushRef="#br0" timeOffset="60988.05">7237 10703 2663 0,'0'0'478'0,"0"0"-398"0,0 0-6 16,0 0-28-16,0 0-25 15,0 0-21-15,0 0-51 16,-44-49-191-16,46 49-789 0</inkml:trace>
  <inkml:trace contextRef="#ctx0" brushRef="#br0" timeOffset="62068.59">8180 10254 1604 0,'0'0'445'15,"0"0"-261"-15,0 0-59 0,0 0-22 16,0 0-65 0,0 0 6-16,0 0-14 0,-46-15 12 15,37 12-13 1,2 2-16-16,0-3-11 0,1 2 41 15,-1-1 8-15,1 3-20 0,-2-2-5 16,0 0 3-16,-1 2-2 31,-1-1-7-31,0 1-1 16,-3 0-18-16,-1 0 5 16,1 0-5-16,-3 0 0 15,-1 0 21-15,-2 1-1 16,1 8-6-16,-1-1-1 0,0 0-2 15,0 1-6 1,1 2-2-16,-1 3-3 0,2 2-2 16,-1 1 3-16,1 0-2 15,-1 3 1-15,2 1-1 16,2-2 4-16,2-1-3 16,-2 3-1-16,3-2 1 15,2 1-1-15,0 0 6 16,0 2-10-16,3 2 5 15,-1 1-1-15,0 2 1 0,4 4 4 16,-1 1 6-16,4 0-6 16,0 0 5-16,0 1-8 15,0 2 1-15,2-1-2 16,7 1 4-16,3-4-5 16,1 4-7-16,3-4 7 15,-1 2 1-15,5-3-1 16,3 0 1-16,4-4-7 15,4 3 12-15,2-6-12 16,3 0 12-16,-1-6-12 0,5-5 4 16,1-8 2-16,-1-4 0 15,4 0 13-15,3-18 30 16,2-10-21-16,-2-12 12 16,0-8 2-16,-7-12-1 15,-5-11-17-15,-6-7-6 16,-8-7-3-16,-8-5 1 15,-13 1 1-15,0 2-10 16,-16 9 5-16,-21 8-1 16,-15 12-5-16,-8 19-9 15,-5 18-33-15,3 21-37 0,-12 20-28 16,18 18-57 0,14 3-368-16</inkml:trace>
  <inkml:trace contextRef="#ctx0" brushRef="#br0" timeOffset="62796.28">8530 9566 1766 0,'0'0'339'0,"0"0"-203"16,0 0-45-16,0 0-24 0,0 0-28 15,0 0 57 1,0 0 8 0,129-72-14-16,-108 72 7 15,-1 0-14-15,-2 7-6 16,0 10-16-16,-3 8 3 16,-1 3-11-16,-6 8 1 15,-1 6 0-15,-7 6-4 0,0 4-14 16,0 5 2-16,-11-2-2 15,-11 0-17-15,-5-3-2 16,-7-6-16-16,-5-8 8 16,-4-10-9-16,1-7-1 15,2-12-18-15,4-9-42 16,12 0-4-16,10-12 8 0,14-10-6 16,0 1 32-1,14 0 26-15,15 7 5 0,4 10 0 16,5 4 9-16,-1 2 3 15,2 16 5-15,-4 3-6 16,3 6-8-16,11 7-3 16,-11-5-142-16,-2-5-505 0</inkml:trace>
  <inkml:trace contextRef="#ctx0" brushRef="#br0" timeOffset="63204.78">9043 10674 2012 0,'0'0'467'0,"0"0"-286"15,0 0 22-15,0 0-41 16,123-14-59-16,-69 4-24 16,4 0-37-16,-3-1-12 15,-4 6-20-15,-6-1-6 16,-7 3-3-16,-9 2-1 0,-12 1-116 16,-7 0-318-16</inkml:trace>
  <inkml:trace contextRef="#ctx0" brushRef="#br0" timeOffset="63438.63">9340 10351 2618 0,'0'0'303'16,"0"0"-158"-16,0 0-21 15,-2 125-59-15,2-82-22 16,0 6-29-16,0-3 2 16,4 0-15-16,-2-3 10 15,0-2-11-15,1-1-4 16,-1-8-121-16,-2-12-298 0</inkml:trace>
  <inkml:trace contextRef="#ctx0" brushRef="#br0" timeOffset="64131.77">9861 9682 84 0,'0'0'2437'16,"0"0"-2183"-16,0 0-135 0,0 0-32 15,0 0-56 1,0 0 1-16,0 0-13 16,54 118 33-16,-45-74-28 0,-1 4 9 15,-1 6 0-15,0-1 9 16,-2 5-7-16,-1 3-10 16,-2 3 13-16,0 3-14 15,-2 0-5 1,0 0-9-16,0-3 3 15,0-8-13-15,0-4 7 0,0-6-1 16,0-4-2 0,0-1 5-16,0-1-9 0,0-3 3 0,0 2-3 15,0-5 0 1,0 0 0-16,7-3 3 16,5-5-3-16,3-7-5 15,3-3 4-15,3-5 2 16,6-7-6-16,8-4 12 15,2 0-13-15,7-8 12 0,8-19-6 16,2-7 6-16,-4-9 2 16,-2-10-2-16,-11-5-5 15,-12-5-1-15,-16 3 0 16,-9 6 0-16,-13 6 5 16,-28 10-3-1,-10 10-2-15,-9 14 0 0,-2 14-12 0,6 0-11 16,8 29-15-16,17 19-45 31,14-7-101-31,13-7-503 0</inkml:trace>
  <inkml:trace contextRef="#ctx0" brushRef="#br0" timeOffset="64510.2">10887 10636 2741 0,'0'0'409'0,"0"0"-267"16,0 0-17-16,0 0-32 15,0 0-52-15,0 0-21 16,0 0-20-16,-12 2-9 15,12-2-87-15,16 0-206 0,-1 0-312 0</inkml:trace>
  <inkml:trace contextRef="#ctx0" brushRef="#br0" timeOffset="65492.68">11783 10215 2263 0,'0'0'274'0,"0"0"-74"16,0 0-93-16,0 0-40 0,0 0-33 16,-132-8-9-16,101 8 15 15,-2 0 9-15,0 0-4 16,-2 10-23-1,2 2 1-15,2 6-9 16,0 2-7-16,2 2-6 16,3 3-1-16,1 1 1 15,0 3 0-15,5-1 2 16,3 2-2-16,1-2 14 0,5 2-11 16,1-2 3-16,2 2-7 15,3 0 0-15,3 1 0 16,2-2 0-1,0 2 10-15,0-3-4 0,4 2 1 16,7-3-3-16,1 2-8 16,3-2 5-16,1 2-1 15,1-3 1-15,6 0 0 16,-1 0 5-16,5 1-5 16,2-6 8-16,3 0-9 0,-1-5 2 15,4-5-2-15,1-2 0 16,1-8 0-16,6-1 0 15,-1 0 1-15,1 0-1 16,-3-12 0-16,-5-1 1 16,-1-4 10-16,-3-2-11 15,-4-6 0-15,0-3 0 0,0-8 4 16,-5-8-4-16,-2-10 0 16,-6-8 1-16,-4-4 3 15,-5-1-2-15,-3 3 2 16,-2 10 5-16,0 8-9 15,-7 12 7-15,-3 10-3 16,-2 6 3-16,3 9 0 16,3 6 11-16,3 3-2 15,1 0-8 1,0 0-8-16,0 0-1 16,2 0 1-16,-3 3-10 15,3-1-2-15,0-2 0 16,0 0-12-16,0 0-68 0,-2 0-143 15,0 0-342-15</inkml:trace>
  <inkml:trace contextRef="#ctx0" brushRef="#br0" timeOffset="66160.97">12383 10631 2297 0,'0'0'369'0,"0"0"-215"16,0 0-59-16,0 0-56 0,0 0 83 16,0 0 3-1,118-16-61-15,-64 7-15 0,0-3-15 16,0 1-5-16,-2 1-29 15,-8 2 12-15,-9 4-12 16,-6 0-5-16,-8 4-75 16,-10 0-112-16,-8 0-293 15</inkml:trace>
  <inkml:trace contextRef="#ctx0" brushRef="#br0" timeOffset="66357.56">12686 10499 2903 0,'0'0'229'0,"0"0"-126"0,0 125-33 0,0-73-40 16,6-6-22-16,5-4-1 16,1-8-7-1,3-4-27-15,-3-7-143 16,-4-10-343-16</inkml:trace>
  <inkml:trace contextRef="#ctx0" brushRef="#br0" timeOffset="66935.35">13664 10168 2651 0,'0'0'291'0,"0"0"-151"15,0 0-9-15,0 0-52 16,-129 8-25-16,91 14 0 15,0 13-19-15,-2 9-12 16,2 10 1-16,5 8-14 16,8 6 13-16,9 2-17 15,12 0 3-15,4-5-4 16,9-9-10-16,25-10 5 16,10-12-1-16,14-18-8 15,6-15 9 1,3-1 32-16,-2-14-5 0,-9-11 1 0,-11-1-20 15,-10 2 1 1,-6 6-1-16,-8 4-13 0,-8 5 6 16,-5 6-2-16,-4 3-30 15,-4 0-101-15,0 6-166 16,0 5-724-16</inkml:trace>
  <inkml:trace contextRef="#ctx0" brushRef="#br0" timeOffset="68196.92">2928 12966 1584 0,'0'0'813'0,"0"0"-614"16,0 0-114-16,0 0-24 15,0 0-24-15,-4-115-6 0,-1 78-15 16,1-5-14-1,0-4 14-15,0 0-16 0,-3 0 4 16,-3-1 6-16,0-7-13 16,-2-4 4-16,1-7-1 15,-2-5 0 1,4-3 0-16,2 2 0 16,7 3 0-16,0 6-1 0,0 7 2 15,9 13 13-15,7 8-9 16,-1 10 6-16,7 8-11 0,3 10 1 15,4 4 22 1,2 2-11-16,5 4 13 16,-5 14-24-16,-2 3-1 15,-6 8-41-15,-10 17-78 16,-6-8-70-16,-7-1-426 0</inkml:trace>
  <inkml:trace contextRef="#ctx0" brushRef="#br0" timeOffset="68430.85">2690 12615 2488 0,'0'0'273'16,"0"0"-200"-16,0 0 14 15,0 0-22-15,0 0-30 16,142-5-28-16,-94 2 8 16,-6 1-14-16,-2 2-2 15,2 0 0-15,-10 0-65 16,-10 0-238-16</inkml:trace>
  <inkml:trace contextRef="#ctx0" brushRef="#br0" timeOffset="69064.97">3874 11993 1981 0,'0'0'299'16,"0"0"-130"-16,0 0-65 15,0 0-12-15,0 0-62 16,-118 48-5-16,93-23-19 0,-2 5 3 15,3 2-2-15,1 6 35 16,4 4 22 0,0 4-48-16,4 5 8 15,4 2 7 1,2 1 15-16,7 6-23 0,2 3 7 16,0 5-4-1,6 0 9-15,17 0-1 0,1-6 16 16,8-5 10-16,1-11-24 15,5-9-3-15,1-4-20 16,0-7 9-16,-3-4-21 16,-7-6 8-16,-7-2-9 15,-5-6 1-15,-5-4-1 0,1-4-30 16,-4-6-171 0,-5-9-294-16</inkml:trace>
  <inkml:trace contextRef="#ctx0" brushRef="#br0" timeOffset="69570.97">4219 12284 1948 0,'0'0'261'0,"0"0"-150"0,0 0-16 16,0 0 31-1,0 0-6-15,0 0-33 0,-44 118-5 16,44-74-8-16,0 7-2 15,0 7-16-15,7 4 0 16,14 1 9-16,14 0-7 16,4-7-23-16,11-12-23 15,5-13 9-15,5-19 11 16,2-12 5 0,-6-5 6-16,-9-29-19 0,-13-14 7 15,-14-12-14-15,-11-14 15 16,-9-4-24-16,-12-5 5 15,-24 8-5-15,-14 6 1 16,-10 14-9-16,-8 14-27 0,1 17-8 16,5 19-16-1,10 5-17-15,17 17-45 0,20 33-45 16,13-6-241 0,2-2-786-16</inkml:trace>
  <inkml:trace contextRef="#ctx0" brushRef="#br0" timeOffset="69966.03">4853 11933 1906 0,'0'0'451'16,"0"0"-235"-16,0 0-60 0,95 131-12 16,-57-78-48-1,-3 7-10-15,2 7-4 0,-8 3 19 16,-8 4-34-1,-4 6-11-15,-13 4-21 16,-4 3 2 0,0 0-19-16,-13-2-11 0,-14-3-3 15,-6-4 0-15,-4-11-8 16,2-13-54-16,1-25-63 16,7-17-87-16,12-12-741 0</inkml:trace>
  <inkml:trace contextRef="#ctx0" brushRef="#br0" timeOffset="70371.17">5713 12386 2393 0,'0'0'369'16,"0"0"-147"-16,0 0-70 0,147-1-24 15,-93 1-52 1,2-2-33-16,-4 2-25 0,0 0 1 16,-5 0-7-16,-11 0-8 15,-7 0-1-15,-12 0-3 16,-15 3-46-16,-2 1-127 15,0 1-283-15</inkml:trace>
  <inkml:trace contextRef="#ctx0" brushRef="#br0" timeOffset="70614.38">5798 12683 2637 0,'0'0'321'15,"0"0"-159"-15,0 0-18 0,0 0-47 0,120 0-46 16,-85 0-28 0,3 0-15-16,-1 0-8 15,-4 0 0-15,9 0-54 16,-9 0-167-1,-6 2-663-15</inkml:trace>
  <inkml:trace contextRef="#ctx0" brushRef="#br0" timeOffset="71347.06">7445 12150 2273 0,'0'0'301'0,"0"0"-93"16,0 0-84-1,0 0 4-15,-142 1-70 16,94 16-27-16,1 2-7 0,-1 8-9 15,3 3 0-15,5 6 11 16,4 6 0-16,9 2-20 16,7 2 7-16,7 2-12 15,9 0 7-15,4 1 0 16,0-1 6-16,6-4 8 16,17-4 0-1,8-6 16-15,7-6-9 0,6-7 1 16,7-9 0-16,3-12 16 15,0 0 15-15,-4-5 1 16,-5-15-20-16,-7-4-9 16,-7 3-7-16,-8-2-18 0,-6 7 4 15,-1 2-12-15,-5 4 5 16,-4 4-5-16,-2 2 0 16,-3 4-46-16,-2 0-56 15,0 6-67-15,0 8-286 16</inkml:trace>
  <inkml:trace contextRef="#ctx0" brushRef="#br0" timeOffset="74884.56">2427 9629 1926 0,'0'0'336'15,"0"0"-187"-15,0 0-57 16,0 0-9-16,0 0-15 15,0 0-13-15,0 0-32 16,-40-24 8-16,24 24-13 16,-1 0 0-16,-3 0-18 15,-3 8 1-15,0 8-1 16,4 2-12-16,-1 6 6 0,5 4-18 16,1 4 24-1,3 2-2-15,7 4 2 0,1 1 34 31,3 2-1-31,0 6 12 0,0 3-32 0,9 6 9 16,0 6-1-16,-3 4 9 0,-4 5-3 16,-2 1-10-16,0-2-17 15,-6-6 6 1,-14-6-6-16,0-11 4 16,-5-13 0-1,1-10-3-15,4-10 4 16,0-10-5-16,7-4 7 0,3 0-7 15,8-16 9-15,2-7-9 16,0 0-1 0,12-2 0-16,7 5 1 0,2 4 1 15,1 6-1-15,2 6 1 16,-2 4-1-16,3 5 12 16,-2 20-11-16,-2 8 21 15,-3 6-7-15,-5 5-2 16,-1 7-7-16,-5-1-6 15,-3 0 1-15,-2 2 0 16,-2 2 8-16,0 2-8 16,0 4 18-16,0 0-14 15,0 3 10-15,0-3-11 16,0 0-3-16,0 0-1 0,0-3 6 16,0-2-10-16,-2 0 8 15,0-3-1-15,-2-2-2 16,1 0-1-16,1 3 0 15,0-2 0-15,0 2 0 16,2-2-1-16,0 4-4 16,0-3 5-16,0 0 4 15,0 1-3-15,4 1-2 0,3-4 4 16,-3 1-3-16,2-2 0 16,2-3-1-16,1 0 1 15,-1-2 0 1,1 2-4-16,0 1 8 0,0-1-5 15,2 0 2-15,-4 0-2 16,2-2 2-16,-3-2-2 16,-1 1 1-16,-1-5 0 15,1 1 0-15,-3-7-2 0,1-1 2 16,-3-5 0-16,2-4 2 16,0-2 2-16,0-3-8 15,2-4 4 1,3 0 0-16,2 2 0 0,0-1-1 15,-2-2 1 1,-1-2 0-16,2-3-1 16,-6-4 2-16,0-1-2 0,-2 0 2 15,0-2-2-15,0 0 1 16,0 0-5-16,2 0 4 16,-2-2-3-16,0-3 4 15,2 5-6-15,-2-3 1 16,0 3 10-16,0 0-8 0,0 0 4 15,0 0-1 1,0 0 0-16,-4 0 0 0,2 6-1 16,0 2 6-1,-2 1-4-15,4 3-1 0,-2-5 0 16,2 0 1 0,0 0 5-16,0-1-5 15,0-2 8-15,0 0-9 16,0 0-1-16,0 0-3 0,0-4 0 0,0 0-4 15,0 0-221 1,0 0-2374-16</inkml:trace>
  <inkml:trace contextRef="#ctx0" brushRef="#br0" timeOffset="81995.73">21294 10363 2165 0,'0'0'413'0,"0"0"-223"0,0 0-62 15,0 0-20-15,0 0-39 16,0 0-15-16,0 0-17 16,-8 4-7-16,-8 1-29 15,-6 0 14-15,-1 1 15 16,-1 2-7-16,-2 0 8 16,-1 0-6-16,-2 0 7 15,0 2-22-15,2 0 9 16,-2-1-14-16,2 2 12 15,2 1-7-15,1-3 1 0,0 5-9 32,1 1 2-32,1 4 6 0,-3 0-9 0,4 3 18 15,-2 5-19-15,3-1 10 16,2 1-9 0,2 2-1-16,5-3 1 15,5 2 4-15,1 0-1 0,3 0-4 0,2 2 0 16,0-2 0-16,0 2-1 31,4-3 2-31,5-1-2 16,2-7-3-16,0 1 4 15,7-1 0-15,0-3-11 16,6 0 7-16,1-1 6 0,2-2-8 16,2-5 12-16,-2-2-12 15,0-4 4-15,-1-2 2 16,1 0 1-16,-1 0-1 15,1 0 21-15,0-7 5 16,0-1-2-16,0-1-7 16,-3 1 10-16,-4 2-27 15,0 0 4-15,-6 2 0 0,-1-1-2 16,-7 3-2 0,-1 2 0-16,-3 0 0 0,-2 0 5 15,0 0-12-15,0 0 4 16,0 0-47-16,0 0-113 15,0 0-278-15</inkml:trace>
  <inkml:trace contextRef="#ctx0" brushRef="#br0" timeOffset="89825.45">3939 14080 1523 0,'0'0'790'0,"0"0"-579"0,0 0-75 16,0 0-15-16,0 0-53 15,0 0-13-15,-2 0 0 16,-6 0-12-16,-5 0-28 16,-3 7-9-16,-3 2 15 15,-6 3-4-15,-2 2 3 16,0 5-11-16,-2-1 0 0,0 3-9 15,2 4-3 1,1 3-2-16,2 6 5 16,1 4-1-16,3 8 1 15,0 3-2-15,2 5-5 0,5-2 7 16,-1 3 0 0,3-2-2-16,3 1 2 0,2-4 0 15,2 2 0-15,2-6 5 16,2 7-6-16,0-9 5 15,0 5-3-15,16-3 1 16,1 7-2-16,6-2 5 0,2 2 1 16,-1 0 12-1,3-1-8-15,4-2 14 0,1-8 15 32,1-4-4-32,2-6-11 15,3-6 2-15,-5-8 8 16,-4-6-4-16,-4-1-13 15,-7-10-8-15,-5 1 4 0,-4 0-11 16,-2-2 6-16,-2 0-7 16,-1 0-1-16,0 0 0 15,3 0 0-15,1 0-15 16,2-5-157-16,-1-12-211 16,-5-1-1657-16</inkml:trace>
  <inkml:trace contextRef="#ctx0" brushRef="#br0" timeOffset="90659.5">4324 14543 1328 0,'0'0'499'0,"0"0"-357"15,0 0-3-15,0 0-22 16,0 0-54-16,0 0-19 16,0 0-14-16,-47 41-15 0,41-24 62 15,-2 4-29 1,2 2 17-16,-1 4-8 16,-1 4 13-16,0 0 0 0,4 1-33 15,0 2-16-15,4 5-21 16,0-1 18-1,0 3-2-15,0 3 6 16,6-3-14-16,12 3 12 16,1-4-10-16,4-3 0 0,6-6 0 15,5 0-9-15,7-9 16 16,-2-2-10 0,7-4 26-16,0-2-6 15,1-10 7-15,-1-3-14 16,-1-1-5-16,-3-1-1 0,0-17-1 15,-3-13 18-15,-4-5 3 16,-3-8 8-16,-5-2-24 16,-8-10 8-16,-5 0-10 15,-10-3 21-15,-4 1-7 16,-2 0-12-16,-23 0-8 16,-12 0-4-16,-11 2 0 15,-12 6-6-15,-6 6-1 0,-3 7-43 16,0 16-8-16,7 16-16 15,12 5-8-15,10 35-20 16,13 11-106-16,13-2-357 0</inkml:trace>
  <inkml:trace contextRef="#ctx0" brushRef="#br0" timeOffset="91108.09">5204 14757 2593 0,'0'0'323'0,"0"0"-157"0,0 0-86 0,0 0-32 16,0 0-40 0,0 0-8-16,0 0-22 0,-21-40-118 15,21 53-79 1,2 1-540-16</inkml:trace>
  <inkml:trace contextRef="#ctx0" brushRef="#br0" timeOffset="91314.42">5363 15105 2469 0,'0'0'368'0,"0"0"-197"0,0 0-37 15,0 147-64-15,-12-97-37 16,-1-2-12-16,-7 2-21 16,1-2 12-16,-4-2-12 15,3-6 0-15,2-9-40 16,7-8-122-16,6-10-315 0</inkml:trace>
  <inkml:trace contextRef="#ctx0" brushRef="#br0" timeOffset="92287.21">6364 14483 2007 0,'0'0'374'0,"0"0"-222"16,0 0-16-1,0 0-26-15,0 0-36 0,0 0-21 16,0 0 13 0,-47-53-3-16,32 50 30 0,-6 1-36 0,-1 2-9 31,-3 0-21-31,-2 0-5 16,1 7-2-16,-1 9-10 0,-2 0-5 15,3 3-4-15,1 2 14 0,0 1-14 31,6 4 12-31,-2-3-13 16,5 6 0-16,1 0 0 16,4 6 1-16,2 0-1 0,0 1 1 15,5 0-2-15,0 0 2 16,4-1-1-16,0 0 0 16,0-5 0-16,0 0 0 15,10-4-1-15,6 1 1 16,4-4 0-16,2 3 0 15,7-3 1-15,3-6 15 16,1 1-12-16,2-6 12 16,1-1-1-16,-3-10 14 15,-1-1-6-15,2 0 21 16,-3-13 14-16,0-10-10 0,0-5 0 16,3 0-20-1,-1 3 1-15,-2-1-19 0,-4 6 1 16,-4 8-10-1,-6 7 3-15,-5 5-4 0,-4 0-22 16,-1 0-40-16,-5 5-87 16,0 7-185-16,-2-3-667 0</inkml:trace>
  <inkml:trace contextRef="#ctx0" brushRef="#br0" timeOffset="92961.35">6711 13854 2131 0,'0'0'285'15,"0"0"-186"-15,0 0-26 16,0 0-23-16,0 0 39 15,0 0-26-15,0 0 1 16,56 6-16-16,-31 14 1 0,0 9 9 16,4 3-22-1,-1 7 19-15,3 6-9 0,1 3-14 16,-1 1-5 0,-3 6 0-16,-1 1-14 0,-2 4-1 31,-5 9-8-31,-5 1 4 0,-1 10-7 0,-7-5-1 15,-3 10 0-15,-4-5 1 16,0-3 9-16,0-2-9 16,-9-6 9-16,-7-2-9 0,1-6 4 31,-5-3-5-31,-3-5 0 16,0-7-1-16,-20 0-58 15,7-13-127-15,1-10-443 0</inkml:trace>
  <inkml:trace contextRef="#ctx0" brushRef="#br0" timeOffset="96258.26">6801 16860 1178 0,'0'0'511'0,"0"0"-337"16,0 0 50-16,0 0-78 16,0 0-28-16,0 0-14 15,0 0-60-15,-50 90 12 16,33-82-19-16,-3-2 8 16,-3 3-17-16,-1-2 31 15,-3 0-43-15,3 0 9 16,1-2 2-16,1 4-8 15,2-5 11-15,2 0 2 16,5-4 16-16,1 4-5 0,6-4 1 16,1 2-8-16,3-2-1 15,2 0-26-15,0 0 0 16,0 0-9-16,9 0-7 16,16 4 7-16,8-4 4 15,5 5 10-15,7-2-13 16,6 1-1-16,2-2 0 0,3-2 0 15,0 0 0 1,-2 0 19-16,-4 0 6 16,-5-2-10-16,-5-2 1 0,-4 1-11 15,-7-2 6-15,-7 1-11 16,-6 4 1-16,-5 0-1 16,-5 0 1-16,-6-2-1 15,0-2-27-15,-2-13-60 16,-13 5-98-16,-1-2-173 15</inkml:trace>
  <inkml:trace contextRef="#ctx0" brushRef="#br0" timeOffset="96929.45">6807 16334 2074 0,'0'0'245'0,"0"0"-114"16,0 0-28-16,0 0-22 15,0 0-72-15,0 0-8 16,0 0 1-16,2 95 10 16,6-62 14-16,-2 8 25 15,1 3 9-15,-1 2-23 16,1 8 3-16,0 4-6 16,0 4 11-16,-3-4-16 15,0 0 0-15,-4-5-23 16,0-7 7-16,0-6-12 15,0-10 2-15,0-8-3 16,0-12-8-16,0-10-58 16,0 0-145-16,-6 0-601 15</inkml:trace>
  <inkml:trace contextRef="#ctx0" brushRef="#br0" timeOffset="97361.58">6442 16343 1921 0,'0'0'323'0,"0"0"-147"0,0 0 11 16,0 0 0-1,0 0-105-15,0 0-9 16,145 0-32-16,-98-4-5 15,4-1 1-15,2 0 9 0,3-4 1 16,2 1-2-16,-5 3-5 16,-1-4-19-16,-5 4 7 15,-5 2-18-15,-7 1 2 0,-4-2-11 16,-6 1 0-16,-4 3 0 31,-9 0-2-31,-2 0-28 0,-6 0-118 0,-1 9-223 16</inkml:trace>
  <inkml:trace contextRef="#ctx0" brushRef="#br0" timeOffset="97956.27">7550 15950 1906 0,'0'0'292'15,"0"0"-157"-15,0 0-7 16,0 0 1-16,0 0 16 15,0 0-51-15,0 0-47 16,0 0-40-16,0 21-7 16,0 3 8-16,0 7-16 15,0 9 9-15,0 0-1 0,4 8 14 16,3 6 10-16,-3 4 23 16,2 5-13-1,0 5-5 1,-2-3-13-16,-2 4 31 0,-2-2-16 0,2-2 0 15,-2-5-20-15,0-4-1 16,0-5-6-16,3-12 1 16,-3-6 0-16,2-3-4 15,-2-12-2-15,0 0-2 16,0-4-78-16,0-2-81 16,-7-7-365-16</inkml:trace>
  <inkml:trace contextRef="#ctx0" brushRef="#br0" timeOffset="98573.58">7469 16695 2052 0,'0'0'320'0,"0"0"-110"16,0 0 0-16,0 0-86 15,0 0-50-15,119-39-5 16,-84 20-36-16,1 1 4 15,2-3-19-15,-2-2 0 16,-5 2-10-16,0 2 0 16,-4 4-4-16,-6 3-3 15,0-1-1-15,-5-1 4 16,-1 2-3-16,-4 2 0 0,-4 1-2 16,0 4 2-16,-5-4 3 15,-2 0 2-15,0 5-5 16,0-4 12-16,-2 2-7 15,-9 6 7-15,-5-5-13 16,-2 5 4-16,-2 0-4 16,0 15-4-16,-1 7-9 15,2 6-7-15,-1 6 3 16,5 6 2-16,3 0 14 0,5 4 1 16,5 2 3-16,2-1 1 15,0-1 0 1,9 2-4-16,9-2 1 0,5-4 6 15,-2-8-6-15,4-2 8 16,2-8-9-16,-3-8 10 16,1-5-10-1,-1-4 4-15,-2-5-4 0,1 0 0 16,2-10-30-16,-8-11-173 16,-1-2-524-16</inkml:trace>
  <inkml:trace contextRef="#ctx0" brushRef="#br0" timeOffset="99398.69">8180 16397 1617 0,'0'0'569'0,"0"0"-334"16,0 0-165-16,0 0-28 15,0 0-15-15,0 0-26 16,0 0 16-16,39 48 38 0,-33-34 42 16,-2 4-26-1,3 4-20-15,-5-1-25 0,3 8 0 16,0 1-15-16,-1 6 23 15,0-4-26-15,1 3-8 16,1-3 3 0,2 3 4-16,-4-5-7 15,0 2 5-15,0-6-2 0,-1 3-1 16,-1-7-2-16,0-4 0 16,0-6-1-16,-2-6 1 15,0-1 0-15,0-5-8 16,0 0 8-16,0 0-17 15,0-5-8-15,0-9 25 16,-2-8-8-16,-5-6 3 16,3-7 5-16,0-6 0 15,4-12 0-15,0-1 0 16,0-4-1-16,0 0-2 16,2 0 3-16,13 2 9 0,1 10 27 15,4 6-3-15,0 9-6 16,0 13 0-16,3 13-12 15,-1 5 25-15,2 0 5 16,-1 25 17-16,-6 12-18 16,-1 3 1-16,-7 6-24 15,-9 7 21-15,0 0-21 16,0-2-11-16,-15-4-6 16,-4-7 1-16,2-11-10 15,1-13-15-15,3-11-21 16,4-5 9-16,2 0 20 15,7 0 2-15,0-5 2 0,0 1 2 16,13 4 6-16,7 0 3 16,5 18 6-16,2 8 16 15,-2 6-18-15,-2 4 9 16,0 0-6 0,-3-6 4-16,-2-7-5 0,-2 0-9 15,-6-7 0-15,2-6-4 16,1-10-56-16,1 0-146 15,-3-3-352-15</inkml:trace>
  <inkml:trace contextRef="#ctx0" brushRef="#br0" timeOffset="100171">9137 16397 1653 0,'0'0'538'15,"0"0"-218"-15,0 0-161 0,0 0 21 16,0 0-39-16,0 0-41 15,0 0-40-15,-150-28-15 16,108 28 1-16,-3 0-34 16,3 0 10-16,3 0-18 15,4 14 4-15,11 0-7 16,6 0-1-16,10 4-3 16,8 2-13-16,0 0 7 15,10 0-15-15,19-1 24 16,7 4-8-16,9 0 3 0,1-6 1 15,2 5 4-15,-4 0 0 16,-4 4 0 0,-8 3 11-16,-11 0-7 0,-7 8 27 15,-10-1-10-15,-4 3 0 16,-2 2-14-16,-20-5 5 16,-9-6-8-16,-5-7 2 15,-2-6 2-15,-2-7-4 16,4-10-4-16,3 0-3 15,8-7-15-15,10-8-23 16,9-7-60-16,6-2-71 0,12 7-75 16,9 0-178-16</inkml:trace>
  <inkml:trace contextRef="#ctx0" brushRef="#br0" timeOffset="100644.39">9449 16586 1634 0,'0'0'601'16,"0"0"-299"-16,0 0-43 0,0 0-142 15,0 0-43-15,0 0-43 16,0 0 3-16,93-113-27 0,-93 99 10 16,0 0 14-16,0 0 43 15,-19 6-3-15,-6 4-45 16,-4 0 10-1,-4 4-23-15,-3 4 12 0,3 18-17 16,-1 4 7 0,8 15-14-16,3 8 5 15,5 9 5-15,9 4-7 16,7 1-4-16,2-5-1 0,0-8 1 16,15-10 0-16,8-8 1 15,4-11-1 1,2-4 0-16,4-14-7 0,2-3 7 15,-1 0 0 1,-34 0-27-16,80-43-113 16,-53 20-332-16</inkml:trace>
  <inkml:trace contextRef="#ctx0" brushRef="#br0" timeOffset="101305.34">10109 16392 253 0,'0'0'1430'16,"0"0"-1040"-16,0 0-64 0,0 0-24 15,0 0-104-15,0 0-107 16,0 0-80-16,-83-2 47 15,47 16-23-15,-1 5 0 16,-1 3-6 0,-3 10 2-16,6 4-1 0,4 5-14 15,6 6-9-15,10 8-7 16,11-2 7-16,4 1-7 31,2 3 0-31,21-11-10 0,6-6 2 0,10-5 3 16,1-18-7-16,2-2-3 15,3-15 2-15,-3 0 12 16,-3 0 2-16,-6-9 0 16,-4-9-1-16,0-4-89 0,-7-2-112 31,-9 7-1887-31</inkml:trace>
  <inkml:trace contextRef="#ctx0" brushRef="#br0" timeOffset="101799.7">10634 16365 1865 0,'0'0'568'0,"0"0"-356"15,0 0-75-15,0 0-30 16,-137 0-24-16,101 10-58 16,5 7 20-16,0 10-11 15,6 9-3-15,7 8-14 16,9 11 18-16,9 3-26 16,3 7-9-16,26-6 0 15,13-5-15-15,11-19 11 16,10-8-9-16,1-17 13 15,-4-10-7-15,-4 0-19 16,-11-6-99-16,-17-8-96 0,-12-3-134 16</inkml:trace>
  <inkml:trace contextRef="#ctx0" brushRef="#br0" timeOffset="101927.38">10653 17038 2608 0,'0'0'244'15,"0"0"-162"1,-11 109 52-16,8-70-72 0,3-13-37 16,0-3-25-16,0-17-42 15,5-6-156-15,6 0-513 0</inkml:trace>
  <inkml:trace contextRef="#ctx0" brushRef="#br0" timeOffset="102565.79">11014 16874 2471 0,'0'0'298'0,"0"0"-225"0,0 0-15 16,0 0-46-16,0 0-5 0,0 0-7 16,-38-112 0-1,35 76 0-15,3-3 0 16,0-1 0-16,0-2-2 16,0 3-3-16,12-7 10 15,3 7-10-15,5-1 10 16,3 8-11-16,0 6 6 15,0 4-10-15,2 7-11 0,0 8-9 16,-3 7-2-16,0 0 5 16,0 7 27-16,-1 17 24 15,1 7 13-15,-4-1-7 16,0 8 42-16,-1 1 1 16,-1 0-1-16,-1 3-24 15,-1 2-12-15,-1-4-2 16,-1-4-5-16,-4 0-6 15,-1-2-15-15,-1-5 2 16,-3-7-10-16,-3-4 0 0,0-10-14 16,0-8-96-16,-16 0-268 15,-2 0-472-15</inkml:trace>
  <inkml:trace contextRef="#ctx0" brushRef="#br0" timeOffset="102709.9">11081 16776 2684 0,'0'0'278'0,"0"0"-245"0,0 0-32 15,0 0-1-15,0 0 16 16,0 0-16-16,151-106-19 16,-109 69-221-16,-5 9-1556 15</inkml:trace>
  <inkml:trace contextRef="#ctx0" brushRef="#br0" timeOffset="102999.54">11496 16489 2351 0,'0'0'263'0,"0"0"-149"0,0 0-32 16,8 104-45-16,1-64-2 15,5 9-17 1,5 0 17-16,4-4 3 15,4-10 11-15,6-9-22 16,2-11-4-16,4-15 1 16,-1 0 19-16,-3-30 5 0,-6-6-11 15,-6-10-10-15,-10-3-21 16,-9-5-6-16,-4 4-28 16,-4 6-12-16,-25 4-40 15,-38-1-27 1,7 8-160-16,0 8-1743 0</inkml:trace>
  <inkml:trace contextRef="#ctx0" brushRef="#br0" timeOffset="103146.97">11185 16066 1926 0,'0'0'1023'0,"0"0"-930"16,0 0-19-16,0 0-7 0,147 9-35 15,-87-9-24 1,21 0-8-16,-14 0-68 16,-16 0-368-16</inkml:trace>
  <inkml:trace contextRef="#ctx0" brushRef="#br0" timeOffset="103739.11">12931 16252 2238 0,'0'0'294'16,"0"0"-147"-16,0 0-9 0,0 0-56 16,-143 24-46-16,110-2-3 15,1 10-1-15,6 13-14 16,4-1-11-16,4 10-7 15,7-2 27-15,6 6-15 0,5 0-3 16,0-4-9 0,16 0 0-16,11-9-3 0,4-5-11 15,4-14 7-15,5-8-9 16,1-13-22 0,-1-5-36-16,7-27-51 0,-12-9-132 15,-6-5-759-15</inkml:trace>
  <inkml:trace contextRef="#ctx0" brushRef="#br0" timeOffset="103993.42">13056 16387 2614 0,'0'0'225'0,"0"0"-131"0,-9 133 0 31,9-70-20-31,2-1-41 16,21-3 6-16,6-10-10 0,10-8-9 15,6-13-9 1,6-16 2-16,3-12-6 0,-2-4 30 16,-8-28 4-1,-11-13-18-15,-13-4 2 16,-15-4-11-16,-5 0 3 16,-14 2-10-16,-20 7 11 15,-8 3-14-15,-7 8 6 16,1 8-10-16,0 8-25 0,6 8-48 15,15 9-55-15,11 0-235 0</inkml:trace>
  <inkml:trace contextRef="#ctx0" brushRef="#br0" timeOffset="104812.14">13539 16370 2034 0,'0'0'256'15,"0"0"-127"1,0 0-49-16,0 0-52 0,0 0-16 15,0 0 1-15,36 115-11 16,-24-75 15-16,-2 6 17 16,1-2 36-16,1 0-46 15,-3-4 14-15,-3 1-23 0,1-5-6 16,-5-10-7-16,-2-8 5 16,0-13-7-16,0-5-82 15,0-5-30-15,0-25 73 16,0-11 39-16,0-4-17 15,5-8-55-15,8-5 48 16,7 8 24 0,5-2 0-16,1 8 30 0,8 8 12 15,0 12-23-15,-1 12 25 16,2 12-31-16,-1 3 11 16,-3 34 56-16,-4 10-14 15,-2 11-29-15,-6 11 12 16,-5 1-25-16,-6-1 15 0,-1-13 32 15,-3-18-26-15,-4-16-6 16,3-18-39 0,-3-4-51-16,0-18-37 15,3-18 70-15,1-13 8 0,4-5 4 16,9-4 6-16,2-4 0 16,8 8 0-16,4 4-8 15,2 6 8-15,1 13 0 16,-1 17 19-16,1 14 0 15,-6 10 35-15,-3 31 38 16,-2 11-39-16,-7 7-2 0,-3-1-18 16,-3 0 3-1,-2-5-30-15,-4 5-6 0,-4-14-133 16,0-11-409-16</inkml:trace>
  <inkml:trace contextRef="#ctx0" brushRef="#br0" timeOffset="105773.61">15105 16714 1865 0,'0'0'795'15,"0"0"-633"-15,0 0-111 16,0 0-10-16,0 0 17 0,0 0-5 15,0 0 6-15,110 22-7 16,-69-27-15-16,3-12-16 16,2-10 2-1,-7-1-14-15,-8-7 4 0,-6 4-13 16,-12 4 0-16,-11 1-8 16,-2 3 3-16,-8 9 1 15,-19 0 4-15,-9 6 12 0,-3 8-12 31,-7 0 13-31,2 0-9 0,1 18-2 16,8 8-2-16,8 3 0 16,10 4 0-16,7 7 0 15,10 3 0-15,0-4 0 16,14 1 23 0,10-5-19-16,8-8-2 0,3-8 2 15,5-7-4-15,2-12 0 16,1 0 0-16,-1-8 0 0,5-32-7 15,-13 4-122 1,-10-1-374-16</inkml:trace>
  <inkml:trace contextRef="#ctx0" brushRef="#br0" timeOffset="105969.55">15830 16276 2749 0,'0'0'287'0,"0"0"-165"16,23 125-18-16,-5-71-53 15,3 4-23-15,-2-5-28 16,-1-4 8-16,-7-8-8 16,-4-11-20-16,-7-17-73 15,0-8-157-15,-11-5-1949 0</inkml:trace>
  <inkml:trace contextRef="#ctx0" brushRef="#br0" timeOffset="106110.71">15782 16075 2928 0,'0'0'212'15,"0"0"-175"-15,0 0-37 16,0 0-147-16,0 0-179 0</inkml:trace>
  <inkml:trace contextRef="#ctx0" brushRef="#br0" timeOffset="106409.01">16237 16226 1945 0,'0'0'427'0,"0"0"-259"0,0 0-46 16,0 0 89-16,0 0-54 16,0 0-61-1,83 104-33-15,-54-64-28 16,2 5-14-16,0-5-15 0,0-6 3 15,-4 2-9-15,-5-7 3 16,-2-4-3-16,-7 3-86 16,-3-8-200-16,-6-2-2157 0</inkml:trace>
  <inkml:trace contextRef="#ctx0" brushRef="#br0" timeOffset="106649.95">16560 16266 2691 0,'0'0'241'0,"0"0"-107"16,0 0-32-16,-91 145-37 15,62-97-28-15,-2-8 2 16,-4 4-21-1,0-4 0-15,2-4-18 0,1 1 0 0,6-16-33 16,8-3-113-16,9-9-355 16</inkml:trace>
  <inkml:trace contextRef="#ctx0" brushRef="#br0" timeOffset="107140.96">16990 16312 2297 0,'0'0'387'16,"0"0"-270"-16,0 0 39 0,-49 117-64 15,40-69-26-15,5 0-25 16,4 6-9-16,0-6-13 15,22-5 6-15,7-14-20 16,11-19 3-16,9-10-8 16,2-27 31-16,3-22 30 15,-10-18-20-15,-10-10-6 16,-12-1-22 0,-15 6 5-16,-7 9-16 0,-2 13 20 0,-25 18 9 15,-11 17-2-15,-4 15-29 16,-7 17-46-1,13 17-85-15,11 6-223 0</inkml:trace>
  <inkml:trace contextRef="#ctx0" brushRef="#br0" timeOffset="107937.9">18174 16208 2258 0,'0'0'429'15,"0"0"-276"-15,0 0 1 16,0 0-63-16,0 0-42 0,0 0-29 16,0 0-11-16,-76 112-3 15,76-54-6-15,12 0 0 16,9-3-1-16,10-6 1 15,6-23-11-15,7-13 10 16,3-13-8-16,2-13 9 16,-2-28 3-16,-9-11-3 15,-12-6-36 1,-10-1-100-16,-9 10-77 0,-7 12 56 16,0 25 157-16,0 12 203 0,-7 26-51 15,2 51-43 1,3 43-36-16,2 44-12 0,0 21-7 15,0-3-3 1,-2-17-10-16,-11-26 30 0,-5-28-27 16,-5-25-5-16,-2-24-9 15,0-13-12-15,-10-3-7 16,-5-12-11-16,-6-8-29 16,-3-26-38-16,-1-19-11 15,4-40-5-15,8-13-3 16,9-13 23-16,13 5 47 15,16 4 15-15,2 7-8 16,30 18 9-16,13 1-16 16,36-13-124-16,-9 14-189 0,-5 4-1959 15</inkml:trace>
  <inkml:trace contextRef="#ctx0" brushRef="#br0" timeOffset="108646.88">18889 16749 2677 0,'0'0'195'0,"0"0"-195"0,0 0-295 16</inkml:trace>
  <inkml:trace contextRef="#ctx0" brushRef="#br0" timeOffset="111943.95">4975 16017 1799 0,'0'0'336'0,"0"0"-222"0,0 0 29 16,0 0-90-16,0 0-20 0,0 0-15 15,-76 133-17-15,65-97 5 16,5 4-5-16,-1 0 7 16,5 6-8-16,-1 3 0 15,3-6 0-15,0 2 0 16,0-3-1-16,3-2 1 15,8-5 0-15,2 0 0 16,5 1 13-16,2-10 5 16,6 2-4-16,1-5-13 15,6-6 26 1,6-4 5-16,1-4-5 0,4-4 16 16,3-5-2-16,0 0 45 15,0 0-36-15,-2 0 17 16,-3-9-7-16,-5 4-5 15,-1 1-17-15,-3-5 1 16,-2 6-24-16,-4-4-7 16,-4 0-2-16,-3-2-6 15,-7 3 0-15,-8-11-58 16,-3 5-93-16,-2 1-195 0</inkml:trace>
  <inkml:trace contextRef="#ctx0" brushRef="#br0" timeOffset="112220.58">5461 16495 2556 0,'0'0'220'16,"0"0"-161"-16,0 0 7 15,0 0-41-15,127 18-8 16,-92-6-16-16,1-2 7 0,-5 2 17 15,-6 2 33-15,-5 8 7 16,-7 0-24-16,-8 6 21 16,-5 2-10-1,0 6-12-15,-5 5-17 0,-12-2-4 16,-4 4-11-16,4-5-3 16,1-3-5-1,5 6-38-15,2-13-106 0,4-5-397 16</inkml:trace>
  <inkml:trace contextRef="#ctx0" brushRef="#br1" timeOffset="-43419.95">22104 4795 2267 0,'0'0'383'0,"0"0"-241"16,0 0-82-16,0 0-13 16,0 0-6-16,0 0 36 0,35 0-21 0,-14-4 19 15,1 4-20 1,3 0 18-16,1 0-26 0,3 0-12 31,4 0-11-31,4 0-9 16,0 0 8-16,5 0-13 15,3 0 14-15,2-4-11 0,0 1 7 16,-1 1-11-16,-1 0 11 16,-3 0-1-16,1-1-3 15,-5 3-2-15,2-3-13 16,0-1 14-16,4 4-10 15,4 0 23-15,0 0-23 16,-1 0 12-16,-2 0-13 16,-2 2 5-16,-4 3-9 15,-1 0 1-15,-3-5-2 0,-1 0 5 16,-3 0 7 0,0 0-1-16,-2-2 18 0,-2-6-11 15,2 2-2 1,2-2-10-16,-2 2-1 0,2-1-2 15,1 4 1-15,-1-1 0 16,0 0 1-16,2 1 0 16,4-2 1-16,-4 3 0 15,0 0-5-15,1-1 4 16,-1 3-3-16,3-5-1 16,-1 3 8-16,2 2-8 0,-2 0 20 15,3 0-19-15,2 0 20 16,0 0-20-1,2 0 9-15,0 0-10 0,-1 0 5 16,1 0 0 0,-4-2-5-16,3-1 6 0,-2 1-2 15,-1 2 5-15,3 0-8 16,-4 0 14-16,3 0-8 16,-2 0 8-16,1 0-4 15,-4 5 1-15,0 1-2 0,1 0-9 16,-5-2 12-16,-4 1-13 15,-7-4 14-15,-4 1-9 16,-7-2-7-16,-5 0 2 16,-4 2 0-1,0-2 0-15,0 0 0 0,0 0-22 16,0-4-121 0,-9-9-341-16</inkml:trace>
  <inkml:trace contextRef="#ctx0" brushRef="#br1" timeOffset="-42782.79">24785 3389 2020 0,'0'0'387'0,"0"0"-249"0,0 0-9 15,0 0-46-15,0 0 19 0,0 0-13 0,0 0-19 32,139-93-2-32,-79 72-9 15,9-4-3-15,9 1-17 16,3 6 14-16,0 2-21 15,-2 6-4-15,-8 6-23 16,-7 2 3-16,-10 0-8 16,-9 2 0-16,-14 0 0 15,-9 0-4-15,-10 0 3 16,-10 0-72-16,-2-3-17 16,-4-9-89-16,-17-3-281 0,1 1-1494 0</inkml:trace>
  <inkml:trace contextRef="#ctx0" brushRef="#br1" timeOffset="-42545.92">25539 3092 1328 0,'0'0'610'0,"0"0"-204"16,0 0-207-16,0 0 66 16,0 0-116-16,0 0-32 15,0 0 7-15,33-14-50 16,1 24-26-16,0 3-21 16,-1 4-2-16,-6 1-10 0,-8 0 10 15,-7-1-13-15,-10 0 25 16,-2 3-10-16,-9 2 1 15,-15 2-12-15,-7 0-10 0,-4-1-6 16,4-1 4 0,5-3-8-16,8-5-57 0,18-10-39 15,0-4-155-15,13 0-398 16</inkml:trace>
  <inkml:trace contextRef="#ctx0" brushRef="#br1" timeOffset="-42004.36">26693 2657 1969 0,'0'0'454'0,"0"0"-279"16,0 0-98-16,0 0 86 0,0 0-73 16,0 0-23-16,116 76-14 15,-78-42-14 1,3 2 4-16,1 6 0 15,1 2 7-15,-1 2-2 16,-5 3 6-16,-1-1-23 16,-5-4 1-16,-6-4-15 15,-3-6-7-15,-3-4-2 16,-7-5-7-16,-3-8-1 0,-7-2 4 16,-2-4 5-16,0-3-8 15,0-6-2-15,-11-2-37 16,-1-10-103-16,0-9-74 15,3-5-407-15</inkml:trace>
  <inkml:trace contextRef="#ctx0" brushRef="#br1" timeOffset="-41701.12">27242 2750 2429 0,'0'0'317'0,"0"0"-140"16,0 0-54-16,0 0-68 15,0 0-9-15,0 0-8 16,-125 73 9-16,92-47 1 16,-7 6 1-16,-5 1-10 0,-2 4 6 15,-4 1-2-15,2 3-17 16,0-4-3-1,7 0-18-15,3-3 5 0,10-6-9 16,10-9-2-16,7-2-8 16,12-17-95-16,18 0-239 15,7 0-2345-15</inkml:trace>
  <inkml:trace contextRef="#ctx0" brushRef="#br1" timeOffset="-41239.07">27630 2849 2270 0,'0'0'326'15,"0"0"-118"-15,0 0-35 0,116 5-42 16,-62-5-26 0,8 0-21-1,0-9-26-15,1-1-27 0,-5 2-15 0,-10 2-7 32,-9 4-9-32,-12 2 6 15,-10 0-6-15,-11 0 0 16,-6 0-50-16,-15 14-55 0,-16-2-167 15,-2 2-957-15</inkml:trace>
  <inkml:trace contextRef="#ctx0" brushRef="#br1" timeOffset="-40990.74">27628 3101 2731 0,'0'0'251'0,"0"0"-160"0,0 0 34 15,0 0-2-15,143-1-46 16,-88-5-17-16,6 0-34 16,-3-1-8-16,-3 4-17 15,-4 1 2-15,-6 0-3 16,-7 2-4-16,-9 0-61 15,0 0-114-15,-12 0-215 16,-3 0-1276-16</inkml:trace>
  <inkml:trace contextRef="#ctx0" brushRef="#br1" timeOffset="-40481.49">28720 2581 2526 0,'0'0'315'0,"0"0"-173"15,0 0-76-15,0 0-31 16,0 0-33-16,-75 116 5 16,69-70-7-16,6 7 28 15,0 6 5-15,12 0 10 0,15-8-3 16,13-7-12-1,13-14 11-15,12-14-7 16,6-16 36-16,7-3 7 16,-7-33-7-16,-6-18-32 15,-16-10-11-15,-15-9-16 16,-18-2 2-16,-16 5-2 16,-10 7-3-16,-32 9 5 15,-14 11-11-15,-10 16 0 0,-1 15-4 16,1 12-36-16,-5 39-87 15,18 7-88-15,11 5-400 16</inkml:trace>
  <inkml:trace contextRef="#ctx0" brushRef="#br1" timeOffset="-35811.42">8203 4738 371 0,'0'0'1919'16,"0"0"-1604"-16,0 0-104 16,0 0-92-16,116 2-24 15,-79 1-58-15,2 3 5 16,-1-6-17-16,1 0 8 16,-1 0-2-16,1 0-2 15,-2 0 1-15,1 0 13 16,4 0 0-16,1 0-12 15,3 0 12-15,4 0-20 16,1 0 10 0,3 0-12-16,-1-6-1 0,0 3-5 0,-3 1-7 15,-4-2 0-15,-1 2-7 16,-1 0 7-16,1 1-8 16,-3 1 10-16,3 0-10 15,-3 0 3-15,3 0 1 16,-2 0 3-16,1 0 8 15,1 0-11-15,-1 0 14 16,3 0-3 0,4 1 12-16,0 1-17 0,3-2 7 15,2 0-12-15,-1 0-1 16,-1 0-3-16,-1 0 0 16,1 0-1-16,-3 0 6 15,-2 0-5-15,0 0-1 16,-2 0 12-16,0 0-11 15,-1 0 16-15,2 0-10 0,-2 0 1 16,3 0-3 0,3 0-4-16,1 0 2 0,2-2 0 15,1 2 5-15,0 0-7 16,-2 0 9-16,-1-1-10 16,-2 1 6-16,3-3-5 15,0 1 4-15,-1-2-3 16,0 1 1-16,-1 3 1 15,-6-3-3-15,1 3 5 16,-2 0 0-16,-3 0-6 16,-2 0 0-16,3 0 1 15,-3 0 2-15,2 0-2 0,3 0 2 16,1 0 1 0,2-4 10-16,-2-1-13 15,3-4 12-15,1 4-12 0,-4-4 3 16,3 3-4-16,-2 1 0 15,4 2 0 1,-1-1 5-16,0 4-10 0,4 0 12 16,0 0-7-1,0 0 7-15,-2 0-11 16,6 0 8-16,-2 0-4 16,2 0 0-16,0 0 1 15,-2 0 4-15,-2 2-4 0,-1 3 6 16,-2 4-7-16,3-3 5 15,0 2-1-15,-2-2-6 16,2 0 2-16,0-2 0 16,-3 3 1-16,2-4-1 15,-3 1 2-15,1 1 2 16,-2-2-3-16,2 3-1 16,1-2 0-16,-4 3 2 15,2-2-2-15,-2-1 0 16,-1 1-3-16,3-2 2 15,-2-1 2-15,2 0-5 0,-2 3 8 16,-1-5-3-16,0 5 3 16,0-3-4-16,0 3 0 15,-3-1 1-15,4 1-1 16,-4-1 0-16,3 1 3 16,-1-1 1-16,-1-1-4 15,2-1 4-15,0 0 1 16,-3-2-4-16,3 3 8 15,-3-3 3-15,2 0 4 16,0 0-3-16,3 0-12 0,2 0 10 16,0 0-11-1,5 2 11-15,0-2-8 0,2 2 0 16,0-2-3-16,2 0 0 16,1 0 6-16,-1 0-5 15,0 0 5-15,0 0-5 16,0 0 1-16,1-4 2 15,-1 1 1-15,2 3 0 16,3 0-5-16,-1 0 0 16,3 0 0-16,4 0 0 15,1 0 1-15,1 0-1 16,-1 0 3-16,-3 0 5 0,-2 5-5 16,-5-2 4-16,-4 1-7 15,2 2 0-15,-2 1 1 16,0-2-1-16,2-1 0 15,1 1 5-15,-3 0-6 16,2-2 5-16,-2 1-1 16,1-4 4-16,1 0-8 0,4 0 2 15,-4 0-2-15,2 1 1 16,1 2 0 0,-1 0-4-16,3 2 10 15,-1 0-10-15,3 0 9 0,-1-2-7 16,6 0 7-1,-3-3-6-15,2 0 1 0,-1 0 0 16,-3 0 0-16,-3 0 0 16,-4 0-4-16,-2 0 10 15,-2 0-1-15,-1 0 0 16,1 0-5 0,2 4 3-16,0-3-2 0,-2 3 3 15,2-1-4-15,-2-1 0 16,-5 0 0-1,2-2 0-15,-3 0 0 0,0 2 0 16,4-2 0-16,-2 3 0 16,1-1 0-16,0 3 0 15,3 2 0-15,0-7 0 16,4 5 0-16,0-3 0 16,3-2 0-16,1 2 0 0,1 0 0 15,2-1 0 1,-2 6 0-16,2-3 0 15,-3 2 0-15,1-3 0 0,-3 2 0 16,0-1 0-16,1-2 0 16,-3-2 0-16,2 0 0 15,-1 0 0 1,-3 0 0-16,-3 0 0 16,1 0 0-16,-4 0 0 0,-4-2 0 15,0 2 0-15,-4 0 0 16,1 0 0-16,-3 0 0 15,-1 0 0-15,1 0 0 0,0 0 0 16,-2 0 0-16,0 0 0 16,-2 0 0-1,-3 0 0-15,4 0 0 16,-4 0 0-16,3 0 0 16,2 0 0-16,1 0 0 0,1-2 0 15,3 0 0 1,-1-3 0-16,3 4 0 15,-1-3 0-15,2 0 0 0,0 1 0 16,-1 0 0-16,0-2 0 16,-2 2 0-16,-5-1 0 15,-1 1 0-15,0 1 0 16,-1 2 0-16,-1 0 0 16,1-3 0-16,3 1 0 15,-1-2 0-15,2-1 0 16,-2 2 0-16,0-3 0 15,-2-1 0-15,0 3 0 0,-4 3 0 16,-3-2 0 0,-2 3 0-16,0 0 0 0,0-1 0 15,-3 1 0 1,3-5 0-16,0 3 0 0,2-3 0 16,-2 0 0-16,-2 2 0 0,0-3 0 15,0 4 0-15,-3-3 0 16,1 3 0-1,-3 2 0-15,0-1 0 16,1-1 0-16,-1-1 0 0,-4 2 0 16,-2-2 0-1,-6 2 0-15,-1-2 0 16,-1 2 0-16,-2-2 0 16,-2 3 0-16,-1 0 0 0,1-2 0 15,-2 2 0-15,0 0 0 16,-2 0 0-1,0 0 0-15,0 0 0 16,0 0 0-16,0 0 0 0,0 0 0 16,0 2 0-16,0 16-71 15,0 0-262-15,0 0-442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1T00:26:18.11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3887 7513 1889 0,'0'0'237'16,"0"0"-104"-16,0 0-19 0,0 0-13 15,139-52-42-15,-108 49 16 16,0 3-11-16,0 0-12 16,-2 0-18-16,-5 12 11 15,1-3-4-15,-7 4 4 16,-3 1-19-16,-1-3-1 0,-5 0-9 16,-5-1-4-16,-2-2-3 15,-2-4-3-15,0-2 13 16,-6-2-7-1,-15 0 2-15,-5 0-14 0,-8 0 1 16,-1-11-1-16,-3 3 0 16,0 0 0-16,-3 3 0 15,-1 2-1-15,5 3 1 16,-4 0 0-16,6 0 0 16,3 8 0-16,3 15 0 15,8 7-5-15,3 10 5 16,7 10 8-16,9 6 1 0,2 4 10 15,0 5 20-15,19-6-15 16,12-2-1-16,5-9-14 16,9-12 2-16,-1-7-3 15,3-14 16-15,-3-7-2 16,1-8 1-16,-3 0 7 16,-1-28-14-16,-3-13 3 15,-7-10-18-15,-6-7 5 16,-8 2-6-16,-11 3 0 15,-2 13 1-15,-4 10-1 0,0 10 5 16,0 11-4 0,0 9 3-16,0 0-3 15,12 20-2-15,9 6 1 16,3 1 0-16,10-1-6 0,12-7-50 16,-6-3-134-1,-3-9-330-15</inkml:trace>
  <inkml:trace contextRef="#ctx0" brushRef="#br0" timeOffset="284.25">4863 7674 2560 0,'0'0'279'16,"0"0"-118"-16,0 0-63 15,0 0-23-15,145-18-43 0,-103 16-5 0,3 0-16 16,-5 2-9 0,-6 0-2-16,-8 0-40 15,-7 18-99-15,-8-5-180 16,-11 2-1639-16</inkml:trace>
  <inkml:trace contextRef="#ctx0" brushRef="#br0" timeOffset="517.07">4873 7950 2913 0,'0'0'198'0,"0"0"-147"16,0 0 28-16,0 0-28 0,119 22-26 15,-76-22-14-15,-1 0-10 16,-1 0 5-16,-3 0-6 16,-5 0-14-16,7 0-117 15,-9 0-142-15,-4 0-753 0</inkml:trace>
  <inkml:trace contextRef="#ctx0" brushRef="#br0" timeOffset="790.24">5669 7860 2786 0,'0'0'223'0,"0"0"-82"15,0 0-31-15,0 0-60 16,131-16-18-16,-92 14-27 16,0 2 0-16,-1 0-5 15,-3 0 0-15,7 0-40 16,-11 0-181-16,-6 2-455 0</inkml:trace>
  <inkml:trace contextRef="#ctx0" brushRef="#br0" timeOffset="1153.5">6487 7361 2119 0,'0'0'408'0,"0"0"-212"16,0 0-60-16,-23-123-47 0,19 106-26 15,2 7-38 1,2 10-5-16,0 0 7 0,0 16 2 16,0 22-12-16,0 12-16 15,0 12 12-15,6 13-7 16,1 2 13-16,1 5-8 15,0 1 18-15,-2-3 19 16,-2-1 3-16,-4-14-6 16,0-6-9-16,0-16-7 15,0-14-23-15,0-9 10 16,0-8-7-16,-4-4 6 16,-2-4-10-16,-2 0-5 0,0-4-4 15,1 0-41-15,5 0-53 16,2 0-101-1,0-2-384-15</inkml:trace>
  <inkml:trace contextRef="#ctx0" brushRef="#br0" timeOffset="1661.42">6983 7840 2660 0,'0'0'302'0,"0"0"-157"16,0 0-10-16,0 0-32 15,34 132-35-15,-28-81-22 16,-1 4-5-16,-2-6-10 16,-3-1-4-16,0-6-23 0,0-6 4 15,-3-7-8-15,-6-10-29 16,-6-17-111-16,1-2-173 15,1-2-491-15</inkml:trace>
  <inkml:trace contextRef="#ctx0" brushRef="#br0" timeOffset="1819.52">6910 7590 2806 0,'0'0'196'0,"0"0"-154"15,0 0-42-15,0 0-523 0</inkml:trace>
  <inkml:trace contextRef="#ctx0" brushRef="#br0" timeOffset="3659.2">8640 6902 2274 0,'0'0'353'16,"0"0"-234"-16,0 0-43 15,0 0-24-15,0 0-25 0,0 0-14 16,0 0 16-16,38 54-19 16,-30-28 18-1,-1 8 13-15,-2 4 4 16,-3 11 0-16,-2 7-5 16,0 7 0-16,0 8-20 0,-2 3 0 15,-10 0-12 1,2-2 2-16,-2-3-1 0,3-3 7 15,1-6-8-15,3-2-2 16,5-8 6-16,0-3-6 16,2-10-6-16,18-6 0 0,7-9 7 15,6-6-6-15,6-11 3 16,0-5 5-16,6 0 14 16,-2-24 2-1,-4-10-11-15,-1-8 6 16,-9-10-13-16,-6-6 5 0,-10 0-12 15,-13 2 9 1,0 3-8-16,-20 9-1 0,-15 8 7 0,-11 12-7 16,-2 10 0-1,1 13-15-15,9 1-7 16,11 10-9-16,13 12-40 16,14 6-91-16,16 9-29 15,18-4-98-15,1-9-1582 0</inkml:trace>
  <inkml:trace contextRef="#ctx0" brushRef="#br0" timeOffset="3892.71">9505 7578 2453 0,'0'0'346'16,"0"0"-148"-16,0 0-61 15,145-6-50-15,-94 1-46 16,0 3-24-16,-6 1-9 16,-7 1-7-16,-12 0-1 15,-13 15-35-15,-10 8-136 16,-3-1-434-16</inkml:trace>
  <inkml:trace contextRef="#ctx0" brushRef="#br0" timeOffset="4093.65">9558 7849 2834 0,'0'0'372'16,"0"0"-351"-16,0 0 28 15,0 0 8-15,0 0-17 16,154 0-31-16,-112 0 1 16,3 0-10-16,7 0-8 15,-10 1-130-15,-9 12-267 0</inkml:trace>
  <inkml:trace contextRef="#ctx0" brushRef="#br0" timeOffset="4624.95">10603 7215 2030 0,'0'0'405'15,"0"0"-208"-15,0 0-96 0,-13-127-8 16,13 103-43 0,-2 10-14-16,2 10-24 0,0 4 10 15,0 2-4-15,0 24 23 0,0 17-18 16,0 13 11-16,0 9 30 16,0 12-8-16,4 5 15 15,3 2-21-15,-1 0 1 16,2-7-9-1,-4-7-7-15,3-10-19 16,-1-10-12-16,1-12-1 16,-2-8-3-16,-1-12-26 15,1-10-77-15,-1-8-88 16,-2-13-265-16,2-12-1761 0</inkml:trace>
  <inkml:trace contextRef="#ctx0" brushRef="#br0" timeOffset="4965.26">11020 7142 2309 0,'0'0'358'16,"0"0"-175"-16,0 0-51 15,-22 147-27-15,11-82-24 16,0 10-11-16,4 7-4 16,3 1-18-16,1-3 2 15,3-8-6-15,0-11-7 16,21-18-9-16,6-16-13 0,6-16 2 16,2-11 10-1,1-7 11-15,-7-24-26 0,-11-5 7 16,-11-4-14-16,-7 2-5 15,-7 8-3-15,-24 7-2 16,-8 11-19-16,-3 9-35 16,5 3-50-16,12 9-65 15,14 8-77-15,11-1-627 16</inkml:trace>
  <inkml:trace contextRef="#ctx0" brushRef="#br0" timeOffset="5327.39">11388 7261 2557 0,'0'0'330'16,"0"0"-153"-16,-31 146-3 15,27-65-66-15,4 6-43 0,0 0-10 16,13-7-15-16,16-12 8 16,11-18-20-16,9-18 17 15,9-24 5-15,2-8-10 0,-2-37-13 16,-8-22-11-16,-15-13-5 31,-18-10-11-31,-17-3 3 16,0 5-3-16,-35 10-3 0,-18 9-23 15,-12 14-37-15,-31 13-80 16,16 14-160 0,16 14-442-16</inkml:trace>
  <inkml:trace contextRef="#ctx0" brushRef="#br0" timeOffset="7029.22">13793 7335 2155 0,'0'0'393'15,"0"0"-174"-15,0 0-78 16,0 0-2-16,-149-20-61 0,109 26-21 16,0 22-27-16,2 9 3 15,2 14-12-15,7 9 3 16,10 8 3-16,7 3 10 0,12 1 0 15,0-2-19 1,24-6 3-16,12-7-15 16,9-13 9-16,3-10-11 15,4-14 5-15,2-10-9 0,0-10 4 16,-6 0-4-16,-3-10-48 16,-1-20-57-16,-13 2-139 15,-8 3-508-15</inkml:trace>
  <inkml:trace contextRef="#ctx0" brushRef="#br0" timeOffset="7227.61">14295 7604 2406 0,'0'0'285'15,"0"0"-113"-15,0 0-77 16,0 0-43-16,143-10-35 16,-112 10-17-16,-4 10 0 0,-10 8-197 15,-6 2-1092-15</inkml:trace>
  <inkml:trace contextRef="#ctx0" brushRef="#br0" timeOffset="7407">14339 7839 2867 0,'0'0'214'16,"0"0"-161"-16,0 0 51 0,0 0-37 16,0 0-49-1,137 1-4-15,-104-1-14 16,7 4-28-16,-11 1-221 15,-4-1-1924-15</inkml:trace>
  <inkml:trace contextRef="#ctx0" brushRef="#br0" timeOffset="8031.96">15086 7620 1779 0,'0'0'1298'16,"0"0"-1137"-16,0 0-107 0,0 0 35 15,0 0-22-15,114 0-39 16,-76 0-12-16,0 0-15 16,-5 0 2-16,-4 0-3 0,10 0-34 15,-11 0-142 1,-4 0-375-16</inkml:trace>
  <inkml:trace contextRef="#ctx0" brushRef="#br0" timeOffset="8492.73">15744 7042 2150 0,'0'0'344'0,"0"0"-158"0,0 0-21 15,0 0-49-15,0 0-25 16,0 0-15-16,0 0-39 16,0 76-18-16,-7-35 31 15,5 3-22-15,2 3 10 16,0 5-9-16,0-9-11 15,20-2-13-15,11-12-5 16,9-9 1-16,10-14 0 16,5-6 2-16,6-9 1 15,-8-23-8-15,0-21-59 16,-14 5-115-16,-18-1-301 16</inkml:trace>
  <inkml:trace contextRef="#ctx0" brushRef="#br0" timeOffset="8697.2">16106 7092 2283 0,'0'0'380'16,"0"0"-154"-16,0 0-36 16,-32 146-52-16,25-85-51 15,0 7-30-15,1 4 4 16,2 2-15-16,-1 0-7 0,2-5-24 16,1-5 2-16,0-10-12 15,2-8-5-15,0-10 0 16,0-11-16-16,0-11-45 15,0-14-71-15,0-7-207 16,2-14-567-16</inkml:trace>
  <inkml:trace contextRef="#ctx0" brushRef="#br0" timeOffset="9063.61">16502 7104 2341 0,'0'0'367'0,"0"0"-155"15,-16 105-55-15,12-53-60 16,4 3 2-16,0-2-34 15,2-9-5-15,21-8-23 16,6-14-11-16,6-12 8 0,7-10 15 0,1-2-11 16,-5-25-14-16,-9-12-8 15,-7-7-16 1,-13 0-5-16,-9 2-27 0,-2 5-1 16,-25 12-19-16,-6 6-1 15,-7 12-48 1,-1 9-65-16,-3 4-42 15,11 18-227-15,8 0-1366 0</inkml:trace>
  <inkml:trace contextRef="#ctx0" brushRef="#br0" timeOffset="9294.11">16417 7533 2480 0,'0'0'456'16,"0"0"-262"-16,-14 158-33 0,14-88-67 15,0-4-27-15,8-15-39 16,18-13-5-1,10-19 8-15,11-19 9 16,4-3 10-16,1-32-27 16,-8-16-2-16,-11-7-12 15,-8-2 3-15,-14 6-7 0,-11 8 3 0,0 14-4 16,-9 8-4-16,-16 5-34 16,-4 12-84-16,5 2-115 15,9 5-480-15</inkml:trace>
  <inkml:trace contextRef="#ctx0" brushRef="#br0" timeOffset="9694.44">17130 7321 1894 0,'0'0'806'16,"0"0"-619"-16,0 0-16 0,-19 112-56 15,15-46-4-15,0 10-33 16,4 6-1-16,4 1-28 15,17-11-3-15,18-14-3 16,11-20 8-16,17-21 1 16,11-17-6-16,7-28-5 15,-7-25-30-15,-14-10 6 16,-19-10-14-16,-26-2 3 16,-19 2-6-16,-23 5 0 15,-31 9-4-15,-17 12-22 16,-11 10-18-16,-1 16-42 0,8 14-40 15,3 14-32-15,23 18-41 16,18 5-339-16</inkml:trace>
  <inkml:trace contextRef="#ctx0" brushRef="#br0" timeOffset="10101.18">17768 7513 2408 0,'0'0'551'16,"0"0"-404"-16,2 143-20 0,18-87-20 15,12-12-39 1,5-16-15-16,10-17 2 0,9-11 7 16,0-25-27-16,-3-21-18 15,-10-7-4-15,-16-3-8 16,-14 2 8-16,-13 9-7 15,0 4 10-15,-29 11-9 16,-11 8-7-16,-12 10-2 16,-6 12-72-16,-19 6-72 15,11 18-168-15,14 5-405 0</inkml:trace>
  <inkml:trace contextRef="#ctx0" brushRef="#br1" timeOffset="39980.86">19975 9499 1320 0,'0'0'471'0,"0"0"-353"16,0 0-36-16,0 0 55 0,0 0-55 15,0 0-22 1,29 120-35-16,-25-96 97 16,1 4-47-16,-3 0 4 0,0 4-6 15,0 2 32 1,1 2-71-16,2 0-15 16,-3 3-5-16,2 1-8 0,-2-3 2 15,0 4-8 1,-2-3 21-1,0 2-13-15,0-2 30 0,0 2-25 0,0-1-1 16,0-4-12-16,2 2 1 0,1-1-1 16,-1-2 1-1,0-2 4-15,0 0-4 16,-2 3 6-16,0-4-7 0,3 1 9 16,-3 2-8-1,0 0 3 1,0 1-3-16,0 2 8 0,0 2 0 15,0 1-8-15,0 2 8 16,0 0-9-16,0-2 12 16,0 1-12-16,2-4 5 15,1 2-5-15,-1-2 1 16,0 0 0-16,0 0-1 16,-2 2 12-16,2 1-5 15,-2 2 19-15,0-1-12 16,0 5 5-16,0 0-11 15,2 0 1-15,0 0-5 16,-2-2-4-16,3-4 6 0,-1 2-5 16,-2-2 6-16,0-1-6 15,0 2 9-15,0-1-9 16,0 3 3-16,0-2-4 16,0 4 6-16,0 2-5 15,0-1 0-15,0 3 5 16,0-1-6-16,0 1 0 15,0-3 4-15,0-5-5 16,0 2 1-16,0-2 0 0,0-4 0 16,0 1-1-16,0 3 1 15,0-2-2-15,0 3-3 16,0 1 10-16,0 0-10 16,0 1 9-16,0 3-9 15,0-1 5-15,0-1 0 16,-2 4 0-16,2-1 0 15,0-2-1-15,0 1 2 16,0-3-6-16,0 0 10 16,0 2-10-16,0 2 5 15,0 6 0-15,0 4 0 0,0 5 0 16,0 6 0-16,0 2 9 16,0 4-3-1,0-3 8-15,-3-1 1 0,1-6-9 16,0-3 14-16,2-4 2 15,0-2-14-15,0 2-8 16,0-7 0-16,0-7 0 16,0-5-14-16,0-2-47 15,0 21-107-15,0-8-44 16,0-7-499-16</inkml:trace>
  <inkml:trace contextRef="#ctx0" brushRef="#br1" timeOffset="41531.33">19012 13600 1766 0,'0'0'198'0,"0"0"-104"16,0 0 22-16,116-4-32 15,-76 0-1-15,3-1 6 16,-2 1-31-16,2 1 36 16,2-2 37-16,0 3-75 15,-1 0-28-15,-4 2 2 16,0 0-8-16,-2 0 17 16,0 0-15-16,-1 0 0 0,2 0-5 15,-1 0 9-15,4 0-3 16,1 0 1-1,-1 0-8-15,-1 0 6 0,2 0-6 16,-1 0-9-16,-1-2 9 16,-3 2-12-16,-3-3 3 15,-1 3-9-15,-3 0 22 16,0 0-13-16,-2 0 7 16,0 0 4-16,0 0 0 15,2 0-8-15,0 0-7 16,1 3 16-16,1-3-20 0,2 0 11 15,4 0-12 1,1 2 20-16,4 2 9 16,5-1-15-16,3 1-14 0,2-1 1 15,3-1-1-15,3-2 4 16,2 0-4-16,2 0 4 16,0 0-5-16,-1 0 6 15,-1 2-5-15,-2 2 0 16,-4 4 0-16,-3 0 0 15,-2 0 0-15,-1 1 0 16,-6 1 5-16,1-5-9 16,-1 1 8-16,1 1 0 15,-1-3-3-15,4 1-1 0,-4 0 0 16,3-1 0 0,-3-1 6-16,3 2-5 0,0-1 6 15,0 1-7-15,1-3 13 16,2 3-12-16,1-5 12 15,2 0-12 1,1 0 5-16,4 0-3 0,0 0-3 16,4 0 0-16,3 0 4 0,4 2 4 15,5-2-4 1,3 2 11 0,4-2-15-16,2 1 7 0,2 2-6 0,-4-2 3 15,-2 2-4-15,-4 1 4 16,-1 0-1-16,-3 1-2 15,0 2 9 1,1-3-9-16,1-3-1 0,-1-1 0 16,1 2 7-1,-2-2-2-15,1 0-5 16,2 0 9-16,-3 0-9 16,0 0 12-16,0 0-12 15,4 0 13-15,0 0-13 16,3 0 10-16,2 0-5 15,3 0 2-15,2 0 1 0,2 0-4 16,-3 0 16 0,-4-2-16-16,-1 2 12 0,-6 0-16 15,1 0 6-15,-3 0-6 16,2 0 5-16,-1 0-2 16,-3 0-3-16,2 0 2 15,1 0 2-15,-3 0-3 16,0 0 3-16,-1 0 4 15,0 0-7-15,-1 0 15 16,-5 0-9-16,-2 0-2 16,-2 0-1-16,-2 0-4 0,-7 0 2 15,-6 0 4-15,-8 0-9 16,-10 0 7-16,-8 0-8 16,-7 0-19-16,-6 0-14 15,-4 0-16-15,0 0-40 16,-4-1-96-1,-10-3-472-15</inkml:trace>
  <inkml:trace contextRef="#ctx0" brushRef="#br1" timeOffset="41833.5">25951 13483 2705 0,'0'0'286'16,"0"0"-112"-16,0 0-70 15,0 0-73-15,0 0-22 16,0 0-1-16,0 0 9 16,83 28-16-16,-47-10 14 15,-1 0-15 1,1 6 4-16,-5 2-3 0,-4 3 0 16,-7 4 4-16,-9 2-5 0,-11 1 9 15,0 0-9-15,-13-9 4 16,-16 0-4-16,-4-3-4 15,-8-4-29 1,-15 8-36-16,12-6-126 16,2-2-350-16</inkml:trace>
  <inkml:trace contextRef="#ctx0" brushRef="#br1" timeOffset="42861.18">19624 9671 1693 0,'0'0'469'16,"0"0"-199"-16,0 0-96 0,0 0-49 15,0 0-40-15,0 0-38 16,0 0-26-16,97-70 22 15,-73 30-33-15,3-8 2 16,2-8-12-16,0-4 5 16,0-1-5-16,-2 6 0 0,-3 6 0 15,-3 13 0-15,-6 9 0 16,1 14 0-16,-3 7-4 16,3 6 9-16,-1 2 6 15,1 23 37-15,1 13 39 16,0 13-18-16,0 7-17 15,1 6-23-15,-1 3-11 16,4-4 13-16,1 0-20 16,1-11 1-16,1-5-8 15,-2-12-8-15,1-10-97 16,-6-12-150-16,-5-6-1768 16</inkml:trace>
  <inkml:trace contextRef="#ctx0" brushRef="#br1" timeOffset="43430.41">20501 8298 2087 0,'0'0'339'0,"0"0"-174"0,0 0 7 15,0 0-87-15,0 0 12 16,27 134-15-16,-27-86 7 16,0 8-11-16,0 9-28 15,0 2-7-15,0 1-9 16,-5-3-12-16,3-13-21 15,2-12 5-15,0-10-6 16,0-9 0-16,4-10 0 0,10-2 0 16,1-8 5-16,8-1-4 15,4 0 29-15,0 0-4 16,0-10 7-16,-4-1-22 16,0 6-2-16,-5 1-8 15,-5 1-1-15,3 3 0 16,4 0-49-16,-4 15-59 15,-1-1-262-15</inkml:trace>
  <inkml:trace contextRef="#ctx0" brushRef="#br1" timeOffset="44766.09">26143 14516 1384 0,'0'0'474'16,"0"0"-227"-16,0 0-82 0,16 124-55 15,-12-78-30-15,3 0-13 16,-5 2 10-16,2 1-1 16,-2-1-18-16,-2 2-2 15,0-4-20-15,2-4 3 16,-2-2-15-16,0-6-8 0,0-4-9 15,0-8 8 1,0-9-15-16,0-4 5 0,0-4 3 16,0-5 7-1,0 0 4-15,0 0-2 0,0-5 3 16,0-11-20-16,-2-6 6 16,0-8-6-16,0-8 0 15,2-4 0-15,0-6-1 16,0-10 1-16,0 0-2 15,0-9 2-15,0 1 0 16,10 0 0-16,-2 1 1 16,3 7 9-1,5 5-10-15,-1 7 1 0,3 11 14 16,2 9 10-16,0 12-3 16,5 4-10-16,4 10 6 15,2 0 2-15,0 14 26 16,1 15-14-16,-3 6 8 15,-9 6-17-15,-7 1 7 0,-7 4 5 16,-6-6-5-16,0 1-2 16,-13-2-17-1,-11-7 7-15,-7-2-18 16,-5-7 0-16,1-5-10 0,1-9-38 16,5 0-23-16,9-9-24 15,9 0-45-15,6 0-279 0</inkml:trace>
  <inkml:trace contextRef="#ctx0" brushRef="#br2" timeOffset="56303.73">20124 12270 1754 0,'0'0'414'0,"0"0"-252"0,0 0-15 0,0 0-43 16,0 0-46-16,0 0 16 31,0 0-20-31,0 0 6 15,0 0-13-15,0 0-4 16,0 0-1-16,0-6 13 0,0-6 11 16,0-5-41-16,5 3 1 15,1-7-18-15,4 1 11 16,-2-5-13-16,3 1 5 16,1-2 1-16,-1 1-1 15,0-1 3-15,0-3-4 16,0 1 3-16,0 0-4 15,1-4 9-15,1 2-10 16,0-5 4-16,0 3-6 16,4-1 6-16,0-1 1 0,1 0-3 15,-1 2-2-15,4-2-7 16,-1 3 7-16,3 2-7 16,-2-4 12-16,0 1-6 15,1-2 6-15,-2 2-2 16,0 0 6-16,-2 1-2 15,2 0-9-15,0 1 14 16,0-3-19-16,2 1 16 16,1 0-3-16,1 2 6 15,1 0-7-15,-1 2-2 16,-2 3-5-16,3 2 2 16,-3 1-2-16,2-3-6 0,3-1 15 15,2 1-14-15,2-1 16 16,-2 0-16-16,2-1 11 15,-2 5-6-15,-2 0 1 16,2 3-1-16,0-1 0 16,3 3-1-16,3-3-5 15,4-1 12-15,1 0-6 0,-3-1 8 16,3 0-14-16,-4 4 11 16,-2 0-4-16,-1 1-1 15,-2 5 1-15,-2 1-7 16,3-1 11-1,-1 1-6-15,0 1 12 0,0 3-15 16,5-4 13 0,-3 2-6-16,5-1 8 15,-2-1-3-15,0 4-4 16,-3-2 3-16,-2 4-12 0,2-2 10 16,-1 3-11-16,-1-1 11 15,0 0-11-15,2-1 16 16,1 3-7-16,-1-2 2 15,0 1-3-15,-1 1-4 0,2 0 3 16,-3 3-3-16,2 0 5 16,1 0-4-16,-1 0 8 15,2 0-6-15,-1 0 2 16,-1 0-2-16,0 3-7 16,2 2 8-16,-2 2-4 15,-2-2 0-15,0-1-4 16,-1 3 13-1,-4-2-12-15,-2 1 13 0,1 1-13 16,2-2 6-16,0 4-4 0,-1-1-2 16,1 1 9-1,2 3-9-15,0 1 10 16,0 1-7-16,-3 0 1 16,-1 0-4-16,0 0 7 15,-1 0-8-15,1 2 4 16,-1 0 4-16,-2 0-7 15,-1-2 4-15,-1 2-4 16,-5-2 5-16,1 0-2 0,-3 0-2 16,2 0-2-16,-1 2 1 15,1 0 2-15,1 1-3 16,-3-4 4 0,3 3 0-16,-5-1-6 0,3-1 7 15,-3-3-7-15,0 3 2 16,1 1 0-16,0 0 2 15,0 6-2-15,1-2 2 16,1 3 2-16,-3 1-4 16,0-2 5-16,0 0-3 15,-2 1 1-15,2-2-3 16,-2 1 0-16,0 0 0 16,2-1 0-16,-1-1 0 15,-2 2-6-15,1-1 12 16,-1 0-10-16,2-2 8 0,-1 2-3 15,-1-1-1-15,4 1-1 16,-1 0 1-16,-3 1 0 16,4 2-1-16,1-1 2 15,-2-1 0-15,1 4 4 16,-4-1-2-16,4 0 1 16,-3 0-2-16,-1-5-2 15,1 1 0-15,1-3 0 16,-4-1 0-16,1 1 0 15,-1-2 0-15,4 4 0 0,-4-2 0 16,3 4 0 0,-1-1 0-16,2 0 0 0,-1-1 0 15,-1 2 0-15,2-1 0 16,1 2 0-16,-3-2 0 16,4 2 0-16,-3-2 0 15,-1-3 0-15,4 3 0 16,-6-3 0-16,3 1 0 15,-2 0 0-15,2 0 0 16,-2 1 0-16,-1-4 0 0,1 3 0 16,2 0 0-16,0 3 0 15,-1-1 0-15,-1 2 0 16,3 1 0-16,-2 2 0 16,-1-1 0-16,1-2 0 15,0 0 0-15,-2-1 0 16,1-4 0-16,-1 1 0 15,-1-2 0-15,2 0 0 16,-1 0 0 0,1 2 0-16,-3-2 0 0,6 3 0 15,-4-2 0-15,-1 0 0 16,1-2 0-16,-2 1 0 0,2 0 0 16,-4-1 0-1,2-2 0-15,0 1 0 0,-1 1 0 16,1-3 0-16,-2 2 0 15,2-2 0-15,-1 4 0 16,2 0 0-16,-3 3 0 16,0-2 0-16,0-2 0 0,0 2 0 15,1-3 0 1,-1 2 0 0,0 0 0-16,0 0 0 0,0 2 0 0,0 1 0 15,-2 0 0 1,3 0 0-16,-1 1 0 15,1-1 0-15,1 0 0 16,0 1 0-16,1-2 0 0,1 3 0 16,1-4 0-1,-2-1 0-15,2 0 0 16,-5-2 0-16,2 0 0 0,-2-2 0 16,0 0 0-16,-2 0 0 15,2-2 0-15,1 2 0 16,-3 0 0-1,2 3 0-15,2-1 0 0,1 3 0 16,2 1 0-16,-1-2 0 0,1 3 0 16,-3-6 0-1,1 1 0 1,-2-2 0-16,1 3 0 0,0-3 0 16,-2 0 0-16,0 0 0 15,1-3 0-15,-1 0 0 16,0-1 0-16,0 0 0 15,0 0 0-15,-2 0 0 16,3 2 0-16,-3 0 0 16,3 0 0-16,-3 2 0 15,2-2 0-15,-2-1 0 16,2 3 0-16,0 3 0 0,2-3 0 16,1 2 0-16,-1-4 0 15,0 2 0-15,2-4 0 16,-4 2 0-16,0-1 0 15,0 0 0-15,-2-1 0 16,2 1 0-16,-2-6 0 16,2 2 0-16,-2-2 0 15,0 6 0-15,3-2 0 16,-1 5 0-16,0 3 0 16,2-1 0-16,-2-1 0 15,4-4 0-15,-4-4 0 0,-2 0 0 16,0-4-9-16,0-1-41 15,0 0-9-15,0-1-95 16,-14-14-182-16,-3-7-862 16</inkml:trace>
  <inkml:trace contextRef="#ctx0" brushRef="#br2" timeOffset="57470.35">22172 10615 2241 0,'0'0'308'0,"0"0"-219"0,0 0-46 0,0 0-43 16,0 0-69-16,0 0-136 15,0 0-675-15</inkml:trace>
  <inkml:trace contextRef="#ctx0" brushRef="#br2" timeOffset="57644.27">22172 10615 1281 0,'4'146'1145'0,"-4"-135"-969"16,0 1-113-16,0 4-63 16,0 6-30-16,0-4-143 15,0 0-207-15</inkml:trace>
  <inkml:trace contextRef="#ctx0" brushRef="#br2" timeOffset="57771.01">22182 10983 1879 0,'0'0'433'0,"0"0"-225"0,0 0-90 16,0 0-36-16,0 0-71 16,0 0-11-16,0 118-41 15,0-94-92-15,0-4-130 16,0-4-1822-16</inkml:trace>
  <inkml:trace contextRef="#ctx0" brushRef="#br2" timeOffset="57914.34">22204 11231 2046 0,'0'0'419'0,"0"0"-208"0,0 0-65 16,0 0-93-16,0 0-50 16,0 0-3-16,0 120-85 15,0-95-120-15,0-8-207 16</inkml:trace>
  <inkml:trace contextRef="#ctx0" brushRef="#br2" timeOffset="58012.55">22228 11474 1332 0,'0'0'694'0,"0"0"-400"16,0 0-172-16,0 0-89 0,0 0-33 16,0 118-16-16,0-96-170 15,0-3-113-15</inkml:trace>
  <inkml:trace contextRef="#ctx0" brushRef="#br2" timeOffset="58157.78">22235 11726 387 0,'0'0'1853'0,"0"0"-1631"16,0 0-102-16,0 0-47 0,0 0-67 16,0 0-6-1,0 114-104-15,0-91-51 16,0-7-155-16,3-2-1643 0</inkml:trace>
  <inkml:trace contextRef="#ctx0" brushRef="#br2" timeOffset="58284.13">22240 11965 1977 0,'0'0'415'15,"0"0"-150"-15,0 0-86 0,0 0-80 16,0 0-77 0,-9 104-22-16,9-84-8 0,0 5-78 15,0-8-121-15,0-1-190 16</inkml:trace>
  <inkml:trace contextRef="#ctx0" brushRef="#br2" timeOffset="58410.93">22238 12250 2228 0,'0'0'339'0,"0"0"-132"16,0 0-100-16,0 0-79 0,0 0-21 0,0 0-7 15,0 118-55 1,0-96-123-16,2-3-92 15,0-4-437-15</inkml:trace>
  <inkml:trace contextRef="#ctx0" brushRef="#br2" timeOffset="58546.68">22251 12490 1861 0,'0'0'374'0,"0"0"-196"0,0 0-103 16,0 0-49-16,0 0-26 0,0 0-9 15,0 119-114-15,0-101-186 16</inkml:trace>
  <inkml:trace contextRef="#ctx0" brushRef="#br2" timeOffset="58643.88">22260 12715 1889 0,'0'0'245'0,"0"0"-169"15,0 0-76-15,0 0-145 16,0 0-1171-16</inkml:trace>
  <inkml:trace contextRef="#ctx0" brushRef="#br2" timeOffset="58816.2">22269 12881 2366 0,'0'0'316'0,"0"0"-161"15,0 0-86-15,0 0-48 16,0 0-21-16,0 0-37 15,0 113-130-15,0-90-152 16,0-4-1955-16</inkml:trace>
  <inkml:trace contextRef="#ctx0" brushRef="#br2" timeOffset="58947.41">22276 13121 2171 0,'0'0'301'0,"0"0"-154"0,0 0-47 16,0 0-72-16,0 0-28 15,0 0-102-15,0 0-199 16,0 109-1531-16</inkml:trace>
  <inkml:trace contextRef="#ctx0" brushRef="#br2" timeOffset="59101.46">22271 13283 2293 0,'0'0'251'16,"0"0"-112"-16,0 0-63 15,0 0-58-15,0 0-18 16,0 0-22-16,0 0-47 16,-16 104-50-16,16-94 21 0,0-3-198 15,0-2-62 1,0-3-1415-16</inkml:trace>
  <inkml:trace contextRef="#ctx0" brushRef="#br2" timeOffset="59307.6">22255 13435 1360 0,'0'10'498'0,"0"4"-350"0,0 3 43 15,0 3-94-15,0-1-40 16,0 0 15-16,0-2-15 16,0-2 20-16,0-6-26 15,0 1-3-15,0 1 3 16,0 0 36-16,0 6-61 16,0-1-10-16,0-2-15 15,0 0-1-15,0-5-1 16,0 0 0-16,0-6-25 15,0-1-26-15,0-2-35 0,0 0-53 16,-2 0-261-16</inkml:trace>
  <inkml:trace contextRef="#ctx0" brushRef="#br2" timeOffset="59944.47">22153 14195 2287 0,'0'0'406'16,"0"0"-305"-16,0 0-60 15,0 0-19-15,0 0 19 0,0 0-22 16,0 0 0-16,67 54 42 15,-45-36 1-15,0 4-9 16,3 0-9-16,1 4-2 16,3 1-10-16,0 0-2 15,1 2-7-15,-6 1-3 16,1-2-12-16,-6 0-4 16,0-5 0-16,-4 0 2 0,-4-11 0 15,-2-1-6 1,-5-2 6-16,1-1-5 15,-3-6 0-15,0 0-1 0,-2-2-18 16,3 0-56-16,-3 0-105 16,0-2-83-16,0-8-428 0</inkml:trace>
  <inkml:trace contextRef="#ctx0" brushRef="#br2" timeOffset="60311.53">22561 14200 2026 0,'0'0'395'0,"0"0"-147"16,0 0-98-16,0 0-89 0,0 0-18 15,0 0 23 1,0 0 1-16,-65 61 19 0,50-43-16 0,1 0-12 16,1 1-24-16,-3 2 4 15,1 4-20-15,-1-1 0 16,3 3-13 0,-3-1-1-16,1 3 0 0,-4-3-4 15,7-4 0-15,-2-2 4 16,5-4-9-16,5-7-1 15,2-6-35 1,2-3-52-16,0 0-157 0,0 0-349 0</inkml:trace>
  <inkml:trace contextRef="#ctx0" brushRef="#br2" timeOffset="60811.71">22808 14388 2204 0,'0'0'326'16,"0"0"-158"-16,0 0-45 15,0 0-55-15,27 102-44 16,-21-75 22-16,0 4 15 15,-2-4 23-15,0-1-18 0,-2-1-5 16,-2-9-30-16,2-4-13 16,-2-8-10-16,3-4-8 15,-1 0 2-15,2-2 4 16,4-16 13-16,2-6 6 16,3-8-3-16,3-2-21 15,-1 2 6-15,4-4-7 16,-3 4 0-16,-3 6 0 15,0-1-10-15,3-6-27 16,-3 8-81-16,-4-3-252 0</inkml:trace>
  <inkml:trace contextRef="#ctx0" brushRef="#br2" timeOffset="61918.78">19873 10550 2207 0,'0'0'356'16,"0"0"-200"-16,0 0-72 0,0 0 18 15,0 0-38 1,0 0-30-16,0 0-28 0,19-11 6 16,-7 11-12-16,-1 0 0 15,9 7-121-15,-3 0-160 0,-3 0-1523 0</inkml:trace>
  <inkml:trace contextRef="#ctx0" brushRef="#br2" timeOffset="62029.5">20149 10561 2204 0,'0'0'305'16,"0"0"-113"-16,0 0-82 15,0 0-74-15,0 0-36 16,0 0-10-16,0 0-173 15,113 7-259-15</inkml:trace>
  <inkml:trace contextRef="#ctx0" brushRef="#br2" timeOffset="62179.98">20454 10565 1719 0,'0'0'439'16,"0"0"-227"-16,0 0-47 15,0 0-35-15,0 0-80 16,0 0-27-16,0 0-23 15,90 31-84-15,-71-30-162 16,-3-1-535-16</inkml:trace>
  <inkml:trace contextRef="#ctx0" brushRef="#br2" timeOffset="62276.47">20693 10571 1342 0,'0'0'412'0,"0"0"-252"16,0 0 55-16,0 0-158 15,0 0-22 1,0 0-35-16,0 0-177 0,75 44-1181 0</inkml:trace>
  <inkml:trace contextRef="#ctx0" brushRef="#br2" timeOffset="62419.32">20969 10582 2018 0,'0'0'350'15,"0"0"-267"-15,0 0-67 16,0 0-16-16,0 0-330 0</inkml:trace>
  <inkml:trace contextRef="#ctx0" brushRef="#br2" timeOffset="62555.98">21273 10596 2065 0,'0'0'292'0,"0"0"-221"0,0 0-34 16,0 0-37-16,0 0-16 15,0 0-402-15</inkml:trace>
  <inkml:trace contextRef="#ctx0" brushRef="#br2" timeOffset="63350.94">21549 10592 1894 0,'0'0'421'15,"0"0"-222"-15,0 0-99 0,0 0-62 16,0 0-18-16,0 0-19 15,0 0-1-15,125 32-7 16,-103-32-68-16,0 0-25 0,0 0-90 31,1-6-78-31,-3-1 163 0,-3 6 52 16,0 1 53-16,-2 0-87 16,1 0-1189-16,-3 0 1026 0,1 0 250 15,-1 1 186-15,3 2 920 16,-1-3-851-16,1 1-145 15,-1-1-64 1,3 0-30-16,-1 3-15 0,2-3 10 31,1 1-10-31,-1 2 94 0,0-1-43 16,-2 0 19-16,1 0-43 16,-3-1-26-16,1-1-2 0,-1 0-1 0,4 0 0 31,-3 0 1-31,1 0-2 0,-1 0-2 0,-1 0 3 15,-1 0-25-15,-3 0-76 16,-5 0 28-16,1 0 57 16,-4-3 9-1,-3-8 8-15,0 2 182 0,0-1 29 16,-3 4-15-16,-4 1-7 16,3 3-46-1,0 2-63-15,-1 0-19 0,3 7-43 16,0 11-4-16,2 3 12 15,0 4-2-15,0-2 14 16,9-2-15-16,11-7 11 16,6-8-16-1,3-6 11-15,2-4-6 0,-4-21 12 0,-4-10-7 16,-9-4-8 0,-10 4-6-16,-4 1 7 15,-12 7 26-15,-17 10-9 16,-6 5-4-16,-3 12-21 15,-2 0 2-15,9 15-8 0,6 14 2 16,9 2-8 0,12 1-1-16,4-1 0 15,2-9-6-15,21-8 6 16,6-9 0-16,0-5 0 0,2-3 1 16,-6-15 5-16,-13-4-1 15,-7 2 1-15,-5-1 0 16,-2 7-1-16,-21 4-1 15,-3 6-4-15,-1 4-4 16,3 0-45-16,5 0-29 16,2 12-35-16,5 2-72 15,12-14-357-15</inkml:trace>
  <inkml:trace contextRef="#ctx0" brushRef="#br2" timeOffset="66456.45">18600 10016 2054 0,'0'0'344'0,"0"0"-177"16,0 0-12 0,0 0-83-16,0 0-26 0,0 0-44 15,0 0 41-15,0-5-7 16,0 22 13-16,0 10-15 16,0 10-16-16,0 6-2 15,2 7-6-15,0 1 7 16,2 4 3-16,3-1 9 15,5-6-16-15,3-4 0 16,3-8-4-16,4-10 0 0,2-10-9 16,3-12 5-1,0-4 0-15,0-8-5 0,2-18 21 16,-4-10-21 0,-2-6 9-16,-2-5-9 0,-5-2 0 15,-3-1-10-15,-2-3-27 16,-4 1-15-16,-3 6-11 15,-4 5-10-15,3 15 50 16,-3 7 18-16,2 11 10 16,-2 8 3-16,4 0-6 15,0 15 1-15,3 11 10 16,2 11 13-16,2 9 16 16,0 8 5-16,1 13 4 15,-6 7-10-15,-6 9 7 0,0 4-27 16,0 2 0-16,-6-7 1 15,-10-9-8 1,1-10-2-16,-2-15-12 0,0-11 0 16,1-12 5-16,1-11-10 15,1-10 1-15,1-4-13 16,1-4-26-16,4-18 1 0,3-10 0 16,5-6 3-1,0-4 16-15,0-6 3 16,9-3 14-16,5 3-53 15,-1 3-11-15,5-8-91 16,-3 15-122-16,-3 7-1367 0</inkml:trace>
  <inkml:trace contextRef="#ctx0" brushRef="#br2" timeOffset="66816.92">19286 10226 2129 0,'0'0'290'16,"0"0"-80"-16,0 0-64 0,25 148-67 16,-17-101-29-16,2-4-14 15,-4-10 11-15,3-8-16 16,-3-13-21-16,4-11-5 16,1-1 8-16,1-11 20 15,3-16-9-15,3-6 1 16,3-6-25-16,2 0 11 15,0 0-10-15,-1 3-2 16,0 2-35-16,5-8-122 16,-9 7-106-16,-3 8-1591 0</inkml:trace>
  <inkml:trace contextRef="#ctx0" brushRef="#br2" timeOffset="68351.35">22231 10449 2316 0,'0'0'248'16,"0"0"-116"-16,0 0-19 15,7 102-49-15,12-88-35 16,6-10-14-16,2-4 44 0,-4-16 1 16,-4-13 20-16,-5-7-43 15,-8-5-17 1,-6 1 3-16,0 5-7 16,-13 6 26-16,-16 11 11 0,-9 9-11 15,-2 9-26-15,0 5-5 16,5 21-3-16,8 6 0 15,9 7-2-15,11-2-2 0,7-2 8 32,4-1-11-32,23-8 11 15,7-11-11-15,3-9 11 16,4-6-6-16,-3-6 11 16,-7-17-4-16,-12-6 0 15,-7-1-12-15,-12 2-1 0,0 3 18 16,-18 2-8-16,-13 9 13 15,-3 7-17-15,3 7 11 16,6 0-17-16,8 3 0 16,10 9-4-16,7 5-9 15,0 2-3-15,16 8-65 16,6-3-77-16,-2-7-282 0</inkml:trace>
  <inkml:trace contextRef="#ctx0" brushRef="#br1" timeOffset="90541.59">2543 9520 1362 0,'0'0'1130'16,"0"0"-975"-16,0 0-75 0,0 0-10 15,0 0-22 1,0 0-48-16,0 0 24 0,46 23-4 16,-21 0 17-16,0 6 30 15,4 5-4-15,0 5-7 16,2 8-36-16,2 5 23 15,1 4-13-15,-1 4 19 16,-2 3-29-16,0-1 0 16,-4-1-9-16,0-6-3 15,-4-4-4-15,-4-9 0 16,-1-8-6-16,-5-10 8 16,-1-6-12-16,-5-9-4 15,-1-4-39-15,-4-5-66 0,-2 0-72 16,0-14-107-16,0-4-677 15</inkml:trace>
  <inkml:trace contextRef="#ctx0" brushRef="#br1" timeOffset="90915.88">3080 9629 1874 0,'0'0'525'0,"0"0"-329"0,0 0-86 15,0 0-5-15,0 0-61 0,0 0 4 16,0 0-6-1,-134 120 21-15,107-83-14 0,-4 0 9 16,0 5-27-16,-2 5-3 16,-1-1-12-1,1 2-9-15,2 1-7 0,0-3 7 16,2 3-15-16,2-6 10 16,6-7-6-1,4-11-36-15,8-9-23 16,9-11-59-16,0-5-110 0,0 0-363 15</inkml:trace>
  <inkml:trace contextRef="#ctx0" brushRef="#br1" timeOffset="91312.56">3247 9985 2020 0,'0'0'360'0,"0"0"-196"0,27 104-12 15,-16-55-65-15,1 2-24 16,1-5-40-16,-2-6 6 16,0-6 2-16,-2-10 13 15,2-10-22-15,-2-8-16 16,2-6 6-16,0-8-7 16,3-23 20-16,-1-16-17 15,-1-8 6-15,-2-5-14 16,-1 0 0-16,-4 6-1 15,0 8-5-15,-3 12-20 16,-2 10-66-16,0 12-117 16,0 6-499-16</inkml:trace>
  <inkml:trace contextRef="#ctx0" brushRef="#br1" timeOffset="91715.27">4007 9893 2491 0,'0'0'301'0,"0"0"-112"0,0 0-71 16,114 2-30-16,-76-2-47 15,-2 0-10-15,-3 0-25 16,-4 0 1-16,-7 0-7 15,-5 3 0-15,-7-1 0 16,-10 2-50-16,0-1-82 16,0 0-183-16</inkml:trace>
  <inkml:trace contextRef="#ctx0" brushRef="#br1" timeOffset="91910.32">3999 10113 2922 0,'0'0'269'0,"0"0"-190"15,0 0 3-15,0 0 11 0,135 0-48 16,-97-5-14 0,-7 3-30-16,-2 2 7 0,-6 0-8 15,-1 0-64-15,-3 2-76 16,-9 7-303-16</inkml:trace>
  <inkml:trace contextRef="#ctx0" brushRef="#br1" timeOffset="93513.4">5011 9964 2764 0,'0'0'258'16,"0"0"-184"-16,0 0-4 0,0 0-40 15,0 0 3-15,0 0 36 16,0 0-17-16,120 0-15 15,-78 0-23-15,-1 0 9 16,-4 0-23-16,-3 0 9 16,-7 0-3-1,-3 0-5-15,-4 0-1 0,-4 0-5 16,-1 0-59-16,7 0-58 0,-3 0-115 16,-4 0-340-16</inkml:trace>
  <inkml:trace contextRef="#ctx0" brushRef="#br1" timeOffset="93915.96">5853 9714 2105 0,'0'0'277'0,"0"0"-203"0,13-111 44 16,-8 57-43-16,2-2-17 15,0-1-11-15,-3 9-13 16,0 8 37-16,1 8-36 16,-3 14 19-16,-2 8-20 15,0 8 28-15,2 2-3 16,-2 16-39-16,3 16-12 15,-1 15-3-15,-2 7 1 16,0 8-5-16,0 5 6 16,0 5-7-16,0 3 27 15,0 0 0-15,0 0 19 0,-5-2-17 16,-2-5-12 0,1-10-8-16,2-8-9 0,1-11 0 15,1-12-3 1,2-10-1-16,0-10-65 15,0-7-97-15,0-6-102 0,9-12-129 0</inkml:trace>
  <inkml:trace contextRef="#ctx0" brushRef="#br1" timeOffset="94345.4">6354 9367 2397 0,'0'0'341'16,"0"0"-227"-16,0 0-17 0,0 0-23 15,-62 148-9-15,47-80-9 16,-1 6-16-16,3 7 18 16,4-1-21-1,4-3 10-15,5-4-20 0,0-10 9 16,10-14-21-16,17-11-6 16,2-14 4-16,4-10-12 15,2-14 16-15,-3 0-16 16,-6-25 18-16,-4-14-14 0,-8-5 7 31,-10 2-11-31,-4 4 4 0,-6 9-5 0,-21 8-21 16,-4 9-28-16,0 10-54 15,2 2-37-15,10 8-128 16,11 6-278-16</inkml:trace>
  <inkml:trace contextRef="#ctx0" brushRef="#br1" timeOffset="94692.27">6720 9525 2632 0,'0'0'340'0,"0"0"-189"16,-26 111-42-16,19-50-37 0,5 9-18 15,2 5-12-15,0-1-16 0,20-5 11 16,11-8-13 0,11-11 15-16,7-15-24 0,7-19 9 15,2-16-13 1,-5-7 4-16,-8-32-4 0,-11-14-3 16,-12-13 7-16,-18-2-15 15,-4-2 11-15,-20 3-11 31,-20 7-9-31,-11 6-69 0,-10 13-43 16,-12 12-65-16,13 14-244 16,11 12-589-16</inkml:trace>
  <inkml:trace contextRef="#ctx0" brushRef="#br1" timeOffset="95375.01">5463 10425 2604 0,'0'0'265'0,"0"0"-149"16,0 0-61-16,0 0-8 0,0 0-14 16,0 0 9-16,129-2 0 15,-79 2 2-15,1 0-10 16,2 0-8-16,3 0 0 15,6 0-2-15,1 0 13 16,3-2-17-16,4 2 3 16,1 0-16-16,0-3 1 15,-1 3 0-15,1-3 2 16,-4 1 10-16,-1 2-9 16,0-2 16-16,-2 2-20 0,1 0 30 15,-3 0-17 1,-2-2 4-16,-2 2-14 15,-9-2-1-15,-4-2-5 16,-10 2-4-16,-8-4 3 0,-6 2 1 16,-11-2-8-1,-3 2-8-15,-7-3-38 0,-7 7-49 0,-17-2-114 16,-5 2-585 0</inkml:trace>
  <inkml:trace contextRef="#ctx0" brushRef="#br1" timeOffset="96080.25">5719 10863 2179 0,'0'0'299'16,"0"0"-109"-16,0 0-58 15,0 0-32-15,0 0-51 16,0 0-4-16,0 0 12 0,123-44 11 16,-101 65 7-16,-1 7-20 15,1 8-6-15,-2 8-9 16,-2 9 14-16,-3 1-18 15,-3 6 14-15,-4 0-12 16,-1-2 3-16,-7 2-10 16,0-3-13-16,0-6-5 15,-9-1-12-15,-11-4 14 16,-5-9-15-16,-1-7 12 16,-8-10-11-16,-2-12-2 0,1-8-27 15,-3-2-27 1,5-28-13-16,6-8 0 0,9-6 1 15,9 0 6-15,9 2 51 16,0 4 10-16,2 9-4 16,14 9 4-16,4 15 0 15,4 5 0 1,3 1 20-16,2 23 11 0,3 5-8 16,-1 0 15-16,0 2-18 15,0-6 2-15,-2-2-22 16,-2-5 5-16,0-8-5 15,0-3-1-15,-4-7-14 0,12 0-66 16,-9-17-69 0,-2-1-305-16</inkml:trace>
  <inkml:trace contextRef="#ctx0" brushRef="#br1" timeOffset="96311.61">6415 11321 2294 0,'0'0'758'0,"0"0"-643"15,0 0-31-15,0 0-24 0,0 0-28 16,0 0-28-16,0 0 20 16,2-36-22-16,-2 23 9 15,0 1-11-15,0 3 0 16,0 9-67-16,0 0-133 15,0 0-475-15</inkml:trace>
  <inkml:trace contextRef="#ctx0" brushRef="#br1" timeOffset="96851.35">6921 10706 391 0,'0'0'2053'0,"0"0"-1766"16,0 0-144-16,0 0-26 15,0 0-81-15,0 0-15 16,0 0 0-16,-67 70 3 15,49-41 23-15,1 5 2 16,-1 5 8-16,3 4-29 16,1 7 19-16,1 4-18 15,3 6 4-15,1 2-16 16,7 2-2-16,2 0-2 16,0-2-5-16,0-6 11 0,13-3-12 15,5-9 13-15,5-8-12 16,-4-7 9-16,4-9-17 15,-3-5 4-15,-2-7-4 16,0-5-1-16,-5-3-21 16,3 0-73-16,-3-11-78 15,-4-7-361-15</inkml:trace>
  <inkml:trace contextRef="#ctx0" brushRef="#br1" timeOffset="97137.38">7079 11194 2800 0,'0'0'242'16,"0"0"-139"-16,0 0 15 15,0 0-48-15,0 0-40 16,143 0-3-16,-114 0-15 16,-2 0 7-16,-8 0-18 15,-3 0-1-15,-5 0 0 16,1 0-76-16,-3-5-94 16,-1-4-302-16,-1 2-2016 15</inkml:trace>
  <inkml:trace contextRef="#ctx0" brushRef="#br1" timeOffset="97421.43">7542 10902 2606 0,'0'0'320'0,"0"0"-183"0,0 0-52 16,0 0-23-16,0 115-30 0,0-71-1 16,0 2-1-1,4 0 5-15,0-2 3 16,-2-2-16-16,0-2 5 16,0-4-22-16,1-8 5 0,-1-6-10 15,0-6-38 1,0-9-63-16,4-7-114 15,0-20-188-15,0-5-591 0</inkml:trace>
  <inkml:trace contextRef="#ctx0" brushRef="#br1" timeOffset="97728.93">7764 10622 2248 0,'0'0'381'0,"0"0"-175"16,0 0-38-16,0 0-40 16,67 116-33-16,-49-64-10 15,-1 6-25-15,-3 6-14 16,-3 5-5-16,-5-2-19 0,-4 4 7 15,-2-1-19-15,0-4 10 16,0-2-20-16,-15-4 10 16,-1-5-10-1,-3-7-32-15,-10 2-53 16,6-13-71-16,3-8-268 0</inkml:trace>
  <inkml:trace contextRef="#ctx0" brushRef="#br1" timeOffset="98721.66">3205 12460 1957 0,'0'0'344'0,"0"0"-130"0,76 121-52 16,-39-57-23-16,2 6-50 16,1 2-10-16,-5-1 2 15,-1-6-34-15,-1-3-1 16,-4-9-24-16,-4-7 2 15,-1-8-23-15,-3-8 1 16,-4-8-2-16,-3-5-2 16,-3-10-32-1,-3-7-99-15,-1 0-84 0,-2 0-279 0</inkml:trace>
  <inkml:trace contextRef="#ctx0" brushRef="#br1" timeOffset="99077.28">3733 12573 2152 0,'0'0'368'16,"0"0"-253"-16,0 0-48 15,0 0-1-15,0 0-31 0,0 0 24 16,-114 102-19-16,93-70 19 16,-2 2-26-16,-1 0 12 15,-3-2-17-15,0 0 10 16,-2 1-12-16,-2 0 3 16,-1 3-12-1,-1 7-12-15,0 2-4 0,4-2 4 0,4-7-10 31,12-6 5-31,7-9-8 16,6-4-49-16,0-7-43 0,2-5-40 16,9-5-121-16,-3 0-200 0</inkml:trace>
  <inkml:trace contextRef="#ctx0" brushRef="#br1" timeOffset="99507.99">4028 12918 1930 0,'0'0'452'0,"0"0"-230"16,0 0-58-16,35 144-50 15,-22-100-30-15,1-3-28 0,-1-9-3 16,-1-11-27-1,-1-9-4-15,-3-12-22 0,1 0 10 16,-2-21-4-16,0-18 5 16,-1-9-5-16,-1-8-6 15,-1 2 0-15,-4 1 0 16,3 9-1-16,-3 9-68 16,9 3-68-16,-3 11-179 15,5 8-1965-15</inkml:trace>
  <inkml:trace contextRef="#ctx0" brushRef="#br1" timeOffset="99778.76">4661 12807 2575 0,'0'0'213'0,"0"0"-85"15,0 0 5-15,0 0-62 0,152-20-35 16,-115 17-27 0,-1 3-5-16,-7 0-4 0,-7 5-6 15,-9 11-120 1,-8 2-357-16</inkml:trace>
  <inkml:trace contextRef="#ctx0" brushRef="#br1" timeOffset="99964.24">4678 13040 2721 0,'0'0'247'0,"0"0"-193"0,0 0-13 16,0 0 27-16,137-16-48 0,-99 9-1 0,-3-1-19 31,5 1-4-31,-11 1-107 16,-4 2-210-16</inkml:trace>
  <inkml:trace contextRef="#ctx0" brushRef="#br1" timeOffset="100355.1">5648 12854 2946 0,'0'0'255'16,"0"0"-181"-16,0 0 24 15,0 0-37-15,123 0-34 16,-86 0-26-16,-3 0 7 0,-5 0-8 16,-5 0 0-16,-3 0-42 15,-8 0-67-15,-1 0-149 16,-8 0-481-16</inkml:trace>
  <inkml:trace contextRef="#ctx0" brushRef="#br1" timeOffset="100716.66">6250 12316 2336 0,'0'0'355'0,"0"0"-219"16,0 0 27-16,0 0-105 16,0 0-39-16,0 0-2 15,13 128 15-15,-9-73 11 16,2 5 8-16,-6 2 5 16,2 2-20-16,-2 0 7 0,0-2-14 15,0-8-6 1,2-7-20-16,0-11-3 15,2-10-13-15,1-15-64 0,7-11-82 16,-4-3-207-16,1-15-460 0</inkml:trace>
  <inkml:trace contextRef="#ctx0" brushRef="#br1" timeOffset="101092.17">6711 12320 2168 0,'0'0'341'0,"0"0"-166"15,0 0-29-15,-17 142-42 16,10-83-3-16,-2 3-22 16,3 4 12-16,3 0-20 15,3-4-14-15,0-4-10 16,7-12-22-16,20-9-6 16,6-16-18-16,5-10 11 15,5-11-11-15,-8-11 15 0,-4-19-6 16,-9-7 1-16,-10-5-6 15,-12 3 1-15,0 6 3 16,-25 8-9 0,-8 11-20-16,-5 10-56 0,3 4-21 15,2 6-99-15,12 14-222 16,9-3-1837-16</inkml:trace>
  <inkml:trace contextRef="#ctx0" brushRef="#br1" timeOffset="101422.6">7097 12564 2604 0,'0'0'227'15,"0"0"-135"-15,0 151 41 0,5-91-51 16,15-7-22-16,6-16-23 16,8-12 2-16,10-18-8 15,6-7 14-15,3-25 12 16,-2-24-6-16,-6-9-9 16,-11-7-26-16,-13-1 7 15,-13 7-19-15,-8 9 11 16,-3 5-15-16,-28 13-7 15,-34 13-72-15,8 8-87 16,-1 11-434-16</inkml:trace>
  <inkml:trace contextRef="#ctx0" brushRef="#br1" timeOffset="102230.68">5793 13179 2063 0,'0'0'412'16,"0"0"-264"-16,0 0 30 16,0 0-10-16,0 0-67 15,0 0-36-15,129 0-10 16,-77 5-15-16,8 4-7 15,7-2-17-15,4 0 3 16,5-4-13-16,1 1 23 16,2-1-9-16,2-2 9 0,-6 2-9 15,1 2-1 1,-3 3-8-16,-2 5 2 0,3 1 19 16,-3-3-25-16,0 0 11 15,1-3-18-15,-5-4 8 16,-3-2-7-16,-5-2-1 15,-6 0 3-15,-11 0-2 16,-8 0 0-16,-8 0 4 16,-7-2-7-16,-6 0 2 15,-4 2 0-15,-9 0-75 0,0 0-48 16,0 5-234-16</inkml:trace>
  <inkml:trace contextRef="#ctx0" brushRef="#br1" timeOffset="102656.2">5889 14083 2655 0,'0'0'209'16,"0"0"-144"0,0 0 26-16,0 0 14 0,127-4-57 15,-86-2 2-15,1-5-24 16,-5 4-7 0,-3-1-14-16,-5-2-5 0,-5-1 0 15,-5-2-126 1,-7 2-274-16,-5-1-2015 0</inkml:trace>
  <inkml:trace contextRef="#ctx0" brushRef="#br1" timeOffset="103113.23">6516 13705 2342 0,'0'0'306'15,"0"0"-136"-15,0 0-41 16,0 0-57-16,113-25-9 16,-87 27 11-16,1 20-1 15,-2 7-7-15,-7 10-7 16,-3 7 17-16,-6 4-18 0,-7 6 6 15,-2 0-15-15,0 2-9 16,-13 0-15-16,-9-7-17 16,-5-3 3-16,-4-4-11 15,-1-13 0-15,-3-12-53 16,4-9-40-16,2-10-57 16,6-2 29-16,12-20 25 15,9-2 40-15,2 2 45 16,5 5 4-16,17 10 5 15,3 7 4-15,4 0 22 16,0 4 14-16,0 12 20 16,2 2-30-16,-2-3-16 15,-1 2-2-15,1-8-10 0,-4-4 0 16,2-5-72-16,-7 0-179 16,-9-8-676-16</inkml:trace>
  <inkml:trace contextRef="#ctx0" brushRef="#br1" timeOffset="103792.17">3794 15190 1998 0,'0'0'356'15,"0"0"-164"1,0 0 23-16,100 108-101 0,-65-58-17 0,4 8-23 15,-2 4 10 1,1 4 2-16,-3-4-26 16,-1-4-8-16,-3-3-20 15,-4-6-7-15,-2-14-25 0,-7-12 0 16,-3-6-9 0,-5-9-36-16,-6-8-37 0,-4 0-88 15,0-12-132-15,0-10-1844 0</inkml:trace>
  <inkml:trace contextRef="#ctx0" brushRef="#br1" timeOffset="104055.06">4230 15342 2442 0,'0'0'241'16,"0"0"-135"-16,0 0-36 16,0 0 5-16,0 0-39 15,0 0 15-15,-115 134 24 16,88-94-9-16,-2 1-13 16,0 0-23-16,2 2-4 15,0-1-21-15,3-4-5 16,1-1-2-16,8-11-30 0,4-3-87 15,6-14-53-15,5-6-167 16,0-3-789-16</inkml:trace>
  <inkml:trace contextRef="#ctx0" brushRef="#br1" timeOffset="104419.39">4504 15627 2459 0,'0'0'277'16,"0"0"-162"-16,35 117-9 0,-20-64-39 0,1-9-29 15,-3-4 13-15,-3-8 10 16,0-9 0 0,-3-14-44-16,-5-4-5 0,2-5-10 15,-2-14 4-15,0-21 6 16,3-7-6-16,0-6-6 16,-1-10 0-16,3 5-6 15,-3 4-30-15,2 9-40 0,6 4-75 16,-1 13-99-1,-2 5-371-15</inkml:trace>
  <inkml:trace contextRef="#ctx0" brushRef="#br1" timeOffset="104690.29">5151 15520 2624 0,'0'0'274'15,"0"0"-114"-15,0 0-68 0,144 0-42 16,-98 0-33-16,-9 0-12 15,-3 0-5-15,-12 0-1 16,-11 0-39-16,-9 6-166 16,-2 2-616-16</inkml:trace>
  <inkml:trace contextRef="#ctx0" brushRef="#br1" timeOffset="104892.6">5175 15767 2975 0,'0'0'171'0,"0"0"-60"15,0 0-45-15,163-9-29 16,-114 0-37-16,0-2 0 16,3 4-31-16,-12-1-122 15,-11 2-390-15</inkml:trace>
  <inkml:trace contextRef="#ctx0" brushRef="#br1" timeOffset="105692.78">6230 15043 1861 0,'0'0'507'0,"0"0"-245"0,0 0-107 16,0 0-62-16,0 0-31 16,0 0-22-16,-92 130 12 15,88-75 6-15,4 1 10 16,0-3-9-16,11-7-1 15,14-11-39-15,8-12-2 16,10-16-11-16,3-7 20 16,6-7 7-16,-5-30 6 15,-5-5-8-15,-11-4-24 0,-13-7 8 16,-11 8-14-16,-7 2 13 16,-7 9-14-16,-20 8 0 15,-6 12-33 1,-6 10-34-16,0 4-25 0,-1 8-63 15,-5 28-37-15,9-7-266 16,9 1-1819-16</inkml:trace>
  <inkml:trace contextRef="#ctx0" brushRef="#br1" timeOffset="105915.55">6107 15430 1972 0,'0'0'378'16,"0"0"-138"-16,-8 115-22 15,8-64-37-15,0 4-69 16,12-6-17-16,15-11-47 15,7-6-26-15,11-12-8 16,5-17-4-16,6-3 40 16,2-23-3-16,-6-12 10 15,-10-20-25-15,-9-2-4 16,-10-4-19-16,-11 3-4 0,-12 8 0 31,0 11-4-31,-12 7-1 0,-15 12-37 0,-17 20-53 16,6 0-89-1,9 11-345-15</inkml:trace>
  <inkml:trace contextRef="#ctx0" brushRef="#br1" timeOffset="106281.42">6790 15245 2580 0,'0'0'297'16,"0"0"-173"-16,-29 112 2 15,24-54-34-15,5 3-31 16,0 6-17-16,18 1 5 0,11-2-5 15,11-16-18-15,9-10-1 16,7-23-14 0,6-17 23-16,-2-3-11 0,-8-33 18 31,-10-14-21-31,-15-16 4 0,-16-6-13 0,-11-1-2 31,-3 4-9-31,-30 5-3 0,-11 11-54 16,-43 3-98-16,11 20-84 0,5 12-724 15</inkml:trace>
  <inkml:trace contextRef="#ctx0" brushRef="#br1" timeOffset="107457.14">7581 15320 1610 0,'0'0'187'15,"0"0"-187"-15,0 0-176 0,0 0-763 16,0 0 334-16,0 0 605 15,0 0 1198-15,13 68-692 16,-13-50-162-16,0 6-158 16,2 4-42-16,0 1-37 15,1 6 24-15,-1 8-46 16,3 3-18-16,-1-3-32 16,1 3-3-16,-1-5-15 0,0-7-2 31,-2-12 2-31,3-8-17 0,-3-9 0 0,-2-5 5 15,3 0 1-15,-3-23-5 16,0-12 9-16,0-11-10 16,0-12-1-1,0-8-11-15,0-2-37 0,0 2 2 16,4-5-13-16,5 13 60 16,2 0 0-16,3 12 8 15,1 11 0-15,3 4 6 16,-1 17 12-1,6 5-6-15,2 9 8 0,-1 0 20 16,1 15 25-16,-4 15-3 16,-4 5-6-16,-7 5-16 0,-10 6-5 15,0 0-14 1,-6 0-11-16,-17 0-6 0,-6-6-8 16,-2-14-8-1,2-8-8-15,5-16-9 0,4-2-45 16,9-6 45-1,4-11 8-15,7-2 12 0,0 12 1 16,9 0 1-16,11 7 21 16,2 2 9-1,3 18 11-15,2 8-19 16,-2 3 14-16,-4 1-13 0,-3 4 19 16,0-9-16-16,-2 4-10 15,-5-9-4-15,0 0-12 16,0-2 4-16,-2-4 2 15,0 1-12-15,0-4 5 16,0-3-34-16,2-6-64 16,2-4-70-16,-4-7-236 15,1-16-673-15</inkml:trace>
  <inkml:trace contextRef="#ctx0" brushRef="#br1" timeOffset="107858.08">8279 15543 2639 0,'0'0'264'15,"0"0"-102"-15,0 0-34 16,0 0-84-16,100-114-15 15,-84 71-21-15,-7 5 0 16,-9 2-4-16,0 10-4 16,-9 6 16-16,-18 8-16 15,-4 8 23-15,-8 4-22 16,4 8 1-16,1 18-2 16,8 10 0-16,6 7-1 0,6 9-4 15,10 1 5 1,4 3 0-16,0 0 1 15,4-7 3-15,12-5 19 0,4-8-23 16,2-10 1 0,-1-12 0-16,0-5-1 0,0-6 0 15,-3-3-17-15,6-20-43 16,-6-4-190-16,-2-2-571 0</inkml:trace>
  <inkml:trace contextRef="#ctx0" brushRef="#br1" timeOffset="108291.48">8657 15781 1989 0,'0'0'472'15,"0"0"-326"-15,0 0 7 0,0 0-70 0,0-143-44 16,0 98-21-16,7-10-18 31,2-3 11-31,2 2-11 16,5 1 10-16,2 11-9 16,2 3 4-16,-1 15 0 15,2 12 4-15,1 6-1 0,1 8 5 16,4 0 21-16,-4 9-18 15,2 12 14-15,0 4-13 16,-5 9 19-16,-2-2 8 16,-5 3 22-16,-2 3-16 15,-2 8-12-15,-3-2 6 16,0 1-18-16,-6 5 1 16,0-6-22-16,0-3 4 15,0-6-9-15,0-3-35 16,-6-16-77-16,-7-6-140 15,-2-10-494-15</inkml:trace>
  <inkml:trace contextRef="#ctx0" brushRef="#br1" timeOffset="108466.18">8769 15593 2836 0,'0'0'285'0,"0"0"-241"0,0 0-2 16,0 0-27-16,0 0-11 15,150 18-4 1,-102-26-74-16,-9-15-152 0,-8 0-419 0</inkml:trace>
  <inkml:trace contextRef="#ctx0" brushRef="#br1" timeOffset="108629.45">9259 15408 1533 0,'0'0'1262'0,"0"0"-1133"0,0 121 11 0,0-67-18 16,0-4-61-1,0-3-32-15,0-4-14 16,-4-8-4-16,2-12-11 16,-2-11-12-16,-1-12-120 15,0-18-262-15,1-12-1891 0</inkml:trace>
  <inkml:trace contextRef="#ctx0" brushRef="#br1" timeOffset="108796.18">9195 15124 2721 0,'0'0'240'16,"0"0"-192"-16,0 0-48 15,0 0-46-15,0 0-117 0,0 0-255 0</inkml:trace>
  <inkml:trace contextRef="#ctx0" brushRef="#br1" timeOffset="109097.23">9575 15182 2386 0,'0'0'362'0,"0"0"-186"15,0 0-15-15,0 0-64 16,0 0-22-16,-35 102-32 0,35-66-8 0,18 1-13 31,7-4-3-31,4-1 7 0,0-4-3 16,-3-2 49-16,-6-3-12 16,-6 0 1-1,-7 3-9-15,-7 5 2 16,0-3-32-16,-5 2-11 15,-13-8-6-15,-7-2-5 16,-1-4-3-16,-1-11-64 16,-7-5-47-16,7 0-109 15,6 0-207-15</inkml:trace>
  <inkml:trace contextRef="#ctx0" brushRef="#br1" timeOffset="113498.35">22193 10397 2224 0,'0'0'237'16,"0"0"-125"-16,0 0-12 15,0 0-41-15,-11 122-21 16,11-99-1-16,7-8 21 16,8-4-6-16,5-8 19 15,3-3 18-15,-1 0-5 0,-2-21 12 16,-2-7-49-16,-7-9-4 15,-5-1-30-15,-6 0 5 16,0 6-10-16,-9 4 4 16,-11 7 21-16,-6 7-20 15,-3 9 8 1,0 5-13-16,0 0 19 0,4 16-26 0,5 10 7 31,7 6-4-31,7 3 3 0,6 0-3 16,0-3-4-16,6-4 2 15,11-6 6-15,4-7-4 0,3-14-4 16,1-1 3-16,-1-14 1 31,-2-16 5-31,-6-6-9 0,-9-5 1 16,-7 6 8-16,0 7-9 16,-23 8 30-16,-6 8-9 15,-4 10 2-15,0 2-23 16,4 7 0-16,6 18 0 15,10 5 0-15,11 5-7 16,2-4 3-16,9-3 0 16,18-7-4-16,4-9 7 15,2-12 2-15,0 0-5 0,-4 0 3 16,-8-15-31 0,-15-3-87-16,-6 5-65 0,0 2-300 15</inkml:trace>
  <inkml:trace contextRef="#ctx0" brushRef="#br1" timeOffset="118039.21">22249 10217 1285 0,'0'0'436'0,"0"0"-280"0,0 0-46 16,0 0 124-16,0 0-39 15,0 0-70-15,-21 4-3 16,21-3-5-16,-2 1-33 16,0 5-11-16,0 1-23 15,0 4-23-15,2 2-17 16,0 0 24-16,0-2-21 0,0-6 8 16,0-2-20-1,0-4-1-15,6 0 1 16,3-7 19-16,0-8 12 0,-2-1-25 15,-3 2 18 1,-4 5-12-16,0 8 43 0,0 1-21 16,0 5-19-16,-8 19-16 15,-1 7-5-15,-1 1 4 16,8-3-11-16,2-6 1 16,0-11-34-16,0-8-37 15,23-6-53-15,-3-18-145 0,-5-2-562 0</inkml:trace>
  <inkml:trace contextRef="#ctx0" brushRef="#br1" timeOffset="126704.83">6761 16375 1713 0,'0'0'559'16,"0"0"-340"-16,0 0-101 0,0 0-60 15,0 0 8-15,0 0-46 16,19 94 4-16,-11-55 14 16,-2 10 18-16,-2 1-4 15,-1 13-10-15,-3 3 13 16,0 6-16 0,0 3-6-16,0 3-18 0,-5-1-4 15,-3 0-10 1,-2-13-1-16,1-6 5 0,3-10-5 0,2-8 0 15,-2-14 0 1,4-8-9-16,2-13 13 0,0 4-11 16,0-5 14-1,0 0-7-15,0 2 1 0,0 3-1 16,0-2 6-16,0 3-5 16,0-1 4-16,0 0-4 15,0-1 9-15,0-2-10 0,0-2 9 16,0 1-8-1,0-5 2-15,0 0-3 16,0 0 6 0,0 3-1-16,0-3-4 0,0 0 6 15,5 0-5-15,0 4 25 0,3-2-10 16,1-2 4-16,5 5-7 16,1-2 12-1,5-3-9-15,3 5-5 16,1-5 4-16,3 0-16 0,4 4 18 0,2-4-16 15,6 0 17 1,3 0-11 0,7 0 5-16,0 0-5 0,6-4 2 15,1-4-3-15,0-3-6 16,-4 3 12-16,-4 4-13 0,-5 3 18 16,-7 1-17-1,-5 0 4-15,-6 0-5 16,-6 0 1-16,-7 0-1 0,-4 0-4 0,-5 0-3 15,-3 0-51 1,0-5-20 0,-9-11-113-16,-7 3-430 0</inkml:trace>
  <inkml:trace contextRef="#ctx0" brushRef="#br1" timeOffset="126979.08">7445 17165 2626 0,'0'0'437'0,"0"0"-362"0,0 0-19 16,0 0 21-16,0 0-39 15,0 0-14-15,0 0-16 16,138 125 6-16,-109-104-14 16,-2 7 6-16,-5-5-6 15,-6-2 6-15,-8 2 2 16,-8-2-8-16,0 6 16 0,-4-3-10 15,-18 1 11-15,-7-2-12 16,-5 5-6-16,3-7 1 16,2 2-16-1,4-2-45-15,4-2-79 16,2-5-144-16,9-6-1171 0</inkml:trace>
  <inkml:trace contextRef="#ctx0" brushRef="#br1" timeOffset="128083.57">8805 17267 378 0,'0'0'1379'16,"0"0"-987"-16,8 120-253 16,-2-66-6-16,2 8-64 15,1 1 14-15,-1-1-29 16,0 1 1-16,1 0 48 16,-5-1-65-16,-2-4 8 15,-2-3-28-15,0-11-5 0,0-9-12 16,0-12 1-16,0-14-2 15,0-9-24 1,0-5 16-16,-2-22-1 0,-7-12-1 16,0-7-19-1,-2-16 12-15,0-4-33 16,-1-11 24-16,4-3 14 0,-1 0-12 16,5 0 24-1,4-1-3-15,0 5 3 0,0 4 9 16,8 9 42-16,11 14-14 15,4 8 20-15,6 15-20 0,5 18-13 16,4 8 12 0,0 17 26-16,0 15 24 15,-5 13-25-15,-6 4 2 16,-7 4-24-16,-11 0 2 0,-7 1-10 16,-2-6-2-1,-4-2-3-15,-15-10-17 0,-2-2-9 16,-4-15-2-1,3-9-15-15,-1-7-40 0,6-3-31 16,3 0-122-16,10-21-65 16,4 3-52-16,0-1-1268 0</inkml:trace>
  <inkml:trace contextRef="#ctx0" brushRef="#br1" timeOffset="128818.78">9362 17133 1482 0,'0'0'259'15,"0"0"-70"-15,0 0-113 16,0 0 103-16,0 0-101 16,29 102 54-16,-24-67 2 15,-3 2-4-15,0 4-57 16,0-2 10-16,-2 6-23 15,0-10-33-15,0 1-8 16,0-10-19-16,0-3 12 0,0-9-11 16,0-8 4-1,0-3-4-15,0-3-1 0,0 0 0 16,0-14-28-16,-4-11-8 16,-1-16-18-16,5-5 27 15,0-9-41-15,0-6 22 16,0-2 21-1,9 2 24-15,6-1-4 0,6 4 5 16,1 7 57-16,5 12-9 16,1 13-1-16,-3 11-22 15,0 15 10-15,-3 0-8 0,-4 29 39 16,-5 6-19-16,-6 13 26 16,-7 2-1-1,0 3-25-15,0 1-19 16,-11-6-22-16,-5-7 4 15,3-9-10-15,3-11 0 16,4-7-9-16,2-6-20 16,4-8-31-16,0 0 21 0,0 3 24 15,0 0 10-15,4 1 4 16,10 4 2 0,-1 6 32-16,1 8-11 0,-1 0 5 15,0 1-17-15,-4 0-3 16,0-7-7-16,-3 3 4 15,1-6-10-15,0-2 3 16,0 1-41-16,4-9-59 0,-2-3-142 16,-2 0-308-16</inkml:trace>
  <inkml:trace contextRef="#ctx0" brushRef="#br1" timeOffset="129215.43">9935 17415 2129 0,'0'0'278'0,"0"0"-69"16,0 0-66-16,0 0-21 16,140-130-69-16,-115 86-15 15,-10 3-13-15,-5 2-18 16,-10 6 24-16,0 8 0 15,-10 6 28-15,-9 9-23 16,-8 6 10-16,-2 4-21 16,-2 0-2-16,0 23-18 0,1 8-5 15,6 6 0-15,3 7-5 16,6 0 3-16,6 2 4 16,9 2 7-16,0-4-8 15,0-4 2-15,20-3-2 16,3-6-2-16,3-9-3 15,4 1-1-15,-1-9 1 16,-4-7 4-16,2 2-12 16,-2-9-76-16,4 0-77 15,-6-12-292-15,-6-6-1521 0</inkml:trace>
  <inkml:trace contextRef="#ctx0" brushRef="#br1" timeOffset="129584.06">10704 16976 2472 0,'0'0'250'15,"0"0"-145"-15,0 0 3 16,0 0-42 0,-124 58-45-16,91-18 12 0,5 10 8 15,6 3 8-15,4 1 11 0,9 5-36 16,9-6 3-16,0 1-26 16,11-10 8-1,16-4-9-15,6-13-2 0,6-9-5 16,0-8 7-1,1-10-7-15,-2 0-18 16,-7-14-107-16,-8-13-137 16,-10 5-588-16</inkml:trace>
  <inkml:trace contextRef="#ctx0" brushRef="#br1" timeOffset="129717.62">10673 17561 2648 0,'0'0'257'0,"0"0"-175"15,0 0 1-15,-10 139-46 0,10-103-26 16,0-10-11-16,3-7-36 16,15-19-167-1,-3 0-310-15,-1-23-1302 0</inkml:trace>
  <inkml:trace contextRef="#ctx0" brushRef="#br1" timeOffset="130051.5">10991 17080 2474 0,'0'0'329'16,"0"0"-215"-16,-15 106 28 0,10-55-45 15,5 5-29 1,0-1-29-16,10-6 4 0,11-9-3 15,13-10-6-15,6-16 6 16,7-14-13-16,4 0 3 16,-1-32-15-16,-6-8 7 15,-13-12-21-15,-13 2 5 16,-11 1-6-16,-7 3 1 16,-13 11 7-16,-22 9-8 15,-7 8-12-15,-9 5-51 16,-18 13-41-16,11 0-155 0,12 0-668 15</inkml:trace>
  <inkml:trace contextRef="#ctx0" brushRef="#br1" timeOffset="130945.59">12224 17111 1597 0,'0'0'356'31,"0"0"-58"-31,0 0-105 0,0 0 40 0,0 0-28 16,0 0-76-16,0 0-33 16,-11-37-35-16,-9 33-10 15,-2 4-24-15,-7 0-13 31,-5 19-12-31,-1 20-2 16,-1 16 0-16,4 15 0 0,6 10 0 16,8 7 1-1,16-8 9-15,2-6-10 0,15-17 0 16,22-19-3-16,11-25 3 16,6-12-1-16,4-21 1 15,-5-25 2-15,-4-20-1 16,-10-5-2-16,-16-1 0 15,-9 4-16-15,-14 12-25 16,0 14 25-16,-8 16 13 16,-9 17 4-16,1 9 29 0,6 19-12 15,1 29 4 1,5 14-13-16,4 32 15 16,0-4-15-16,0 9 7 0,8 19-8 15,-1-28-1-15,-3 13 2 16,-2-3-8-16,-2-20 0 15,0 0-13-15,0-3-60 16,0-26-151-16,0-22-687 16</inkml:trace>
  <inkml:trace contextRef="#ctx0" brushRef="#br1" timeOffset="131118.5">12200 17807 2293 0,'0'0'197'0,"0"0"-158"16,0 0-14-16,122-137-16 15,-55 54-9-15,-13 13-84 0,-5 8-272 16</inkml:trace>
  <inkml:trace contextRef="#ctx0" brushRef="#br1" timeOffset="131307.23">12574 17293 1621 0,'0'0'603'16,"0"0"-385"-16,0 156-88 16,10-83-3-16,5-8-13 15,7-10-41-15,7-15-7 16,5-14-34-16,1-20 5 16,5-6 13-16,-5-18 16 15,0-22-19-15,-6-10-26 16,-10-4-2-16,-7-3-19 0,-8 3 0 15,-4 14-20-15,-4 4-92 16,-14 14-137-16,2 12-779 0</inkml:trace>
  <inkml:trace contextRef="#ctx0" brushRef="#br1" timeOffset="131589.22">13060 17540 2447 0,'0'0'341'16,"0"0"-109"-16,0 0-38 16,0 0-126-16,98-134-36 0,-89 111-28 15,-9 5 9-15,0 15-4 16,-20 3 5 0,-9 7 3-16,0 25-12 0,2 12-5 15,10 6-3 1,5 9 2-16,12-7-5 0,0-2 5 15,20-15-47 1,34 0-79-16,-3-17-127 16,-4-4-739-16</inkml:trace>
  <inkml:trace contextRef="#ctx0" brushRef="#br1" timeOffset="132297.68">14094 17638 2429 0,'0'0'317'15,"0"0"-247"-15,0 0-32 0,0 0-37 0,14-102 2 16,-7 44-3-1,1-14-6-15,-4-13-7 0,-4-5 12 16,0-8-4 0,0 3 6-16,0 7-2 15,-8 12 2-15,4 10 20 0,4 16-8 16,0 10 8 0,4 13-21-16,21 13 0 0,6 10 0 15,4 4-4-15,1 4 3 16,-5 18-23-1,-4 23-55-15,-9-5-143 16,-12 1-428-16</inkml:trace>
  <inkml:trace contextRef="#ctx0" brushRef="#br1" timeOffset="132521.34">13996 17302 2554 0,'0'0'183'0,"0"0"-132"15,0 0 2-15,0 0-19 16,129 0-24-16,-86-7-10 16,17-11-93-16,-11-1-178 15,-8-2-902-15</inkml:trace>
  <inkml:trace contextRef="#ctx0" brushRef="#br1" timeOffset="132787.76">14458 17120 2074 0,'0'0'477'0,"0"0"-232"16,0 0-84-16,-16 133-48 16,14-79-45-16,2 8-6 15,0-4-20-15,9-4-6 16,13-9-14-16,12-10 15 15,3-12-20-15,9-15 22 16,0-8-9-16,-4-12-4 16,-1-24-14-16,-10-13-5 0,-7-9-2 15,-13-5-5-15,-11 5 0 16,-2 0-6-16,-29 17-22 16,-16 7-44-16,-6 16-34 15,-15 14-127-15,16 4-242 16,11 0-1332-16</inkml:trace>
  <inkml:trace contextRef="#ctx0" brushRef="#br1" timeOffset="133384.87">14946 17066 1925 0,'0'0'320'0,"0"0"-84"16,0 0-61-16,16 117-31 0,-12-77-63 16,-2 4 0-16,2 0-10 15,-1 2-23-15,-1-2-3 16,0 0-32-16,1-3 3 15,1-10-16-15,-1-4 0 16,-1-10-5 0,0-6 1-16,-2-8-6 0,0-3-42 15,0-17 31-15,0-19-7 0,0-13 9 16,0-4-38-16,0-10 15 16,0-1-4 15,0-2 38-31,0 8-2 0,13 0 10 0,9 9 1 15,5 7 0-15,4 9 48 16,3 14-28-16,-3 9 23 16,-2 10-22-16,-4 6 32 15,-5 24 1-15,-9 7 3 16,-9 2-7-16,-2 6-22 16,0 1-17-16,-18-2-11 15,-6-5-2-15,2-2-17 16,1-11-9-16,6-4-23 15,5-12 37-15,10-1-4 0,0 0-13 16,6 8 26-16,13 0 4 0,2 5 21 16,3 2-5-16,-2-2-3 15,2-3-12 1,-1-7-1-16,0-7-3 16,-4-5-54-1,4 0-114-15,-7-17-114 0,-6-6-1382 0</inkml:trace>
  <inkml:trace contextRef="#ctx0" brushRef="#br1" timeOffset="133853.12">15548 17004 2453 0,'0'0'265'0,"0"0"-159"16,4 102 1-16,0-52-38 15,-1 3-18-15,0 1-15 16,-3-6 5-16,0 3-3 16,0-12 5-16,0-7-35 15,0-6 1-15,0-12-9 16,0-14-1-16,-6 0-47 16,2-24-40-16,0-16 18 15,4-12-16-15,0-6 25 16,0-6 41-16,4 2 19 15,10 4 2-15,1 13 7 16,3 13 24-16,-3 14-7 0,-1 18-12 16,-3 11 11-16,1 28 39 15,-1 15-21-15,-3 5 7 16,6 7-25-16,-1-8 5 16,3-8 6-16,4-6-16 15,0-13-5-15,5-14-7 16,-1-12 0-16,2-5-5 0,1-27 2 15,0-13 0-15,-2-8 6 16,-7-10-10-16,-9 4 0 16,-5 0-31-16,-4-8-98 15,0 17-97-15,0 13-259 16</inkml:trace>
  <inkml:trace contextRef="#ctx0" brushRef="#br1" timeOffset="134157.66">16239 17195 2494 0,'0'0'444'16,"0"0"-267"-16,0 0-53 0,131-67-54 16,-100 35-31-16,-10 2-5 15,-11 9-21-15,-10 2 11 16,0 9 6-16,-26 10 4 15,-10 0-24-15,-6 22-9 0,-3 14-1 16,3 14 0 0,11 5 1-16,8 1-1 15,15-6 0-15,8-10-6 16,0-3 6 0,8-16-34-16,11-7-21 0,7 2-32 0,-4-9-67 15,-6 0-340 1</inkml:trace>
  <inkml:trace contextRef="#ctx0" brushRef="#br1" timeOffset="135184.93">17006 17004 1719 0,'0'0'560'16,"0"0"-335"-16,0 0-82 0,0 0-14 15,0 0-72 1,0 0-3-16,0 0-32 15,-123 8-1-15,104 14 8 16,2 2-9-16,1 11 3 16,6 0-8-16,1 10 23 0,3 5-13 15,6-3 17-15,0 4-19 16,0-7 5-16,2-12-21 16,11-6-6-1,7-8-1-15,-1-10 0 0,2-8 0 16,1 0 4-16,-1-4 1 15,0-14-5-15,6-3-51 16,-4-2-107-16,-6 5-277 0</inkml:trace>
  <inkml:trace contextRef="#ctx0" brushRef="#br1" timeOffset="136658.57">17365 17235 2255 0,'0'0'387'0,"0"0"-288"16,0 0-59-16,0 0 55 16,0 0-45-16,0 0-2 0,124-52-31 15,-103 23-1 1,-11 3-9-16,-5 1-2 0,-5 6 4 0,-5 1-8 16,-19 14 30-1,-7 4 0 1,-5 0-5-16,1 27-16 0,1 8 7 0,10 14-5 31,5 1-2-31,11 2 2 0,8-2 3 16,0-6 13-1,16-7-16-15,11-6 5 0,2-13-16 0,0-6 3 32,2-1-4-32,0-11 0 15,-2 0 0-15,7 0-6 16,-7 0-88-16,-8-7-271 0</inkml:trace>
  <inkml:trace contextRef="#ctx0" brushRef="#br1" timeOffset="137759.12">18586 16892 2071 0,'0'0'262'0,"0"0"-211"16,0 0 31-16,0 0 9 0,14 134-7 15,-8-86 3-15,1 2 20 16,-3-1-45-16,0 1 22 16,0-3-31-1,-4-1-15 1,2-5-20-16,-2-11-7 0,0-2-4 15,0-11-3-15,2-8-8 16,-2-5-3-16,0-4 6 16,2-8-11-16,-2-16 12 15,2-15 0-15,0-6-9 16,3-14-26-16,1 1-43 16,4-3 1-16,-4 6 0 15,3 7 64-15,-3 16 2 16,-1 15 11-16,0 17 0 0,4 0 0 15,1 9 26-15,6 17 24 16,4 6 7-16,5-2-24 16,4-7 5-16,2-9-23 15,4-14 1-15,4 0-16 16,-4-27 7-16,-1-5-2 16,-5-4-4-16,-7 2-1 15,-7 10-4-15,-8 12 4 16,-3 12 0-16,-4 0 13 15,0 22-6-15,0 19 35 16,0 7 20-16,0 6-9 0,0-1-7 16,0-2-16-1,5-7-6-15,4-4-20 16,2-10 2-16,1-2-6 16,-2-6 0-16,1-8-85 0,3-6-86 15,-3-8-278-15,-5 0-1470 0</inkml:trace>
  <inkml:trace contextRef="#ctx0" brushRef="#br1" timeOffset="138092.43">19252 17471 2388 0,'0'0'296'0,"0"0"-189"15,0 0-25-15,0 0-59 16,25-114-11-16,-9 56-11 15,4-6 5-15,4-6-6 16,3 1-3-16,2 11 3 16,-2 14 0-16,-2 18 10 0,-6 19-8 15,2 7 6 1,-4 19 14-16,1 17 45 0,0 14 13 16,-5 8-1-1,-2 1-31 1,1-1-31-16,-6 0 7 0,-1-6 5 15,-3-2-9-15,-2-2-20 0,0-7-1 16,0-9-102-16,-7-14-171 16,-6-10-614-16</inkml:trace>
  <inkml:trace contextRef="#ctx0" brushRef="#br1" timeOffset="138259.54">19340 17293 2764 0,'0'0'253'16,"0"0"-211"-16,0 0-5 0,0 0-32 16,118 18 0-1,-74-18-5-15,-1-4-28 16,3-28-105-16,-7 1-168 0,-10-1-995 0</inkml:trace>
  <inkml:trace contextRef="#ctx0" brushRef="#br1" timeOffset="138425.99">19846 17137 2234 0,'0'0'446'0,"0"0"-226"15,0 133-53 1,0-74-45-16,-2-5-70 0,0-4-27 16,2-10-17-16,0-10-8 15,0-7 0-15,0-23-103 16,0-4-283-16,0-15 2 15</inkml:trace>
  <inkml:trace contextRef="#ctx0" brushRef="#br1" timeOffset="138521.15">19828 16874 2113 0,'0'0'163'0,"0"0"-163"16,0 0-418-16</inkml:trace>
  <inkml:trace contextRef="#ctx0" brushRef="#br1" timeOffset="138795.26">20079 17161 2357 0,'0'0'339'0,"0"0"-123"0,3 155-50 16,13-88-51-16,6-9-51 15,11-9-9 1,5-13-27-16,9-22-21 0,2-14 17 16,0-14-12-16,-5-31 11 15,-9-13-15-15,-16-3 9 16,-13-6-17-16,-6 7 6 16,-15 11-5-16,-22 10 7 15,-13 7-8 1,-6 10-40-16,1 9-19 0,-10 13-66 15,17 0-128-15,11 13-331 0</inkml:trace>
  <inkml:trace contextRef="#ctx0" brushRef="#br1" timeOffset="139761.01">20806 17034 1981 0,'0'0'320'15,"0"0"-150"-15,0 0-19 16,0 113-76-16,0-65-16 16,5 1-26-16,0 0 45 15,-1-3-31-15,2-11 8 16,-1 0-15-16,-3-17-7 16,2-4-28-16,-4-10-4 15,0-4-1-15,0-4-6 0,0-17 5 16,0-16-60-16,0-10-49 15,0-8-44-15,0-3-13 32,6 0 80-32,6 4 87 0,5 13 164 15,2 11-71-15,6 21-33 0,-1 9-8 16,3 3 36-16,-5 33-7 16,-4 9-5-16,-5 9-24 15,-6 0-6 1,-4-7-22-16,-3-1 0 0,0-14-12 15,0-6-6-15,0-3 7 16,0 0-13-16,2-2 0 16,13 5 1-16,12 2-2 15,4 3 1-15,10-3 0 16,19-2-15-16,-10-4-146 0,-7-12-486 16</inkml:trace>
  <inkml:trace contextRef="#ctx0" brushRef="#br1" timeOffset="140425.46">22172 16583 1702 0,'0'0'513'0,"0"0"-331"15,0 0-37-15,0 0-24 16,0 0 2-16,19 126-34 15,-17-68-17-15,-2 12-9 16,0 8 0-16,0 1-21 0,0 6 4 16,0-10-18-16,0 2-6 15,0-9-7-15,0-16-14 16,0-12-1-16,6-11-8 16,6-16 8-1,1-5-39-15,-2-8-16 0,3 0-12 16,6-35-31-16,-5-2-112 15,1 1-405-15</inkml:trace>
  <inkml:trace contextRef="#ctx0" brushRef="#br1" timeOffset="140661.87">22447 17089 2326 0,'0'0'346'16,"0"0"-174"-16,0 134-35 15,5-80-88-15,14-15-13 0,6-4-23 16,8-17 1 0,3-13 4-16,3-5-12 15,-2-19 38-15,-1-20-17 16,-9-2-2-16,-7-7-25 16,-9 0 0-16,-11 7-5 0,0-1-49 31,-7 12-67-31,-7 12-201 0</inkml:trace>
  <inkml:trace contextRef="#ctx0" brushRef="#br1" timeOffset="141027.51">23208 16910 2054 0,'0'0'363'0,"0"0"-186"15,0 0-39-15,0 0-35 16,0 0-17-16,-126 98-22 15,102-54 7-15,4 7-2 16,2 2-12-16,7 3 1 16,9-1-25-16,2-6-13 0,6-3-7 15,17-14-12 1,4-3-2-16,4-11 2 0,0-5-3 16,0-12 2-16,-2-1 0 15,2-18-70-15,-6-4-102 16,-8-6-224-16</inkml:trace>
  <inkml:trace contextRef="#ctx0" brushRef="#br1" timeOffset="141483.87">23383 17084 1984 0,'0'0'371'0,"0"0"-174"0,2 111-41 15,0-62-73-15,4 2-12 0,-4 2-15 16,0-10-6-16,2-7-26 16,-2-8-16-1,1-10-8-15,-1-10-3 16,-2-8-8-16,2 0-30 15,-2-17 40-15,0-20-17 0,0-7-18 16,2-10-126 0,2-8-64-16,6-5-176 15,1 4 95-15,5 6 307 16,1 11 188-16,1 16 122 0,4 16-142 16,-2 14-93-1,3 0-11-15,-6 26 48 16,-1 10-24-16,-3 8-25 15,-1 2 31-15,-3 3-49 0,-3-3 7 16,1-2-10-16,2-4 14 16,2 1-29-1,1-9-3-15,3-3-23 0,3-11-1 0,-1-10-17 16,12-8-107 0,-6-22-93-16,-5-8-655 0</inkml:trace>
  <inkml:trace contextRef="#ctx0" brushRef="#br1" timeOffset="141742.44">23871 17161 2368 0,'0'0'388'0,"0"0"-200"16,23 138-26-16,-1-86-72 15,12-16-35 1,3-10-12-16,6-19-10 0,-3-7 3 15,-2-14-19-15,-9-27 11 16,-9-8-22-16,-11-9 5 16,-9 0-10-16,-11 9 8 15,-25 9-5-15,-13 3-4 16,-5 15-41-16,-21 18-72 16,13 4-158-1,12 0-640-15</inkml:trace>
  <inkml:trace contextRef="#ctx0" brushRef="#br1" timeOffset="142596.13">25254 17237 2480 0,'0'0'357'15,"0"0"-226"-15,0 0-43 16,0 0-17-16,0 0-29 0,120 26-8 16,-76-26-1-1,-1-19-11-15,-3-8-7 0,-9-4-14 16,-8-4 8-16,-13 3-8 15,-10-3 3-15,0 9 2 16,-6 6-12-16,-21 13-1 16,-6 7 1-1,-3 0-18-15,-1 31-8 16,6 10 25-16,6 7 3 16,11 6 4-16,12-1 9 15,2-9 16-15,4-3-10 16,19-10 10-16,1-4-15 15,3-13-9-15,0-9-1 16,2-5 3-16,0 0-8 16,0-29-85-16,-7 0-194 15,-6 0-2200-15</inkml:trace>
  <inkml:trace contextRef="#ctx0" brushRef="#br1" timeOffset="142740.34">25570 16736 2651 0,'0'0'408'16,"0"0"-294"-16,0 0-44 15,83-131-37-15,-28 83-33 16,-5 11-59-16,-8 12-381 0</inkml:trace>
  <inkml:trace contextRef="#ctx0" brushRef="#br1" timeOffset="143767.41">26693 16624 1556 0,'0'0'585'15,"0"0"-372"-15,0 0-139 0,0 0 18 16,0 0-29-16,0 0 54 15,-10 138-33-15,10-84-26 16,0 8 3-16,0 10-9 16,0 0-2-16,0 2-22 15,4-5 2-15,0-7-13 16,-2-14 7-16,4-16-16 16,-2-10-8-16,-4-12 0 15,2-10 5-15,-2 0-5 0,0-14 1 16,0-18-2-1,0-8-29-15,0-13-32 0,0-10-32 16,0-8-37 0,0-5-45-16,0-8 33 15,13 3 57-15,3 5 81 16,6 9 5-16,5 9 84 16,2 9 106-16,2 21-76 0,0 21-35 15,-4 7-22 1,-5 17 38-16,-3 24-1 15,-11 12-20-15,-6 10-3 0,-2 7-39 16,-4-2-1 0,-19-2-31-16,-3-8 4 0,-3-8-4 15,0-14-28-15,6-18-39 16,6-9-19-16,8-9-9 16,4-5 20-16,5-13 46 15,0 4 16-15,18 2 13 16,7 12 0-16,0 0 23 15,1 18 42-15,-2 13 1 16,1 8-11-16,-3 2 5 16,-1-1-13-16,-6-8-28 15,-1-3 6-15,-3-4-25 0,-3-9 8 16,-1-6-8-16,0-10-12 16,2-5-121-16,-1-16-76 15,1-4-685-15</inkml:trace>
  <inkml:trace contextRef="#ctx0" brushRef="#br1" timeOffset="144102.41">27488 16637 1748 0,'0'0'508'16,"0"0"-302"-16,0 0-12 0,2 135-23 15,7-77-75 1,-5 4 6-16,2 4-24 0,-4 2 6 15,-2-1-35-15,0-9-20 16,0-4-14-16,0-10-15 16,0-8 0-1,0-10-7-15,-2-16-90 0,0-10-133 16,0 0-277-16</inkml:trace>
  <inkml:trace contextRef="#ctx0" brushRef="#br1" timeOffset="144532.62">27659 16695 1509 0,'0'0'641'16,"0"0"-407"-1,0 0-83-15,0 0-69 0,-131-32-53 0,99 32-5 16,3 10-13 0,5 8 29-16,3 9-9 0,10 4 31 15,7-1-28-15,4 2-23 16,2 1-1 0,21 1-9-16,4-6 8 0,6-2-1 15,3 3 36-15,-1 0 14 0,-2 1 17 16,-1-2-17-1,-10 3 7 1,-5 1-11-16,-7-1-9 16,-8 0 5-16,-2 1-3 0,0-2 2 15,-20 2-27 1,-7-6 1-16,-4-3-19 0,-3-3 2 16,1-8-6-16,0-9-19 15,1-3-43-15,1-8-44 16,9-14-271-1,9 0-555-15</inkml:trace>
  <inkml:trace contextRef="#ctx0" brushRef="#br1" timeOffset="147235.5">28272 16527 70 0,'0'0'2082'0,"0"0"-1844"0,0 0-66 16,0 0-60-16,0 0 16 0,0 0-52 31,0 0-35-31,-109-32 37 0,93 36-23 0,1 14-21 15,1 14-17 1,1 12 14-16,6 8-9 0,5 7 6 31,2 0 5-31,5 3-8 0,18-9 0 16,12-13-19-16,0-17 8 0,5-14-8 0,3-9 32 16,-1-9-19-1,-2-22 4 1,-3-13-14-16,-10-6-5 15,-6-4 1-15,-13 1-4 16,-8 3 0-16,0 6 5 16,-17 4-10-16,-10 12 4 0,-4 6-41 15,0 10-30 1,0 12-47-16,4 0-33 0,8 14-159 16,6 6-376-16</inkml:trace>
  <inkml:trace contextRef="#ctx0" brushRef="#br1" timeOffset="147529.74">28103 16929 1938 0,'0'0'381'16,"0"0"-173"-16,-38 123 22 15,33-64-97-15,5-1-11 16,2 0-36-16,23-8 0 15,10-11-37-15,10-7-2 16,5-18-23-16,-2-14 7 16,4-5 3-16,-10-27-1 15,-5-12-7-15,-8-10-16 0,-8 0-2 16,-13-8-3 0,-8 3-7-16,0 6 2 0,-15 8-25 15,-12 6-49-15,0 7-41 16,-2 11-106-16,9 15-192 15,7 2-2032-15</inkml:trace>
  <inkml:trace contextRef="#ctx0" brushRef="#br1" timeOffset="148032.97">28776 16682 1413 0,'0'0'977'16,"0"0"-787"-16,0 0-30 15,0 0-33-15,-38 148-22 0,34-86-11 16,1 4 4-16,3 10-33 0,0 5 6 31,11-10-15-31,14-4 1 16,11-18-21-16,8-18-14 0,7-16 4 0,7-15 13 15,-2-27 11-15,0-36-22 32,-10-34-4-32,-12-6-20 15,-18 6 7-15,-16 10-7 0,-4 21-3 16,-28-2-1-16,-13 1-25 16,-11 18-35-16,-4 23-28 15,2 14-8 1,7 19-3-16,15 19-38 0,19 11-275 15</inkml:trace>
  <inkml:trace contextRef="#ctx0" brushRef="#br1" timeOffset="151093.6">29529 17241 1713 0,'0'0'610'15,"0"0"-380"-15,0 0-74 16,0 124-22-16,0-74-42 0,-6-6-26 15,-4 0-32-15,4-7 0 16,-1-5-33-16,1-10-1 16,4-6-22-16,2-16-161 15,0 0-176 1,0 0-1804-16</inkml:trace>
  <inkml:trace contextRef="#ctx0" brushRef="#br1" timeOffset="151471.63">29752 16744 2390 0,'0'0'255'16,"0"0"-104"-16,-25 162-34 16,23-88-31-16,2-2-3 15,0-4-27-15,18-11 4 16,11-15-23-16,9-12 4 16,6-16-23-16,6-10 5 15,-1-4-11-15,-5-26-2 16,-8-18 3-16,-7-6-13 15,-15-13 7-15,-10 5-7 0,-4 0-5 16,-21 5-22 0,-14 4 1-16,-7 8-65 0,-16 0-80 15,11 15-161-15,11 8-627 0</inkml:trace>
  <inkml:trace contextRef="#ctx0" brushRef="#br1" timeOffset="151804.04">30242 16958 2564 0,'0'0'298'16,"0"0"-153"-16,0 161 21 15,14-103-73-15,17-12-38 16,9-16-37-16,14-25-9 16,4-5 0-16,2-31 8 15,-7-19 2-15,-15-8-19 16,-18-9 9-16,-20 2-8 0,-2 7 4 16,-36 7-5-16,-13 7-31 15,-10 12-34-15,-14 16-74 16,13 9-245-16,14 7-416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1T00:35:26.2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5104 5046 2030 0,'0'0'186'15,"0"0"-128"-15,0 0 17 0,0 0 6 16,0 0-44 0,168 51 49-16,-93-35-59 0,14-2 2 15,9-2-22-15,10-1 13 16,19-2-11-1,24 5-9-15,32 2 11 0,16-2-2 16,-6-1 68-16,-3-9-49 16,-16-4-22-16,2 0-4 15,-7-7-3-15,-10-5 1 16,-13 0 0-16,-9 2 4 16,-10-2-2-16,-5-2 2 15,-17 2-3-15,-23 4 18 16,-17 4-18-16,-7 2 13 15,6-1-13-15,8-2 8 16,4-1 12-16,-12-3 14 16,-6 2 0-16,-8-3-18 15,-11 2 6-15,-1 0-16 0,-6 3 10 16,1 0-17-16,3-1 7 16,-1 0-7-16,5 0 7 15,-1-3-3-15,-4 2-3 16,-1 0-2-16,-10-2 7 15,-4 3-7-15,-8 0 8 16,-6 2-7-16,-4 2 8 16,-2-3 16-16,0-4-3 15,0-3-15-15,0-5 0 16,-8-3-5-16,-13-3 7 16,-3-3-7-16,-8-5 4 0,-7 0-4 15,-9-1 1 1,-2-3-1-16,-6 3-1 0,-2 0 0 15,4 3 5-15,2 6-6 16,13 3 2-16,7 5 7 16,12 7-7-16,14 7-2 15,6 1 0-15,6 1-10 16,31 14 10-16,9 1-4 16,14-6 4-16,7-10 2 15,-1 0-5-15,0-18 8 16,-13-14-8-16,-10 0 5 15,-17-3-1-15,-19 6 0 16,-7 2 9-16,-33 7 3 16,-23 9 2-16,-36 8 24 15,1 3-17-15,-14 8 6 16,-2 24-16-16,11 8 21 0,-5 15-7 16,10 3 2-1,16 4-17-15,23-8 38 0,25-6-12 16,27-13-36-16,19-12 0 15,34-12-8-15,16-11 6 16,7 0-22-16,0-27 3 16,-8-4-16-16,-12-8 6 15,-18 0 19-15,-18 4 4 16,-20 7 8-16,-6 8 8 0,-41 8 24 16,-37 8-4-1,-51 4 14-15,-43 28-34 0,-18 17-3 16,2 14-5-1,11 10 0-15,27 3 0 0,4 2 4 16,28-8-2-16,35-16 22 16,33-14 12-16,22-10-28 15,10-2 8-15,11-6-13 16,8-4-3-16,5-10-12 16,18-4 2-16,11 0 9 15,0-21-11-15,0-14 8 16,-11-8-1-16,-12-6 5 15,-6 1 0-15,-24 3 14 0,-32 10 5 16,-36 7-3 0,-43 15-2-16,-46 13-14 15,-12 23 0-15,10 29 9 16,40 7-16-16,49-4 11 0,26-6-8 16,16-3 8-16,3 5 7 15,11-1 11-15,15-1-6 16,23-18-16-16,16-12-7 15,29-17 3-15,13-4 8 16,4-40-10-16,7-34 7 16,-11-6-2-16,-13-13 1 15,-18 3 0-15,-27 22 0 16,-4 3 4-16,-42 19 0 16,-18 18-3-16,-21 16 5 15,-11 14-1-15,-4 0-5 0,-1 34 0 16,8 20 0-16,9 34 0 15,16 37-5-15,22-5 4 16,23-11 2-16,23-23-8 16,7-35 7-16,31-5-1 15,13-7-10-15,9-25 11 16,3-14-4-16,-8-9 4 16,-7-30-8-16,-15-12 5 15,-18-10 2-15,-15-8 2 16,0 2 9-16,-37 2-9 15,-19 13 8-15,-13 12-6 16,-14 14 3-16,-8 19-6 16,-1 7 0-16,5 29 5 15,3 41-5-15,8 40 0 0,16 35 5 16,20-8-10-16,26-26 7 16,14-40-7-16,18-37 5 15,24-10-4-15,16-10 0 16,16-14 2-16,2-14-4 15,-5-32 12-15,-9-16-9 16,-12-11 8-16,-13-3-10 16,-12 2 9-16,-13 8-4 15,-12 12 1-15,-4 14 2 16,-19 18 5-16,-8 17-4 16,2 5-8-16,4 39 4 15,7 21 0-15,9 15-9 16,9 10 9-16,0-5-4 0,25-9-1 15,17-19 2 1,11-18-6-16,10-19 8 0,8-15 2 16,1-1-3-16,-3-34 2 15,-9-10-5-15,-11-12-6 16,-11-1 10-16,-16 2-2 16,-17 8 3-16,-5 11 4 15,-16 11-4-15,-20 14 10 16,-6 12-8-16,4 7 1 15,4 27-3-15,15 9 0 16,19 12-7-16,2 1 7 16,42-7-1-16,23-12-10 15,38-19 11-15,42-18 0 0,34-43-3 16,6-25 7 0,-33-4-8-16,-48 9 9 0,-46 19-10 15,-12 3 5-15,-4 0 0 16,-6 2 0-16,-14 8 0 15,-19 11 2-15,-5 17 12 16,-31 3 7-16,-7 21-21 16,-2 20 15-16,4 14-15 15,12 6 8-15,13 2-8 16,11-8-1-16,17-14 1 16,37-14-10-16,35-24 9 15,38-14 2-15,29-49-5 16,-13-11 4-16,-31 3 0 0,-46 14-8 15,-32 13 4-15,-5 0 3 16,-7 1 2-16,-9 5 2 16,-13 17-2-1,-2 18 20-15,-25 5-21 0,-11 54 23 16,3 10-22-16,4 13 3 16,10 2-4-16,21-22 0 15,3-6 0-15,39-22-11 16,25-20 11-16,35-14 0 15,1-29-4-15,8-22 9 16,-3-12-8-16,-29-4 3 16,-2-5 0-16,-27 1 0 15,-19 13 0-15,-19 9 0 16,-12 18 3-16,-8 19 19 0,-25 12-11 16,-13 43 16-1,-8 49-11-15,10 6-5 0,11-6-8 16,21-13 7-16,12-33 3 15,16-7-13-15,28-6 0 16,19-23 0-16,20-10-3 16,12-33 8-16,5-25-5 15,-1-18 0-15,-15-13-1 16,-14-5 1-16,-22 3-1 16,-19 2 0-16,-17 14 2 15,-12 20 6-15,-7 18-7 16,-21 27 24-16,-11 13-14 15,-12 57 7-15,-5 42-8 16,11 7-2-16,12-11-1 16,22-20-6-16,11-32 2 0,13-7 4 15,26-6-12-15,18-25 2 16,17-8 4-16,9-41 0 16,10-34 0-16,-4-31 0 15,-15-27 0-15,-25 9 0 16,-27 22 5-16,-22 30-1 15,0 22-3-15,-18 1 7 16,-13 10-7-16,-12 13 7 16,-5 26 2-16,-15 47-1 15,-9 70-4-15,8 39-2 16,16-4 15-16,23-29-18 16,23-51 3-16,2-35-3 15,27-2 0-15,14-12-7 0,18-9 3 16,9-14 0-16,6-33-1 15,-3-27 5-15,-4-30 0 16,-17-28 1-16,-29-21 0 16,-16 15 5-16,-5 28-2 15,-24 32-4-15,-7 31 1 16,-7 7 2-16,-9 13 4 16,-11 13-1-16,-9 51 7 15,-7 63-13-15,11 41 11 16,17-8-6-16,26-29-7 15,20-49 3-15,2-31-2 16,25-6-5-16,10-6 3 16,13-11 2-16,4-15-6 0,1-27 2 15,-8-28 10-15,-10-17-3 16,-16-14 4-16,-17-11-6 16,-4 1 1-16,-35 2 2 15,-23 4 3-15,-32 5-5 16,-30 22 8-16,-32 48-9 15,-4 27 11-15,9 69-8 16,22 33 3-16,23 8-2 16,13 0 8-16,22-21-12 15,20-30 0-15,22-28-1 16,17-23 0-16,3-4-6 16,5-11 8-16,0-5-8 0,0-3 8 15,13-33-5-15,-1-18 5 16,-10-15-2-16,-2-5 1 15,-16-2 0-15,-30 6-2 16,-16 12 8-16,-19 16-5 16,-10 19 3-16,-5 23-5 15,2 14 5-15,14 35-5 16,15 13 1-16,20 6-11 16,24-4-11-16,21-9-59 15,19-5-54-15,22-18-186 16,1-10-311-16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1T00:35:33.08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12726 5336 2265 0,'0'0'225'0,"0"0"-162"16,0 0-30-16,0 0 0 16,-56 105 5-16,49-70 30 15,3-3-31-15,4-10 20 16,0-11-41-16,8-11-9 15,15-4-6-15,2-31 59 16,-1-11-21-16,-4-12-31 0,-4-3 10 16,-12 6-18-16,-4 6 21 15,-6 15 1 1,-23 19 19-16,-12 15-21 16,-1 1-13-16,-4 35 15 15,1 14 14-15,7 15 5 0,9 13-23 16,13 7 10-16,16-1-21 15,0-8 10-15,41-18-12 16,19-20-4 0,11-26-1-16,9-12 0 0,2-32-5 15,-3-25 6-15,-4-30-7 16,-17-2 12-16,-15-1-10 0,-18 2 8 16,-25 21-3-1,-3 6 9-15,-33 18 25 0,-17 23 0 16,-7 20-25-1,0 14 6-15,0 52 1 16,12 35 19-16,17 1-29 16,20-7 13-16,11-14-20 0,34-24 10 15,22-3-10 1,37-8 0-16,36-37-1 0,-2-10 2 0,-11-37-4 16,-4-39 6-1,-23-27-4-15,-3-34 6 16,-14 4-6-1,-38 30 1-15,-30 39 0 0,-6 35 11 16,-32 9 29-16,-15 6 9 16,-13 15-39-16,-5 15 11 0,-2 52-6 15,13 40 16 1,21 1-22-16,17-6 1 0,18-18-10 16,24-27 0-1,30-6 0-15,33-10-2 0,32-36-1 16,0-7 5-16,-10-33-9 15,-17-25 12 1,-14-25-8-16,-7-3 3 16,-4-12 0-16,-20 3 0 15,-34 25 0-15,-13 6 12 16,-6 23 1-16,-37 23 15 0,-10 20-28 16,-9 41 14-16,-1 59-14 15,12 37 7-15,17-6-7 16,22-24 0-16,12-42 0 15,25-38-2-15,25-6 1 16,35-14 2-16,4-7-8 16,13-26 13-16,16-46-7 15,-16-36 1-15,4-34-1 16,-29 9 1-16,-36 27 0 16,-30 38-1-16,-11 29 5 15,-19 6 7-15,-18 5-5 16,-15 12 7-16,-3 16-9 0,-7 49-4 15,0 62 0-15,12 39 1 16,21-3-1-16,25-25 1 16,6-46 4-16,38-34-3 15,32-1-2-15,41-22 5 16,43-19-10-16,11-56 3 16,-29-22 2-16,-24-36 1 15,-42-3-1-15,-28-4 1 16,-11 0 4-16,-26 41 2 0,-7 24-6 15,-13 18 14-15,-20 6-6 16,-15 11 11-16,-8 21-15 16,-10 40 1-1,-5 77-5-15,6 47 5 0,22 15-12 16,26-31 14-16,17-50-12 16,17-48 11-16,28-19-8 15,35-12 1 1,44-19-1-16,2-19-4 0,-7-27 4 0,-9-37 1 15,-25-21-4 1,-11-31 1-16,-14 1 6 0,-40 29 5 16,-20 38-3-1,-17 26 0-15,-24 12 4 16,-15 11 4-16,-8 18-5 0,-12 47-7 16,-2 73-2-16,13 44 10 15,21 10-9 1,30-33 5-16,14-49-10 0,16-49-1 15,29-20 6-15,33-12-6 16,45-15 2-16,37-57 3 16,2-38 1-1,-25-23-6-15,-44-8 12 0,-47 14-8 16,-23 19 9-16,-17 25-7 16,-6 26 0-16,-6 16 10 0,-25 10 0 15,-15 20 0-15,-22 25 2 16,-7 86-8-1,4 55-1-15,19 19 6 0,32-29-12 16,20-52 3 0,11-49 0-16,31-21-4 15,37-8 0-15,43-24 3 0,47-28-3 16,10-52 3-16,-23-31 2 16,-38-9 2-16,-49 14 3 15,-31 12-7-15,-18 20 2 16,-16 17-1-16,-4 15 0 15,0 6 1-15,-15 15 11 16,-10 19-7-16,-10 37 7 16,-3 77-8-16,7 47-8 15,13-5-2-15,15-29 5 16,3-51-2-16,27-40 3 16,22-7-1-16,34-12-3 15,6-17-1-15,14-19 10 16,12-50-13-16,-14-36 13 15,3-31-10-15,-21-6 3 0,-34 27 2 16,-25 38 0 0,-12 36 0-16,-10 24 1 0,-2 17 3 15,0 17 6-15,-20 70-7 16,-9 48-3-16,2 4-5 16,12-23 4-16,15-47 1 15,0-35 0-15,35-6 0 16,17-9-10-16,36-19 10 15,7-10 0-15,5-38-5 16,0-17 6-16,-28-6-2 16,-6-4 2-16,-19 4 1 0,-21 14-2 15,-9 15 0-15,-13 25 2 16,-4 17-1-16,0 16 12 16,-7 35-12-16,-9 16-2 15,1 3 3-15,8-8-5 16,7-18 1-16,9-17 1 15,29-26-6-15,18-6 3 16,11-42-1-16,10-19 10 16,4-14-8-16,-5-1 3 15,-9 8 0-15,-19 15-6 16,-11 23 6-16,-18 31-4 0,-15 26-1 16,-4 36 3-16,0 19 4 15,-13 5-4-15,3-23 6 16,2-1-8-16,8-27 4 15,0-16 0 1,29-15-3-16,16-17 3 0,7-29 0 16,7-15 0-16,1-10-4 15,0-2 8-15,-6 9-7 16,-7 16 7-16,-9 21-8 16,-13 24 5-16,-10 6-5 15,-8 34 7-15,-7 9-3 0,0-1 0 16,0-8-1-1,0-10 1-15,-3-13 0 16,1-8 3-16,2-6-3 0,0 0 0 0,0-11-8 16,0-11-1-1,7-6-6 1,4 1-35-16,-4 2 4 16,-3 9-9-16,-4 11 39 0,0 5 11 15,0 0-2 1,0 19 0-16,-9 8 7 0,1-1-4 15,1-7 2-15,4-2 1 16,3-7-2-16,0-2 2 16,0 0 0-16,3 2-5 15,8 0 5-15,2 2 1 16,-1 1 0-16,-1 1 1 16,-5-3-1-16,-2-3 0 15,0-7-4-15,-4-1 9 16,0 0-8-16,0-11 7 0,-8-15-8 15,-14-6 6 1,-14-8-2-16,-17-5 0 0,-34-9 1 16,-40-10 4-16,-40-1-5 15,-20 7 0-15,-1 19 4 16,8 27-5-16,8 12 2 16,-4 34-2-16,2 15-5 15,9 12 5-15,38-9-6 16,36-12 7-16,26-12 0 15,18-8 1-15,-4-1 0 16,-5-5 2-16,-4-4-6 16,4-7-34-16,3-3-6 15,-1 0 4-15,5-11 12 0,2-5-3 16,5 0-6-16,5 0 10 16,10 6 14-16,13 8 6 15,14 2 6-15,14 5-8 16,34 19 1-16,41 3 7 15,41-13 0-15,-3-14 0 16,-9 0-5-16,-20-21 11 16,-31-11-13-16,-5-6 14 0,-10-4-7 15,-25 1 5 1,-27 0-4-16,-18 5 0 16,-58 2 13-16,-46 14-9 0,-42 20 0 15,-12 12-2-15,30 28-1 16,38 6 19-16,48-8-10 15,18 4 22-15,7 4-8 16,10 9-2-16,17-2-23 16,12-9-1-16,58-15 1 0,47-29-4 15,5-3 1-15,-5-31 6 16,-15-16-1-16,-34-1-2 16,-10-7-5-16,-11-5-3 15,-35 7 8-15,-30 4-1 16,-80 12 2-16,-67 20 3 15,-37 16 2 1,-20 6-10-16,8 30 13 0,25 7-13 16,8 16 4-16,13 11 0 15,15 8 0-15,12 2 7 16,29-7-7-16,24-15 1 16,33-14-2-16,18-12 2 0,8-2-3 15,12-6 6-15,16-8-8 16,9-12-7-16,29-6 6 15,19-26 5-15,4-14 0 16,2-10-2-16,-7-7 9 16,-15 4-5-1,-22 6-2-15,-10 11 9 0,-37 12-8 16,-42 16-1-16,-41 14 0 16,-32 16 0-16,-14 25 0 0,2 13-5 15,20 4 5 1,19 2 0-16,20-4 2 0,24-10 1 15,27-10-6 1,15-10-1-16,8-5 3 0,11-10 1 16,11-11-10-1,9-10 3-15,18-32 2 16,15-17 0-16,9-16 10 0,-1-5-10 31,-8 0 6-31,-15 10-1 0,-18 15 1 0,-9 20 5 0,-37 20-6 16,-22 15 7-16,-14 3-12 31,-9 32 13-31,-10 7-10 0,1 9 7 0,2 0-10 31,7 0 5-31,6-1-4 16,12-1 4-16,15-12 0 16,17-7-1-16,17-12 7 15,14-13-13-15,10-5-7 16,5-15-9-16,19-23 10 0,10-13 12 15,2-9 0-15,0 2 1 16,-7 9 0-16,-8 10 0 16,-5 20-5-16,-7 14 11 15,-5 5-3-15,4 31 2 16,3 18-3-16,9 16-1 16,13 8-1-16,34 6 0 15,53-19 0-15,74-37 2 16,51-23-2-16,27-55 0 15,4-17 0-15,-19 2 7 16,-5 11-3-16,-3 24-1 0,0 26-3 16,-6 16 3-16,-16 41-3 15,-16 14-8-15,-21 4 7 16,-25-2 2-16,-21-10 4 16,-12-12-5-16,-7-13 0 15,-23-19-1-15,-15-10 1 16,13-12 0-16,21-32 0 15,20-5-1-15,17-3-2 16,-28 11 2-16,-39 21 2 16,-22 5 0-16,-13 3-1 15,4-2 0-15,5-1 0 0,3-3 0 16,-5-1 0 0,-7-2 0-16,-5 5-1 0,-2 4 2 15,-4 8-1-15,-1 4 4 16,-1 11-4-16,-6 15 0 15,-3 4 3-15,-5 2-2 16,-9-4-1-16,-5-4 0 16,-6-10 1-16,-5-6-1 15,-1-8 0-15,0 0 12 16,1-2-6-16,7-16 4 0,7-3-10 16,9 6 0-16,8 3-1 15,3 12 1-15,2 0 0 16,0 15 0-16,-6 11-3 15,-5-1 9 1,-10-4-9-16,-1-4 4 0,-2-7-2 16,0-10 1-16,0 0-4 15,-1 0 4-15,3 0 0 16,-5 0 1-16,0 0 0 16,-1 10 3-16,-6 16 2 15,1 4-4-15,-5-2-1 0,0-4 2 16,3-9-3-16,6-8-5 15,4-7-1-15,8 0 2 16,6-16 4-16,4-6 1 16,0 0-1-16,-4 5 6 15,-6 2-10-15,-9 10 4 16,-14 5 0 0,0 5 8-16,-27 25 42 15,-25 15-18-15,-16 9 9 0,-15 6 17 16,-8 0-44-16,-5-12-1 15,2-12-13-15,5-14 0 16,11-16-25-16,7-6-51 16,-16 0-100-16,18-8-194 15,6 2-2133-15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1T00:35:08.13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3524 8090 1808 0,'0'0'268'15,"0"0"-122"-15,0 0-50 16,0 0 7-16,0 0-69 0,0 0 29 16,0 0 2-16,-2 0 0 15,2 0 17-15,0 3-15 16,0 7 8-16,8 4-36 15,4 2-5 1,3 4-4-16,3 2-8 0,2 4 3 16,4 4-2-1,1 0 3-15,2 2-21 16,0 3 13-16,0-2-14 16,0 1 26-16,-2 1-13 0,4-1 12 15,1 1-12-15,-1 2 0 16,-3-1-6-16,1 0-1 15,-4-4 8-15,-1 1-17 16,0-3 14-16,-4-2-15 0,-3-3 5 16,-1 0 0-16,-5-5-5 15,-3-6 0 1,-1-6 0-16,-5-3-1 16,0-5-8-16,0 0-19 15,0 0-65-15,0-3-19 0,-5-7-144 16,-3 0-173-16</inkml:trace>
  <inkml:trace contextRef="#ctx0" brushRef="#br0" timeOffset="524.62">4010 8189 1989 0,'0'0'308'16,"0"0"-150"-16,0 0-20 16,0 0-54-16,0 0-51 15,0 0 8-15,0 0-16 0,-65 64 25 16,49-35 1-16,-1 0 12 15,-4 6-14-15,-1 1-13 16,-2 2-3 0,-1 4-18-16,1 4 7 0,1 3-21 15,-2 0 15-15,4 4-16 16,-2-4 7-16,3-1-7 16,3-10-1-16,1-7 0 15,5-9 1-15,2-6 0 16,2-7-32-16,0-9-51 0,1 0-138 15,1 0-322-15</inkml:trace>
  <inkml:trace contextRef="#ctx0" brushRef="#br0" timeOffset="1330.74">4298 7592 1790 0,'0'0'336'0,"0"0"-149"0,0 0 0 16,0 0-42-16,0 0-26 15,0 0 1-15,0 0-14 0,108 76-18 16,-96-38-11 0,-8 5-11-16,-1 8-17 0,-3 2-9 15,0 2-18-15,-19 2 6 16,-3-7-27-16,0-7 5 15,-5-12-6-15,3-13-63 16,-1-15-84 0,2-3 18-16,4-20-24 15,3-5 5-15,7-5 96 0,5 3 52 16,4 9 9-16,0 7 25 16,9 4 38-16,9 7 27 15,3 0-22-15,4 11-20 16,2 6-29-16,-2 3-8 15,-3-3-19-15,0 1 8 0,-4-4-5 16,-2-2-8-16,-3 2-79 16,-4-2-134-16,-3 0-1656 15</inkml:trace>
  <inkml:trace contextRef="#ctx0" brushRef="#br1" timeOffset="7970.78">3401 10176 2231 0,'0'0'222'0,"0"0"-145"16,0 0-58-16,0 0 23 16,0 0-6-16,0 0 20 15,0 0-4-15,129 133 28 16,-98-97 1-16,1 8-32 0,6 4 7 16,0 4-14-16,-1 2 2 15,1 0-14-15,-5-6 5 16,-1-4-22-16,-5-9 5 15,-3-7-17-15,-6-6 6 16,-2-6-7 0,-5-4 0-16,-4-4 0 0,-3-4-3 15,-2-4-5-15,-2 0-85 16,0 0-150-16,0-12-357 0</inkml:trace>
  <inkml:trace contextRef="#ctx0" brushRef="#br1" timeOffset="8435.25">3920 10198 2052 0,'0'0'296'0,"0"0"-167"15,0 0-39-15,0 0-16 16,0 0-22-16,-84 109 1 0,62-79 21 16,-5 5-17-1,0 4 11-15,-2 5-26 16,2 3 6-16,-2 2-29 16,0 1 14-16,0 3-28 0,0-4 6 15,5 2-10-15,2-3-1 16,4-8 0-1,7-4-13-15,1-8-10 0,6-6-66 16,2-6-73-16,2-3-176 16,-2-10-1721-16</inkml:trace>
  <inkml:trace contextRef="#ctx0" brushRef="#br1" timeOffset="9171.34">4240 9633 1845 0,'0'0'337'0,"0"0"-156"0,0 0-15 16,0 0 5-16,0 0-36 15,0 0-30-15,0 0-21 16,108 28 5-16,-96-4-11 16,-3 6-3-16,-5 7-16 15,-4 2-14-15,0 3-3 16,-4 6-32-16,-15-7 12 15,-2-1-21-15,-4-8 2 16,0-8-3-16,-1-10-34 16,1-10-72-16,3-4-1 15,4-4 36-15,7-12 22 16,6-1 39-16,5 6 9 16,0 1 1-16,14 4 7 15,6 4 19-15,6 2 1 0,1 0-1 16,0 0 0-16,-2 8-15 15,-3-1-7-15,-2 0 0 16,4-2-8-16,-3-3-107 16,-6 3-404-16</inkml:trace>
  <inkml:trace contextRef="#ctx0" brushRef="#br1" timeOffset="28392.4">4598 10539 1782 0,'0'0'361'16,"0"0"-140"-16,0 0-28 0,0 0 22 16,0 0-54-16,0 0-49 15,0 0-47-15,-7-2-30 16,7 2-9-1,16-6 14-15,11 0 25 16,11 0-18-16,4 0 23 0,7 0-42 16,1 4 4-1,-2 0-19-15,-1 2-6 0,-5 0-6 16,-4 0 5 0,-7 0-12-16,-6 0 14 0,-7 0-16 15,-5 0-16-15,-9-4-81 16,-4 2-120-16,0-2-336 0</inkml:trace>
  <inkml:trace contextRef="#ctx0" brushRef="#br1" timeOffset="28627.29">4817 10244 1314 0,'0'0'1368'16,"0"0"-1208"-16,0 0-20 0,15 128-35 15,-8-82-75-15,-2-3-5 0,-3 1-21 16,-2-1 16 0,0-1-16-16,0-3-8 15,4 4-20-15,-1-14-187 16,1-4-523-16</inkml:trace>
  <inkml:trace contextRef="#ctx0" brushRef="#br1" timeOffset="29158.62">5567 10050 2176 0,'0'0'289'0,"0"0"-61"0,0 0-55 15,0 0-55-15,112 116-45 16,-78-70-17-16,1 3 0 0,4 4-16 15,-2 5 2 1,-3 0-10-16,-1-3 5 0,-6-5-21 16,-2-3 29-16,-6-7-32 15,-1-2-5 1,-5-6-8-16,-3-3 1 0,-4-8-1 16,-4-7 4-16,-2-9-9 0,0-5-65 15,0-12-82 1,-10-7-327-16</inkml:trace>
  <inkml:trace contextRef="#ctx0" brushRef="#br1" timeOffset="29421.97">6022 10176 2480 0,'0'0'278'0,"0"0"-96"0,0 0-32 15,0 0-35-15,0 0-52 16,-120 126-16 0,91-81-23-16,-2 3 5 15,-1 1 2-15,-1-3-11 16,4-2-8-16,5-10-11 15,4-6-1-15,4-9-47 16,7-3-62-16,5-4-124 16,4-5-400-16</inkml:trace>
  <inkml:trace contextRef="#ctx0" brushRef="#br1" timeOffset="29831.42">6406 10469 2780 0,'0'0'181'16,"0"0"-23"-16,0 0-71 15,0 0-14-15,154 0-49 0,-114 0-10 16,0-4-6-1,-4 0-7-15,-7 0-1 16,-4-2 4-16,-6 2-8 0,-5 1-1 16,-5 3-74-1,-3-3-105-15,-4 3-328 0</inkml:trace>
  <inkml:trace contextRef="#ctx0" brushRef="#br1" timeOffset="30354.62">7447 9823 2509 0,'0'0'309'15,"0"0"-184"1,0 0-42-16,0 0-57 0,0 0-5 15,0 0-15-15,0 0 22 0,-109 125 35 16,89-76-12 0,-3 4 22-16,4 12-33 15,3 5 31-15,9 3-20 0,7 0-11 0,0-5-24 16,23-12-7 0,12-12-9-16,5-12 6 15,7-13-3-15,-5-16-2 16,-2-3-2-1,-11-5 9-15,-6-21-2 0,-13-3-6 16,-6-3 6-16,-4 3-5 16,-8 8 2-16,-19 5 8 15,-4 6-10-15,-4 10-2 16,-3 0-21-16,5 6-36 16,4 26-84-16,8-4-111 15,10-3-684-15</inkml:trace>
  <inkml:trace contextRef="#ctx0" brushRef="#br1" timeOffset="31024.33">8005 10221 2283 0,'0'0'243'0,"0"0"-37"16,0 0-6-16,0 0-71 15,122 0-29-15,-80 0-49 16,1 0-8-16,-1 0-14 16,-2 0-8-16,-5 0-11 15,0 0-9-15,-12 0 0 16,-2 1 3-16,-10 1-8 15,-11 5-37-15,0-3-69 16,-2 1-159-16</inkml:trace>
  <inkml:trace contextRef="#ctx0" brushRef="#br1" timeOffset="31295.21">8094 10459 2859 0,'0'0'176'15,"0"0"-115"-15,0 0 49 16,0 0-32-16,129 0-55 16,-89 0-5-16,1 0-17 15,-4 0 4-15,1 0-4 16,-3-8-2-16,10-4-114 15,-11 0-135-15,-5 3-638 16</inkml:trace>
  <inkml:trace contextRef="#ctx0" brushRef="#br1" timeOffset="31594.45">8910 10098 437 0,'0'0'2388'16,"0"0"-2166"-16,0 0-83 16,-23 119-53-16,23-69-33 15,7-1-26-15,22-5-1 16,11-7-2-16,11-16-16 16,12-14 38-1,3-7 0-15,1-22 30 0,-5-21-32 0,-12-15-18 16,-15-4-16-16,-19-2-3 15,-16 3 8-15,-6 3-15 32,-33 12 13-32,-14 11-13 0,-12 15-4 0,-4 17-68 15,2 3-50-15,-1 46-65 16,16 1-197-16,14-1-1852 16</inkml:trace>
  <inkml:trace contextRef="#ctx0" brushRef="#br1" timeOffset="42435.28">3069 12100 1281 0,'0'0'305'0,"0"0"-85"16,0 0-84-16,0 0-94 0,0 0 44 15,0 0 2-15,96 17-15 16,-87-11-16-16,-2 0 56 16,-1-2-53-16,-4 1 1 15,0 0-6-15,-2-2 38 16,0 1-12-16,0-3-33 16,0 3 0-1,0-1-43-15,-4-1 53 0,-9-2-36 16,-7 0 0-16,-3 0-6 15,-1 0 4-15,-5 0-6 16,-3 0-6-16,1 0 12 0,0 0-19 16,2 0 5-1,2 0-2 1,1 0 5-16,2 0-2 16,1 8-4-16,0 4-3 0,4 6 4 15,-1 5-4-15,1 3-6 16,4 3-2-16,1 7 16 15,4 3-12-15,5 2 11 16,5 6 9-16,0 3-14 0,0 4 9 16,9-1 3-16,11 2-6 15,3-3 0-15,6-9-7 16,2-10 4 0,7-8 1-16,-1-10 8 0,3-6-9 15,3-9 5-15,-3 0-9 16,0-12 9-16,-4-17-10 0,-2-11 0 15,-3-12 3 1,-7-9-2-16,-4 0-2 16,-6 1 2-16,-8 5-7 0,-6 15 7 15,0 10-1 1,0 14 0-16,-2 10 4 0,0 6 44 16,2 6-15-1,0 26-7-15,0 8-26 16,11 8 14-16,9 1-10 15,7-7-8-15,2-6 4 16,0-8 0-16,0-7-4 16,-1-6-10-16,4-13-61 0,-6-2-158 15,-5 0-329-15</inkml:trace>
  <inkml:trace contextRef="#ctx0" brushRef="#br1" timeOffset="42772.04">3769 12364 2228 0,'0'0'640'15,"0"0"-524"-15,0 0-2 16,0 0 0-16,147-18-54 16,-93 12 1-16,2 3-14 15,-1 0-17-15,-2 3-20 0,-8 0 2 16,-5 0-12 0,-11 0 4-16,-6 0-4 0,-12 6-25 15,-11 2-65-15,0-2-103 16,-21 3-449-16</inkml:trace>
  <inkml:trace contextRef="#ctx0" brushRef="#br1" timeOffset="42999.67">3929 12601 2889 0,'0'0'170'0,"0"0"-39"16,0 0-46-16,0 0-29 15,114 2-26-15,-79-2-24 16,-1 0 0-16,-3 0 2 16,-4 0-16-16,0-2-24 15,4-3-67-15,-6 2-153 0,-3 3-389 0</inkml:trace>
  <inkml:trace contextRef="#ctx0" brushRef="#br1" timeOffset="43569.14">4782 12472 2015 0,'0'0'269'16,"0"0"-74"-16,0 0-8 15,0 0-52-15,41-140-50 16,-32 92-40-16,3-4-7 15,-6-3-10-15,1 6 3 16,-3 3 0-16,0 5 9 16,-4 11-25-16,0 10 17 0,0 10-4 15,0 5-6-15,0 5-8 16,0 0-14-16,0 3 12 16,3 19-12-16,-3 6 18 15,0 11-9-15,2 8 13 16,3 8-15-16,-1 7 3 15,1 4-1-15,-1 4-2 16,2 3 5-16,-1-6-8 16,0-2 20-16,2-9 3 0,-3-10 4 15,0-7-25-15,-2-12 13 16,-2-9-11-16,0-7 7 16,0-8 17-1,0-3 14-15,0 0 4 0,-8 0-43 16,-6-10 2-16,3 2-2 15,2 2-14-15,3 3 4 16,6 0-21-16,0 3-61 16,0-2-62-1,4-1-31-15,9-2-209 0,1-2-1667 16</inkml:trace>
  <inkml:trace contextRef="#ctx0" brushRef="#br1" timeOffset="44042.64">5488 12216 2429 0,'0'0'570'0,"0"0"-427"15,0 0-19-15,0 0-27 16,0 0-52-16,0 0-34 15,0 0-11-15,0-4 0 16,0 4-92-16,0 12-83 16,0 4-517-16</inkml:trace>
  <inkml:trace contextRef="#ctx0" brushRef="#br1" timeOffset="44205.48">5536 12581 2611 0,'0'0'343'0,"0"0"-99"16,6 154-62-16,-6-85-43 15,0-4-60-15,-4 0-31 16,-4-5-28-16,-3-6-20 16,-3-4 0-16,3-6-13 15,-13 3-99-15,6-11-221 16,-4-8-1062-16</inkml:trace>
  <inkml:trace contextRef="#ctx0" brushRef="#br1" timeOffset="45400.23">6417 11733 174 0,'0'0'1790'15,"0"0"-1443"-15,0 0-124 16,0 0-10-16,0 0-25 0,0 0-102 16,0 0 2-1,16 4-21-15,-10 24 5 16,-1 9-40-16,-1 12-8 0,-4 9-12 15,0 9-7-15,0 5 10 16,0 8-15-16,-2-4 7 16,-5 2-2-1,3-6-6-15,2-4 1 16,2-5 0-16,0-11 0 0,4-10 0 16,14-12 0-16,6-12-4 15,5-8-2 1,6-8 12-16,2-2-10 0,3-6 9 0,0-22-5 15,-2-15 0-15,-6-8 4 16,-11-10-4 0,-7-1-7-16,-14 4 3 15,0 10 0 1,-29 10-2-16,-11 16 12 0,-7 14-2 16,-5 8-4-16,6 12 0 15,11 18-12-15,12 7-47 0,19-2-30 0,10 8-72 31,23-10-123-31,2-8-1047 0</inkml:trace>
  <inkml:trace contextRef="#ctx0" brushRef="#br1" timeOffset="45671.63">7193 12247 2213 0,'0'0'731'0,"0"0"-572"16,0 0-26-16,116-9-30 15,-70 6-45-15,0-2-34 16,-7 1-6-16,-8 2-18 15,-6 2 0-15,-14 0-55 0,-4 8-122 16,-7 7-442-16</inkml:trace>
  <inkml:trace contextRef="#ctx0" brushRef="#br1" timeOffset="45874.54">7251 12471 2915 0,'0'0'241'16,"0"0"-177"-16,0 0 14 0,0 0-22 15,0 0-32-15,140-9-18 16,-108 4-6-16,14-6-34 16,-8 1-129-16,-7 3-369 0</inkml:trace>
  <inkml:trace contextRef="#ctx0" brushRef="#br1" timeOffset="46307.17">8176 12085 2255 0,'0'0'331'16,"0"0"-122"-16,11-155-79 15,-6 85-82-15,-1 11-18 16,-4 6-29-16,0 15 23 0,0 17-23 16,0 8 68-16,0 13 27 15,0 4-16 1,0 28-62-16,-4 12-12 15,2 11 15-15,-1 9 0 16,3 4 1-16,0 2-14 16,0 2 17-16,0-2-14 15,0 1 7-15,0-4-4 16,0-9 2-16,3 0 12 16,-1-10-17-16,-2-8 5 0,0-12-12 15,0-8 9-15,0-8-12 16,0-7 7-16,0-3-8 15,0-2 0 1,0 0-15-16,0 0-39 0,6-16-71 16,8-6-240-16,-1-1-1697 15</inkml:trace>
  <inkml:trace contextRef="#ctx0" brushRef="#br1" timeOffset="46604.89">8669 12031 2891 0,'0'0'259'0,"0"0"-116"16,0 0 8-16,0 0-38 16,0 0-79-16,0 0-10 15,0 0-24-15,11 69 0 16,-13-54-112-16,-10 1-310 0</inkml:trace>
  <inkml:trace contextRef="#ctx0" brushRef="#br1" timeOffset="46909.71">8720 12513 2776 0,'0'0'275'0,"0"0"-115"0,0 0 3 16,16 124-50-16,-14-86-28 15,-2-4-55-15,0 0-9 16,0-5-21-16,-14-2 0 15,-10 4-48-15,2-7-132 0,-1-2-261 16</inkml:trace>
  <inkml:trace contextRef="#ctx0" brushRef="#br1" timeOffset="47710.42">9681 11863 2469 0,'0'0'294'0,"0"0"-142"16,0 0-54-16,0 0-16 15,-118-26-60-15,84 26 0 16,3 0-21-16,-2 18 22 16,4 8-3-16,2 8 26 15,2 10-23-15,5 7 3 0,5 7 15 16,6 3-29 0,7 4 33-16,2-3-37 0,4 0 23 15,18-8-31-15,10-5 11 16,3-10-11-16,3-10 0 15,2-10-1-15,1-6 1 16,-6-12-7-16,-2-1 15 16,-6 0-16-16,2-25-66 15,-9-1-51-15,-4-2-340 0</inkml:trace>
  <inkml:trace contextRef="#ctx0" brushRef="#br1" timeOffset="47976.82">10028 12117 2851 0,'0'0'220'0,"0"0"-102"0,0 0 11 15,0 0-33-15,128-24-63 0,-86 20 3 16,0 0-36-16,-1 1 4 16,-6 3-1-16,-8 0-6 15,-8 0-9-15,-11 0-118 16,-8 5-101-16,0 8-722 16</inkml:trace>
  <inkml:trace contextRef="#ctx0" brushRef="#br1" timeOffset="48243.2">10104 12330 2780 0,'0'0'393'0,"0"0"-321"0,0 0 10 0,0 0 19 15,0 0-41 1,0 0-39-16,127-4-11 16,-93 3-4-16,-5-2-5 15,0 1-2 1,-5-2-12-16,1 4-102 0,-10 0-212 16,-3 0-2033-16</inkml:trace>
  <inkml:trace contextRef="#ctx0" brushRef="#br1" timeOffset="48448.64">10617 12264 3103 0,'0'0'212'16,"0"0"-74"-16,0 0-36 0,0 0-35 15,152-20-39-15,-104 11-15 16,-5 4-10 0,-7 1 2-16,-7 2-10 0,2 2-80 15,-6 0-102-15,-8 0-281 16</inkml:trace>
  <inkml:trace contextRef="#ctx0" brushRef="#br1" timeOffset="48844.39">11556 11721 2718 0,'0'0'280'0,"0"0"-119"15,0 0-11-15,0 0-84 16,0 0-12-16,-54 108-4 16,29-48 17-16,1 13-40 15,2 2 12-15,8 2-2 16,5-5-12-16,9-11-5 16,0-12-15-16,20-13 5 0,16-17-3 15,11-12-3-15,4-7 3 16,3-12-5-1,-12-14-1-15,-13-6-1 0,-16 4 1 16,-13 6 2-16,-4 8 3 16,-30 11-6-1,-6 3-9-15,-5 11-44 0,6 21-7 16,5 16-73-16,14-4-82 0,11-8-260 16</inkml:trace>
  <inkml:trace contextRef="#ctx0" brushRef="#br1" timeOffset="50340.4">3640 14299 2244 0,'0'0'286'15,"0"0"-189"-15,0 0-25 16,0 0-53 0,0 0 4-16,0 0 7 0,0 0-9 15,-123-29 9-15,83 29-4 16,-5 0-12-16,-1 0-14 15,-3 0 4-15,-1 9 4 0,2 3-6 16,0 1-2-16,9-1 0 16,3 5-5-16,9 5 3 15,9 0-9-15,7 6-40 16,9 6 49 0,2 3-6-16,11 3 7 15,20-1-13-15,12-2 14 0,8-9-12 31,5-6 5-31,4-5 7 0,0-4-2 0,0-1 2 0,-4-2 0 16,-4 4 52 0,-6 4-3-1,-8 0 11-15,-7 4-18 16,-11 5 10-16,-11 1 12 16,-9 2-3-16,0 0 5 15,-27 2-38-15,-17-4 10 16,-12 0-33-16,-9-3 10 15,-6-8-7-15,-3-3-16 16,3-14-5-16,9 0-18 16,8 0 8-16,17-17-13 15,14-3-34-15,21-1-104 0,2 4-146 16,4 4-1651-16</inkml:trace>
  <inkml:trace contextRef="#ctx0" brushRef="#br1" timeOffset="50737.56">4224 14592 2480 0,'0'0'355'16,"0"0"-204"-16,0 0-36 16,134 0-34-16,-88 0-55 15,1 0-9-15,-5 0-17 16,-8 0 0-16,-10 0-12 16,-11 2-91-16,-10 11-310 0</inkml:trace>
  <inkml:trace contextRef="#ctx0" brushRef="#br1" timeOffset="50980.25">4195 14816 2754 0,'0'0'231'15,"0"0"-169"-15,0 0 2 0,0 0 21 16,116-5-32-16,-77 5-30 16,2-4 1-16,-3-3-24 15,-5 5 11-15,-4 1-11 16,0 1-20-16,-8 0-142 16,-6 0-376-16</inkml:trace>
  <inkml:trace contextRef="#ctx0" brushRef="#br1" timeOffset="53358.78">5093 14614 2466 0,'0'0'520'0,"0"0"-395"0,0 0-38 16,0 0-25-1,0 0-21-15,0 0 19 16,121 2-39-16,-75-2 5 0,-1 0-26 16,-1 0 6-16,-8 0-5 15,-5 4-2-15,-9 4-65 16,-5-3-123 0,-9-2-385-16</inkml:trace>
  <inkml:trace contextRef="#ctx0" brushRef="#br1" timeOffset="53855.93">5753 13924 2360 0,'0'0'326'0,"0"0"-179"0,0 0-17 15,0 0-18-15,0 0-49 16,0 0-5-16,0 0-30 16,61 128 9-16,-53-77-10 15,-1 5-2-15,-3 6-1 31,-4 6-10-31,0 7 19 0,0 0-22 0,0 6 3 0,-4-3-13 32,2-8 4-32,2-8-5 0,0-12 0 15,4-15-5 1,14-13 1-16,2-13 4 0,2-4-8 16,5-5 4-1,2-5 8-15,0-12-4 16,0-5 6-16,0-9-8 15,-4-1 6-15,-8-4-4 16,-3-4 0-16,-8 0-21 0,-6 4 9 16,0 5-6-16,-16 8 13 15,-11 7-22-15,-2 10 15 16,-2 6-25-16,5 0-5 16,-5 24-61-16,9 0-146 15,3-1-534-15</inkml:trace>
  <inkml:trace contextRef="#ctx0" brushRef="#br1" timeOffset="54284.18">5461 15047 2466 0,'0'0'245'15,"0"0"-76"-15,0 0-26 16,0 0-35-16,158-10-49 16,-104 7-13-16,2 3-22 15,2-3 17-15,0-1-21 16,-5-3 24-16,0 0-19 16,-5 2-4-16,-4-6-9 0,-7 2-8 15,-3 6-4-15,-10 0 6 16,-3 3-14-16,-6 0-29 15,-10 3-62-15,-3 11-154 16,-2 2-903-16</inkml:trace>
  <inkml:trace contextRef="#ctx0" brushRef="#br1" timeOffset="55784.42">8111 14110 2063 0,'0'0'195'15,"0"0"-76"-15,0 0 15 0,14 113-62 16,-5-57 26 0,4 8-29-16,1 6 9 0,1-5-14 15,1-2-11-15,-1-8-27 16,-3-11 8-16,-2-8-18 15,-1-12-6-15,-4-6-10 16,-2-10 4-16,-3-8-1 16,0 0-3-16,0-18 0 15,-3-18-6-15,-8-18-8 0,-2-16-31 16,-8-24-51 0,6-3-5-16,1-2 50 0,8 2 49 15,6 20 2-15,0 1 64 16,8 16 21-16,17 16 13 15,4 16-51-15,4 16-2 16,3 12 8 0,-1 7 12-16,0 26 3 0,-12 4-11 15,-6 14 21-15,-13 5-22 16,-4 4-7-16,-9 3-14 16,-15-5-11-16,-8-6-19 15,1-10-5-15,-2-10-3 0,2-13-59 16,6-14-34-1,5-5-13-15,20-2-37 16,0-18-122-16,2 0-281 0</inkml:trace>
  <inkml:trace contextRef="#ctx0" brushRef="#br1" timeOffset="56084.47">8890 14413 2656 0,'0'0'226'0,"0"0"-60"15,0 0-35-15,155-39-10 0,-99 24-82 16,-7 3-20 0,-8 4-18-16,-8 6-1 15,-13 2-42-15,-9 2-124 16,-11 14-372-16</inkml:trace>
  <inkml:trace contextRef="#ctx0" brushRef="#br1" timeOffset="56284.66">8881 14633 2852 0,'0'0'291'0,"0"0"-216"16,0 0-32-16,0 0 15 15,119 0-33-15,-71 0-4 0,-1-5-17 16,-1-5-8-16,10-7-10 15,-14 3-141-15,-3-3-427 16</inkml:trace>
  <inkml:trace contextRef="#ctx0" brushRef="#br1" timeOffset="56818.88">10403 13982 2516 0,'0'0'325'0,"0"0"-200"15,0 0-46-15,0 0 34 0,-147-15-37 16,107 15-56-16,-3 12-4 15,1 11-8-15,-1 4 8 16,4 8 13-16,5 8 3 16,5 1 16-1,9 5-17-15,9 2 17 0,11-1-20 16,0-1 2-16,11-8-24 0,16-2 7 16,10-11-13-1,6-8 0-15,3-8 0 16,4-8 4-16,-8-4-4 0,-3 0 7 15,-10 0-7 1,-6-14 6-16,-7-2-12 0,-3 0-33 16,-3-7-54-1,-4 6-98-15,-6 4-324 0</inkml:trace>
  <inkml:trace contextRef="#ctx0" brushRef="#br1" timeOffset="59309.05">6148 15325 1894 0,'0'0'325'16,"0"0"-142"-16,0 0-13 16,0 0-52-16,-118-5-42 15,81 10-44-15,4 2-10 16,-5 5-7-16,5 4 1 0,0 2 44 0,1 6-26 16,6 4 8-16,5 4-9 15,8 5 7-15,5 2-10 16,8 3 7-1,0-2-6-15,2 1-6 0,19-7-25 16,8-12 4-16,8-8-11 16,5-14 14-16,2 0-2 0,3-19-3 31,-3-13 23-31,-7-6-13 16,-8-3-11-16,-10 1-1 15,-7 5-1-15,-8 9-3 16,-4 13 8-16,0 6-3 15,2 7 0-15,7 7 16 16,5 18-7-16,5 11 0 16,10 3-10-16,25 1-5 15,-4-8-131-15,-6-14-475 0</inkml:trace>
  <inkml:trace contextRef="#ctx0" brushRef="#br1" timeOffset="61065.21">9812 14672 2119 0,'0'0'415'16,"0"0"-221"-16,0 0-52 15,0 0-71-15,0 0-31 16,0 0-34-16,0 0 0 15,25 7 40-15,4-2 0 16,6 2 20-16,5 0-38 16,5-1 10-16,1-2-19 15,6 0 4-15,4-2-11 16,2-2-2-16,0 0-1 16,2 0 8-1,-2 0 17-15,0 0-11 0,-7 0 10 0,-4 0-22 16,-5 0 6-16,-6 0-13 15,-7-2-1-15,-5-2 1 16,-8-4-4 0,-5 2-56-16,-11 3-74 15,0 3-132-15,0 0-1125 0</inkml:trace>
  <inkml:trace contextRef="#ctx0" brushRef="#br1" timeOffset="61591.28">10321 15011 2685 0,'0'0'251'0,"0"0"-132"15,0 0-3-15,-123 6-51 16,90 11-16-16,-1 10-22 0,5 5 12 15,2 8-14-15,7 9 16 16,7 1 4 0,9 2-6-16,4-4-9 15,0-6-18-15,13-10 2 16,14-12-7-16,8-14-11 16,8-6 5-16,-1-17-1 15,-2-20 0-15,-11-7-1 16,-9 1-23-16,-11 6-7 15,-7 11 26-15,-2 10-3 0,0 12 7 16,2 4 2-16,10 18 7 16,5 19-8-16,10 12 0 15,8 1 0-15,8-6 0 16,22-9-25-16,-11-14-142 16,-10-15-305-16</inkml:trace>
  <inkml:trace contextRef="#ctx0" brushRef="#br1" timeOffset="62656.02">4462 16695 1802 0,'0'0'744'0,"0"0"-582"15,0 0-45-15,0 0 2 16,-145-44-61-16,101 40-36 16,-5 2 6-16,-5 2-28 15,1 0 20-15,-1 6-20 16,5 13 14-16,5 2-13 15,3 9-1-15,8 2 11 0,6 5-9 16,12-2-4-16,10-4-3 16,5 1-1-16,23-2-11 15,15-7 17-15,12 0-12 16,8-7 11-16,8-6 1 16,0-1 1-16,-1-4-1 15,-3 3 0-15,-4 6 18 16,-9 5 4-16,-11 2 24 15,-9 6-8-15,-11 8 27 16,-12 6-8-16,-6 2-6 16,-6 8-19-16,-23-7-3 15,-13-3-6-15,-8-6-17 16,-8-9-1-16,-4-12 1 0,0-5-12 16,1-9-1-16,3-5-18 15,10-16-39-15,12-2-4 16,16-12-88-16,11 8-108 15,9 1-314-15</inkml:trace>
  <inkml:trace contextRef="#ctx0" brushRef="#br1" timeOffset="63059.2">4935 17106 2060 0,'0'0'501'0,"0"0"-211"16,0 0-94-1,118-17-77-15,-71 8-36 0,2 3-38 16,0-2-15-16,-2 4-10 15,-5 4-19-15,-7 0 8 0,-6 0-3 16,-8 0-12 0,-17 8-36-1,-4 6-107-15,0 5-469 0</inkml:trace>
  <inkml:trace contextRef="#ctx0" brushRef="#br1" timeOffset="63291.77">5004 17357 2926 0,'0'0'206'16,"0"0"-131"-16,0 0 14 16,0 0-20-16,147 0-36 15,-100-6-21-15,-2 3-6 16,-1-6 1-16,-3 6-14 15,3 0-85-15,-9-1-117 16,-8 4-531-16</inkml:trace>
  <inkml:trace contextRef="#ctx0" brushRef="#br1" timeOffset="63561.61">5827 17223 2517 0,'0'0'575'0,"0"0"-457"16,0 0 31-16,0 0-38 16,126 0-47-16,-78 0-30 15,0-4-25-15,-1 4 7 16,-7 0-16-16,-2 0 11 0,-7 0-11 15,-6 0-53-15,-3 0-111 16,-9 0-161 0,-1 0-576-16</inkml:trace>
  <inkml:trace contextRef="#ctx0" brushRef="#br1" timeOffset="63890.15">6566 16874 2552 0,'0'0'254'16,"0"0"-129"-16,0-112 7 0,0 71-48 16,0 11-27-16,0 9-34 15,2 14 6-15,1 7-2 16,2 2 31-16,-1 32-10 15,3 11-22-15,-1 13 6 0,1 6-18 16,0 6 8-16,-3-2-14 16,1-2 15-1,-1 1-19 1,-4-9 16-16,0-4-10 0,0-4-3 16,0-10-7-16,2-5 4 15,2-3-8-15,6-11-18 16,5-11-64-16,-1-6-144 15,-3-4-455-15</inkml:trace>
  <inkml:trace contextRef="#ctx0" brushRef="#br1" timeOffset="64892">8412 16629 1587 0,'0'0'310'16,"0"0"-70"-16,18 138-73 16,-5-68 23-16,1 8-70 15,-1-6-27-15,-2-2 9 16,1-3-21-16,-6-8-17 16,1-11-21-16,-3-9-31 15,0-10-10-15,0-17-2 16,-2-7-1-16,-2-5-34 15,0 0 0-15,0-26 20 16,-6-15 7-16,-7-13-27 16,-5-13-13-16,3-4-26 15,-1-10 23-15,5 0 50 16,7 2 1-16,4 7 43 16,0 10 31-16,13 13 2 15,14 14-32-15,6 16 1 16,6 11-17-16,3 8 8 15,0 8 37-15,-2 18-4 16,-6 10 5-16,-10 6-9 0,-8 11 17 16,-12 5-40-16,-4 0-7 15,-2-4-13-15,-21-2-10 16,-8-11-12-16,0-9-5 16,-3-11-21-16,3-11-27 15,4-6 5-15,10-4-33 16,13 0-82-16,4-9-214 0,0-8-414 15</inkml:trace>
  <inkml:trace contextRef="#ctx0" brushRef="#br1" timeOffset="65227.24">9246 17031 2764 0,'0'0'255'0,"0"0"-158"0,0 0 47 16,132-23-32-16,-72 9-70 0,0 2-12 15,-4 3-30 1,-10 0 9-16,-12 6-9 0,-14 3 0 16,-20 3-113-1,0 15-92-15,-20 4-633 0</inkml:trace>
  <inkml:trace contextRef="#ctx0" brushRef="#br1" timeOffset="65424.45">9251 17258 2503 0,'0'0'600'0,"0"0"-555"0,0 0 11 16,0 0 18-16,0 0-16 0,145 5-20 15,-103-10-28 1,-2 0 6-16,0 1-15 0,-2-1-2 0,4-2-6 31,-11 1-124-31,-6 2-362 0</inkml:trace>
  <inkml:trace contextRef="#ctx0" brushRef="#br1" timeOffset="65654.87">10015 17169 2852 0,'0'0'294'0,"0"0"-204"16,0 0 45-16,0 0-41 16,0 0-35-16,131-13-42 15,-95 8-1-15,-5-4-15 16,-2 4 0-16,-6 5-1 15,-1-4-62-15,5 4-114 16,-4 0-192-16,-4 0-1836 0</inkml:trace>
  <inkml:trace contextRef="#ctx0" brushRef="#br1" timeOffset="66073.59">10916 16583 2467 0,'0'0'332'16,"0"0"-145"-16,0 0-21 0,0 0-59 15,0 0-39-15,-93 143-17 16,74-79 15-16,3 6-16 16,5 6 8-16,9 0-12 0,2-8-3 15,0-6-17 1,19-9-4-16,6-21-16 16,12-10 1-16,5-18-12 15,2-4 11-15,-3-4-7 0,-6-18 8 16,-12 0-10-1,-12 3 3-15,-11 2 0 0,0 2 5 16,-19 8-5-16,-7 7-1 16,-5 0-46-16,-7 26-53 15,11 1-102 1,5 4-255-16</inkml:trace>
  <inkml:trace contextRef="#ctx0" brushRef="#br1" timeOffset="67029.63">6558 16786 865 0,'0'0'1254'16,"0"0"-1100"-16,0 0-56 0,0 0-27 0,0 0-21 31,-19 116-50-31,2-68-60 15,-1-8-677-15</inkml:trace>
  <inkml:trace contextRef="#ctx0" brushRef="#br0" timeOffset="74373.84">4705 6462 1631 0,'0'0'455'0,"0"0"-289"0,0 0-36 0,0 0-41 16,0 0-30 0,0 0 13-16,0 0-10 15,0-1 9-15,0 1-38 16,0 0 7-16,0 10-23 0,0 2-16 15,-2 5 3-15,0 6 3 16,0 0-4-16,2 4-3 0,0 1 8 16,0-4-8-1,0-2 0-15,8-2 0 16,1-2-7-16,3-1 6 16,1-4 2-16,1 1 0 15,1 0 7-15,1-1-14 16,1-3 6-16,-1-5 0 15,1 2-8-15,0-1 6 16,-2-2-2-16,3-3 4 16,0 1-8-16,-1 0 14 15,6-2-12-15,-1 0 12 16,2 0-12-16,5 0 5 0,2 0 1 16,3-4 0-1,4-3 0-15,2-4-1 0,2 1 1 16,3 1-2-1,-1-3 4-15,1 3 1 16,2 2-3-16,2 3 8 16,3 4 20-16,-2 0 40 15,0 0-24-15,-6 9-26 0,-3 5 4 16,-8 0-21-16,-8 4 5 16,-8 0-6-16,-13 4 16 15,-4 0-16-15,-8 2-46 16,-21-2-91-16,-9-5-122 15,-2-10 7-15,-1-5 26 16,8-2 204-16,8 0 22 16,10-2 105-16,11-5-50 15,4-1-21-15,4-1-14 16,23 4 25-16,6-1 17 16,5 6-8-16,0 0 66 0,3 0-8 15,-2 0-17 1,-1 0-46-16,1 0 20 0,-4 2-45 15,1-2 6-15,-1 0-1 16,-4 0-6-16,0 0-7 16,1 0-11-16,-3-2 6 15,0-2-10-15,0-3 7 16,0 2-4-16,2-2 0 0,0 4-3 16,2 1 7-16,-1 0 9 15,1 2-4-15,0 0-4 16,1 0-8-16,0 0 3 15,-1 0 0-15,1-5 11 16,-1 0-15-16,5-3 7 16,-3-1-7-16,4 1 12 15,1 1 11-15,-1 0-9 16,4 3 3-16,-3 3-16 16,0-1 20-16,1 2-16 15,-4 0 15-15,1 0-19 16,-2 0-1-16,-3 0 0 15,2-2 0-15,0 0 6 0,-4-2-6 16,0-3 30 0,0 3-24-16,-2 1 10 0,0-2-10 15,2 2-3 1,1-1-3-16,-1 1 4 16,4 3-3-16,1-2 3 0,-3 2 2 15,3 0-5-15,-1-2 7 16,2 2-7-1,-4 0 12-15,2 0-13 0,-3 0 23 16,-1 0-9-16,-2 0-14 16,0 0 0-16,-2-2 6 0,0 1-8 15,-2-3 6 1,2 1-2-16,-2-3 4 0,0 2-7 16,-3-1 1-1,3-4 0-15,-1 3 0 16,3-2 0-16,-1-2 9 0,3 2-9 15,1-1 11 1,-1 1-11-16,2-4 7 0,-2 1-3 0,0 1-8 16,-2-4 4-1,-1 3 0-15,-2-3 10 16,-1 2-5-16,-3 0 19 16,-5 1-12-16,-1 1 21 15,-3 2-27-15,-2-2 15 0,0 3-21 16,-2 0 10-1,-1 1-5-15,-2 2-4 16,-1 0 5-16,0 2-5 16,-1 0 8-16,-2 2-8 15,0 0 16-15,0 0-17 16,0 0 13-16,0 0-13 0,0 0-14 16,0 0-63-1,-8 0-81-15,0 0-81 0,-3 8-632 16</inkml:trace>
  <inkml:trace contextRef="#ctx0" brushRef="#br2" timeOffset="78440.34">15120 6467 1777 0,'0'0'406'0,"0"0"-208"16,0 0-94-16,0 0 9 0,0 0-57 0,0 0 4 15,-42 106-42 1,42-80 23-16,0 0-24 0,8-2 11 15,13-3-27 1,6-4 10-16,4-2-4 0,0-6 3 16,5-3-10-16,-1-6 1 15,1 0-5 1,1 0 12 0,6-12-3-16,6-6 3 0,6-2 12 15,8 2-6-15,4 5 11 16,0 6 19-16,0 7-12 15,-7 0 0-15,-8 16-19 16,-13 12 12-16,-12 7-14 16,-16 2 13-16,-11 4-23 15,0-5-2-15,-22-9 1 16,-8-6-31-16,1-13-26 0,0-8-34 16,8 0 58-16,3-20-1 15,11-4 33-15,7 2 2 16,0-1 1-16,7 8 0 15,17 5 17-15,8 2 9 16,3 6 4-16,6 2 10 16,-1 0-30-16,-1 0 10 15,1 0-21-15,1 0 23 16,-3 0-19-16,1 0 19 0,2 0-2 16,-1 0-4-16,4 0-1 15,1-5-17-15,-1-4 8 16,2-2-3-1,-2 2 2-15,1 0-3 16,1 3 4-16,-1 0-8 0,-1 6 22 16,4 0-4-1,0 0-9-15,-1 0 14 0,1 0-23 16,-4 0 8-16,-2 4-7 16,1-2 0-16,-1 1 5 15,0-2-11-15,0-1 9 16,0 0-4-16,1 0 7 0,-3 0-7 15,3 0 11-15,1 0-10 16,6-1 3-16,-2-4 3 16,8 4-3-16,0-2-3 15,2 3 2-15,0 0-1 16,-2 0 2-16,1 0 8 16,-3 0-4-1,-3 0 8-15,-1 0-15 0,-4 0 9 16,1 0-4-16,-1 0-6 15,2 0 1 1,-2 0-1-16,1-4 10 16,0-4-3-16,-2 3 30 0,-1-2-16 0,-1-1 9 15,-3-4-18 1,-3-4 9-16,-3-4-17 0,-3-4 14 16,-7-2-15-16,-1 0-1 15,-8 6-2-15,-5 5 3 16,-6 6-6-16,-2 5 10 15,-2 4 3-15,0 0-10 16,0 0-23-16,-16 4-99 16,-1 8-64-16,-6 4-244 15</inkml:trace>
  <inkml:trace contextRef="#ctx0" brushRef="#br2" timeOffset="83813.17">6817 7867 1739 0,'0'0'381'0,"0"0"-192"0,0 0-31 15,0 0 13-15,0 0-56 16,0 0-19-16,0 0-6 16,0 0-53-16,-8 1 15 15,-3 8-38-15,-5 0 7 16,1 4-3-16,-5 2-7 15,-2 6 0-15,-5 5 1 16,3 6-4-16,-3 4-3 16,2 8-1-16,0 7 0 15,4 2-2-15,0 3-1 16,9 4-1-16,0 1 14 0,7 1 1 16,5-2 16-16,0-2-27 15,7-2 7-15,11-6-6 16,5-5-1-16,6-8 2 15,2-6-4-15,2-7 2 16,3-8 12-16,1-8-3 16,1-8-9-16,1 0 14 15,-6-14 6-15,-4-15 18 16,-7-5-23-16,-6-1 3 16,-12-2-22-16,-4 3 9 0,-4 5-9 15,-25 4 0-15,-9 6-12 16,-5 8-29-16,-1 8 1 15,8 3-17-15,12 0 6 16,19 12-84-16,5 3-122 16,0 1-352-16</inkml:trace>
  <inkml:trace contextRef="#ctx0" brushRef="#br2" timeOffset="86749.46">7268 8416 1977 0,'0'0'435'0,"0"0"-221"0,0 0-67 16,0 0-54-16,0 0-52 15,0 0-9-15,0 0-20 16,10-6 56-16,5 2-6 16,8 2 27-16,3-4-6 15,6 3-33-15,1-2 8 16,5 1-2-16,-1 0 0 15,4 0-25-15,-1 2 13 16,-2 0-31-16,-2 0 7 0,-7-1-20 16,-7 3 4-1,-4 0-1-15,-10 0-2 16,-1 0-1-16,-5 0-4 0,-2 0-10 16,0 0-66-16,0 0-43 15,-6 5-132-15,-3 2-675 16</inkml:trace>
  <inkml:trace contextRef="#ctx0" brushRef="#br2" timeOffset="87136.15">7947 7997 2482 0,'0'0'252'0,"0"0"-152"0,0 0 31 16,0 0-16-16,0 0-42 0,0 0 7 16,142 142-27-16,-106-92 4 15,0 3 6 1,1 3-7-16,1 4 7 0,1 2-23 31,-2 0 18-31,-1-1-35 16,1-6 0-16,-3-4-23 0,-1-5 4 0,-2-8 0 31,-4-8-2-31,-9-6-2 0,-5-9 1 16,-3-6-2-16,-8-5-6 15,-2-4-22-15,0 0-98 16,-4-16-28-16,-10-4-369 15</inkml:trace>
  <inkml:trace contextRef="#ctx0" brushRef="#br2" timeOffset="87455.64">8455 8171 2140 0,'0'0'749'0,"0"0"-610"15,0 0-28-15,0 0-9 16,0 0-35-16,0 0-30 16,-120 94 18-16,91-52-16 0,-2 9 14 15,-6 5-15-15,2 0 12 16,-1 0-24-16,1-2-7 15,3-6-12-15,6-5 0 16,5-6-12-16,6-5 5 16,5-7-19-16,6-8-82 15,4-10-54-15,0-5-228 16,0-2-419-16</inkml:trace>
  <inkml:trace contextRef="#ctx0" brushRef="#br1" timeOffset="90352.89">5336 8448 2731 0,'0'0'247'16,"0"0"-151"-16,0 0 11 0,0 0-67 0,0 0 25 16,0 0-36-1,123 5 3 1,-77-5-16-16,-1 0 1 0,-5 0-11 15,-4 0-5 1,-7 0-1-16,-9 0 4 16,-7 0-8-16,-6 0 4 0,-7 0-42 0,0 11-65 31,-2 1-15-31,-12 0-296 0</inkml:trace>
  <inkml:trace contextRef="#ctx0" brushRef="#br1" timeOffset="90591.83">5347 8689 2830 0,'0'0'280'16,"0"0"-200"-16,0 0-24 15,0 0-18-15,0 0 1 16,0 0 2-16,158 22-10 0,-111-18 4 15,-2 0-19-15,-7-2 4 16,-2-1-20-16,-9 1 12 16,-4 0-5-16,-5 1-7 15,-4 1 0-15,-3-2-49 16,-4 3-89 0,-5-1-270-16,-2 1-2205 0</inkml:trace>
  <inkml:trace contextRef="#ctx0" brushRef="#br1" timeOffset="95254.12">12648 8441 1820 0,'0'0'303'16,"0"0"-174"-16,0 0 17 0,0 0-42 15,0 0-34-15,13 105-10 16,-9-59-9-16,1 12-14 16,2 13 26-16,0 7-27 15,-1 9 12-15,1 6-32 16,-1-1-8-16,1-1-8 16,-2-9-5-16,-1-10-7 0,0 2-46 31,-1-21-123-31,-3-13-181 0</inkml:trace>
  <inkml:trace contextRef="#ctx0" brushRef="#br1" timeOffset="95687.01">12713 9587 2336 0,'0'0'278'0,"0"0"-192"15,0 0 8-15,0 0-69 0,0 0-10 16,13 114-15-16,-11-66-10 16,0 6-4-1,0-1 6-15,3-2 7 0,-3 0-1 16,3-1-7-16,-1-2 18 16,-2 4-15-1,3 4 14-15,-3 2-9 16,-2 2 1-16,0-2-1 15,0-1 1-15,0-5 0 0,0-6 0 0,0 1 1 32,0-2-1-32,0 1 2 15,0 3 26-15,0 1-5 0,0 4 6 16,0 0-28-16,0 3 7 0,0-6-8 16,4-2 4-1,1-5-13-15,2-7 15 0,-3-2-12 16,0-9-1-1,1-4 2-15,-5-3-63 16,0-6-9-16,0-6-26 16,0-6-73-16,0-1-224 15</inkml:trace>
  <inkml:trace contextRef="#ctx0" brushRef="#br1" timeOffset="96726.17">12771 11474 1320 0,'0'0'992'16,"0"0"-861"-16,0 0-39 15,0 134-25-15,0-88-40 0,0-4 9 16,0 1-35-1,0-2 14-15,0 0-8 0,0 3 23 16,0 2 1-16,4 5-17 16,0 4 48-16,1 1-50 15,1 2 3-15,-2-2-15 16,2 1 0-16,-2-1 0 16,0-5 1-16,1 2 10 15,-1-4-9-15,0-1 22 16,2-1-22-16,-2 1 17 15,0 3-18-15,-2-3-2 0,3-2 1 16,-1 0 0 0,0-1 0-16,-2-3-3 15,4-3 2-15,-4-1 2 0,0 3 3 16,-2-4-3-16,2 4 2 16,-2-3 4-16,0 1-8 15,0-4 1-15,0-3 0 16,0-4 0-16,2-5 0 15,-2-4-5-15,0-1 10 16,0-4-10-16,0 1 15 16,0 0-16-16,0-3 6 15,0 5 0-15,0-3 0 0,0 1 1 16,0 4-1-16,0 1 0 16,0 2-7-16,0 4 22 15,2 0-25 1,-2 4 11-16,0 3-1 0,0 2 5 15,0 4-5-15,0 1 0 16,0-1 0 0,0-2-2-16,0-2 4 0,0-6-2 15,0 1 7-15,0-2-12 16,0 6 6-16,0 2-1 0,0 1 5 16,0-2-5-1,0 0-1-15,0-8 1 16,-2-1-7-16,2 1 18 15,0 3-22-15,0 3 20 16,-2 2-19-16,-2 2-14 0,-4-2 19 16,2-4-2-1,2-2 5-15,-1 5-5 16,1 1 14-16,-6 11-14 0,2 0 15 16,-1-2-9-16,3-4 2 15,-2-8 0-15,6-6 7 16,0-5-8-1,2-6 0-15,0 1 0 0,0-1-8 0,0-3 18 16,0 2-17 0,0 6 15-16,0 6-13 15,-2 4 6-15,0 0-1 16,-1-2 0-16,3-4 1 16,0-4-7-16,0-2 10 15,0-1-5-15,0 3 2 16,0 3 4-16,-2 0-4 15,-2-4-1-15,0-3 16 16,1-4-15-16,1-4-2 16,2-4 1-16,0-2-1 0,-3-2-89 15,-1 0-60-15,0-8-29 16,-1-6-287-16</inkml:trace>
  <inkml:trace contextRef="#ctx0" brushRef="#br1" timeOffset="97293.9">12750 15369 2197 0,'0'0'245'0,"0"0"-166"16,0 0-35-16,0 0-12 15,0 0-32-15,27 107 8 16,-23-67-8-16,1 14 17 16,-3 5-16-16,-2 3 12 15,0-4 55-15,0-5-27 16,0-7-10-16,4-3 20 16,4-2-4-16,-4 0-46 15,2 3 18-15,-1 5-19 0,-3-5 7 16,0-9-1-16,0-8-6 15,0-3 1-15,6 3 0 16,-4 0-1-16,0 13 8 31,1 9-11-31,-3 4 11 0,-2 5 5 16,0 5 8-16,0-1-5 0,0 4-15 16,0 7 27-16,0-3-9 15,2 2-14-15,2 1 8 16,4-3-12-16,-2 1 10 15,-1-8-11 1,1-1 10-16,4-8-9 16,-4 4-1-16,5 0 0 15,-2 4 0-15,0 10 0 16,0 4 2-16,-1-1-7 16,-1-2 13-16,0-12-8 15,0-3 4-15,-1-8-8 16,1-9 3-16,0-5 1 15,-5-14-9-15,-2-10-41 16,0-7-76-16,0-5-392 0</inkml:trace>
  <inkml:trace contextRef="#ctx0" brushRef="#br1" timeOffset="102994.01">13697 8293 1972 0,'0'0'414'15,"0"0"-257"-15,0 0-34 0,0 0-76 16,0 0-18-16,0 0-14 16,0 0-2-16,34 17 22 15,-18-5-8-15,1 3 41 16,3 2-23-16,1 5 21 16,4 6-25-16,-2 4 10 15,6 10-27-15,3 4 5 0,1 8-15 16,-2 0 3-1,1 0-4-15,-4-5-12 16,-1-5 7-16,-2-7-7 16,0-2 4-16,-5-5-1 0,-1-4-4 15,-5-1 0 1,-3-6-1-16,-2-3-10 16,-4-5-90-16,-1-4-147 0,-4-7-515 15</inkml:trace>
  <inkml:trace contextRef="#ctx0" brushRef="#br1" timeOffset="103370.4">14181 8424 1865 0,'0'0'429'16,"0"0"-233"-16,0 0-12 0,0 0-59 15,0 0 7-15,0 0-69 16,-104 128-2-16,75-86-13 15,-2 0-2-15,-3 0 5 16,1 1-24-16,2-3 6 16,-1-2-21-16,4-2 0 15,1-4-12-15,4-4 0 16,3-2 0-16,5-3-12 16,3-6-29-16,5 0-50 15,7-5-30-15,0-3-145 0,0-5-319 16</inkml:trace>
  <inkml:trace contextRef="#ctx0" brushRef="#br1" timeOffset="103764.02">14474 8886 2063 0,'0'0'463'16,"0"0"-253"-16,0 0-137 16,0 0 47-16,0 0-51 15,10 117-3-15,-7-77-24 0,1 0 8 16,-2-1-13-16,1-4-16 16,-1-3-13-1,0-7-8-15,1-9-1 0,1-14-128 16,0-2-189-1,1 0-675-15</inkml:trace>
  <inkml:trace contextRef="#ctx0" brushRef="#br1" timeOffset="104131.72">14808 8572 2082 0,'0'0'439'15,"0"0"-168"-15,0 0-74 0,0 0-80 16,0 0-49 0,143-2-12-16,-108 2-37 0,-6 0 8 15,-2 0-27-15,-7 2 10 16,-6 0-9-16,-6 2-2 16,-6-2-44-16,-2 7-83 15,-6-2-111-15,-12 1-1895 0</inkml:trace>
  <inkml:trace contextRef="#ctx0" brushRef="#br1" timeOffset="104367.51">14825 8837 2705 0,'0'0'210'0,"0"0"-50"16,0 0-18-16,0 0-55 15,132 16-39-15,-96-16-9 0,-5 2-34 16,-4-2 7 0,-8 0-7-16,0 2-5 0,-9 1 0 15,-2-3-46 1,-4 5-63-16,-2 2-98 0,-2 0-393 16</inkml:trace>
  <inkml:trace contextRef="#ctx0" brushRef="#br1" timeOffset="106302.08">15682 8650 993 0,'0'0'1340'16,"0"0"-1062"-16,0 0-104 15,0 0-41-15,0 0-75 16,0 0-27-16,0 0-30 16,-2 2 30-16,17-2 17 0,8 0 19 15,3 0-31 1,3 0 8-16,3 0-13 0,1-2-5 16,2-3-8-16,-1-2-14 15,-1 4 4-15,-4-1-4 16,-6 0-2-16,-4 1 2 15,-3 1-8-15,-5 2-68 16,-4 0-73-16,-2 0-266 16,-5 0-1982-16</inkml:trace>
  <inkml:trace contextRef="#ctx0" brushRef="#br1" timeOffset="109570.2">16497 8165 1608 0,'0'0'373'16,"0"0"-141"-16,0 0-73 0,0 0-90 0,0 0 7 15,0 0-49-15,0 0 11 16,0-34-12-16,7 20 67 16,6-2-20-16,8 0 1 15,-2 2-1-15,6 1-19 16,2 6-13-1,2 3-15-15,0 4 19 16,-2 2-15 0,-5 20 20-16,-4 8-28 0,-9 8 8 0,-9 6-21 15,0 6-2-15,-12 3-7 16,-17-3 0 0,-4-4 0-16,-5-6-19 15,5-9 9-15,4-6-19 0,6-11 10 16,11-7-8-16,6-2 21 15,6-5-7-15,0 2-7 16,25 0 20 0,6 1 0-16,6 4 17 15,0 1-10-15,-3 4 19 0,-5 2-17 16,-12 6 42-16,-5 2-5 16,-12 4 6-16,0 1-16 15,-3 2-5-15,-19 0-13 16,-5-1-18-16,-4 0 4 15,-5-4-4-15,1-4-9 16,-1-4-38-16,4-9-31 16,8-7-14-16,8 0-22 15,8-7-59-15,6-12-144 16,2 2-134-16</inkml:trace>
  <inkml:trace contextRef="#ctx0" brushRef="#br1" timeOffset="110870.47">17751 8594 1474 0,'0'0'562'16,"0"0"-356"-16,0 0-36 16,0 0-49-16,0 0-15 15,118-28-41-15,-85 7-29 16,-2-8 9-16,-2 1-31 15,-4-2 5-15,-10 2-18 16,-4 5-1-16,-9 6-1 0,-2 3 1 16,-2 7-2-16,-20 7-6 15,-5 0-12-15,-2 5-11 16,-2 13 30-16,2 8 2 16,5 6 9-16,3 6 8 15,6 6 20-15,9 6-24 16,6 3 28-16,0-3-29 15,4-6-4 1,13-6 12-16,4-6-21 0,-1-8 15 16,-1-7-14-16,2-4 1 15,-3-6 5-15,-3-7-8 16,-1 0 1-16,1 0-7 0,10-21-96 16,-5-3-177-16,-5-2-1935 0</inkml:trace>
  <inkml:trace contextRef="#ctx0" brushRef="#br1" timeOffset="111178.5">18506 8272 1683 0,'0'0'443'0,"0"0"-192"16,0 0-38-16,0 0-59 15,0 0-44-15,96 106-37 16,-73-64-4-16,2 2-13 16,0 3 2-16,2 4-22 15,-4-3 10-15,1-4-37 16,-4-3 6-16,0-7-15 0,-2-2 0 15,-3-6 0-15,-4-6-11 16,1-8-52-16,-3-6-159 16,-5-6-390-16</inkml:trace>
  <inkml:trace contextRef="#ctx0" brushRef="#br1" timeOffset="111469.66">18880 8342 418 0,'0'0'2098'16,"0"0"-1842"-16,0 0-74 15,0 0-59-15,0 0-60 0,-111 111 0 16,82-74-26-1,0 7 12-15,-5 4-19 0,1-2 22 16,0 1-45 0,4-5 12-16,6-6-19 15,6-7 0-15,5-6-12 0,8-7-79 16,4-9-63 0,2-7-223-16,12 0-622 0</inkml:trace>
  <inkml:trace contextRef="#ctx0" brushRef="#br1" timeOffset="111967.77">19208 8514 1901 0,'0'0'293'0,"0"0"-75"0,0 0 4 16,0 0-21-16,0 0-58 15,121 50-43-15,-108-16-5 16,-7 4-24-16,-6 2 3 16,0 3-31-16,-6-1 3 15,-17-2-29-15,-3-2-6 16,-8-3-11-16,1-10 4 16,-3-6-8-16,1-14-26 15,6-5-54-15,8 0-36 16,8-17 3-16,11-3 30 15,2 3 67-15,4 5 14 0,21 8 6 16,4 4 23-16,7 0-13 16,-3 0 10-16,0 12-20 15,-1 0 0-15,5-3-10 16,-8 0-148-16,-4-5-390 0</inkml:trace>
  <inkml:trace contextRef="#ctx0" brushRef="#br1" timeOffset="112338.93">19830 8412 2087 0,'0'0'491'15,"0"0"-225"-15,0 0-102 0,0 0-56 16,149 0-37-16,-111 0-45 15,-2 0-11-15,-7 0-12 16,-5 0 1-16,-8 0-8 16,-7 0 1-16,-9 0-55 15,0 0-106-15,0 0-294 16</inkml:trace>
  <inkml:trace contextRef="#ctx0" brushRef="#br1" timeOffset="112575.09">19796 8640 1953 0,'0'0'1099'0,"0"0"-993"16,0 0-22-16,0 0 35 0,0 0-65 15,123 7-15 1,-87-5-19-16,-5-1-12 0,-2 3-6 15,-2 3 4-15,-5-2-9 16,-1 0 3-16,0-5-60 16,8 0-103-1,-6 0-179-15,-1-5-1857 0</inkml:trace>
  <inkml:trace contextRef="#ctx0" brushRef="#br1" timeOffset="113347.18">20773 8110 1986 0,'0'0'255'0,"0"0"-59"16,0 0-45-16,0 0 24 0,0 0-40 15,0 0-38 1,122-90-33-16,-101 90-4 0,-1 0 8 16,-1 0-13-16,2 15-2 15,1 7-23-15,-2 6 42 16,0 6-35-16,-4 4 4 16,-3 8-22-16,-6 7 18 15,-7 2 0 1,0 6-2-16,-9 0 3 0,-13-2-26 15,-7-3 6-15,-1-10-18 16,-1-8 12-16,-2-11-12 0,0-11-1 16,1-13-52-1,1-3-4-15,7-7-19 16,8-15-22-16,7-3 52 0,9 4 23 16,0 2 15-1,14 11 16-15,15 8 0 0,11 0 27 16,5 8 15-1,5 12-21-15,2 0 1 16,-6 1 5-16,-1-3-19 0,-9-5-5 16,-5 1-5-16,-6-1 0 15,-10-4-1-15,-1-2-10 16,-6-4-10-16,2-3-59 16,-4 0-68-16,-1 0-237 15</inkml:trace>
  <inkml:trace contextRef="#ctx0" brushRef="#br1" timeOffset="116478.15">23559 8147 141 0,'0'0'1905'16,"0"0"-1692"-16,0 0-150 0,0 0-46 16,0 0 8-1,0 0-1-15,2 116 12 0,3-78 11 16,2 7 31 0,-2 4 18-16,1 9-39 0,3 3-4 15,-1 5-39-15,2 6 10 16,1 0-13-16,-3-2 3 15,4-4 5-15,-3-8-19 0,-1-12 22 16,2-11-22 0,-4-12 14-16,-1-9-13 15,-1-11-2-15,-2-3-5 16,-2 0 6-16,2-24 1 0,-2-12-1 16,0-11 0-1,0-8-4-15,0-13-44 16,0-6-34-16,0-9 12 15,-4-7-53-15,-2 0-2 0,1-1 55 16,5 1 70 0,0 10 9-16,15 10 97 0,10 16 56 15,8 12-72-15,1 17-2 16,4 18-42 0,-2 7 29-16,-3 16-10 0,-4 24 20 15,-8 10-17-15,-11 8-11 16,-7 5-13-16,-3-2-15 15,-3-2 11-15,-15-7-14 16,-7-11-6-16,2-4-11 0,-2-11-18 16,2-10 9-1,6-10-37-15,3-6-105 0,8 0-48 16,6-27-60-16,2 4-74 16,16-1-1369-16</inkml:trace>
  <inkml:trace contextRef="#ctx0" brushRef="#br1" timeOffset="116778.09">24182 8219 2345 0,'0'0'298'0,"0"0"-149"0,0 0-2 0,-29 118-66 15,29-67-13 1,0 2-26-1,11-2 17-15,15-7-29 16,12-8 12-16,9-10-14 16,6-14 10-16,3-12 1 15,-2 0-23-15,-5-26 10 16,-9-13-3-16,-13-14 4 16,-14-3-26-16,-13-4-2 15,0 2-10-15,-36 3-18 0,-15 6-27 16,-10 8-55-16,-18 4-37 15,14 14-158-15,16 7-342 0</inkml:trace>
  <inkml:trace contextRef="#ctx0" brushRef="#br1" timeOffset="117276.9">24752 8058 2183 0,'0'0'358'16,"0"0"-173"-16,0 0-17 15,27 105-46-15,-18-60-53 16,0 4-11-16,-1 1-19 15,-3-1-2-15,-1-5-22 16,1-5 3-16,-5-10-7 0,0-5-6 16,0-8 3-16,0-10-7 15,0-6-2 1,0-3-11-16,0-22-27 16,0-15-20-16,0-11-3 0,9-8-21 15,8-3 49-15,8-1 26 16,4 5 8-1,4 12 0-15,1 12 0 0,0 16 23 16,-5 18 3-16,-3 2 41 16,-6 34-7-16,-2 14-4 15,-5 12-14 1,1 5-7-16,-1 1-12 16,-2-6-16-16,-1-8 6 15,-2-11-12-15,-3-14 6 0,-1-11-7 16,-2-16-1-1,2-16-144-15,0-18-22 0,-2-8-365 0</inkml:trace>
  <inkml:trace contextRef="#ctx0" brushRef="#br1" timeOffset="117578.18">25449 7437 2508 0,'0'0'205'15,"0"0"-59"-15,0 115-6 16,0-57-57-16,3 9-14 16,2 5-12-16,-3 6 11 15,0 6-34-15,0 2-3 16,0-2-2-16,3-4-4 0,-1-6-11 15,0-2-13-15,4-7 8 16,-4-5-3-16,1-7-7 16,-3-14 1-16,-2-11-6 15,0-20-87-15,0-6-64 16,-2-2-424-16</inkml:trace>
  <inkml:trace contextRef="#ctx0" brushRef="#br1" timeOffset="118009.87">25341 8145 2265 0,'0'0'253'16,"0"0"-117"-16,0 0-51 15,0 0-50-15,0 0-16 0,137-87-13 16,-108 78 0-16,-2 3-4 15,0 6-4 1,-4 0 4-16,-4 6-2 16,-1 14 0-16,-5 12 8 0,-1 8 7 15,-3 13 33-15,-3 5-1 16,2 5 9-16,-2 0 10 16,5-5-27-16,5-9 10 15,6-14-16-15,4-12-5 16,8-18-16-16,4-5 33 15,0-17 19-15,-2-26-14 16,-5-9-15-16,-9-8-31 16,-9 2 14-16,-13 1-14 15,0 11-1-15,-19 10 1 0,-20 13-2 16,-3 6-2 0,-5 14-23-16,5 3-26 0,9 0-24 15,10 5-33-15,19 10-101 16,4-6-115-16,0-1-663 15</inkml:trace>
  <inkml:trace contextRef="#ctx0" brushRef="#br1" timeOffset="118245.18">26101 8097 2404 0,'0'0'501'0,"0"0"-356"15,71 108 8-15,-40-61-64 0,-6-1-18 0,-5-7-47 16,-11 0 6-16,-9-5 13 16,0-4 7-1,-27 0-13 1,-6-6-33-16,-7-4-2 16,-3-3-2-16,-11-10-89 0,10 0-225 15,8-6-842-15</inkml:trace>
  <inkml:trace contextRef="#ctx0" brushRef="#br1" timeOffset="118981.95">27206 8051 2265 0,'0'0'299'16,"0"0"-162"-16,0 0 38 0,0 0-73 15,0 0-35-15,-135 108-33 16,114-62-10-16,8 6 11 16,6 2 1-16,7-1 14 15,0-3-14-15,20-11 11 16,14-6-36-16,11-15 14 16,3-16 5-16,8-2 13 0,-2-28-4 31,-5-23-7-31,-5-27-11 0,-13-1-20 15,-8-14-1-15,-14-1-3 16,-9 11-3-16,-7-4-30 16,-22 4 6-16,-6 11-39 15,-4 12-28-15,1 14-67 16,11 18-110-16,10 18-286 0</inkml:trace>
  <inkml:trace contextRef="#ctx0" brushRef="#br1" timeOffset="119210.07">27619 8182 2727 0,'0'0'255'16,"0"0"-123"-16,0 0-8 16,160 12-48-16,-113-35-49 15,-9-5 1-15,-15-2-28 16,-19 4 29-16,-4 10-12 15,-29 11 17-15,-16 5-10 16,-6 37 9-16,2 19 7 16,7 13-9-16,11 4-23 0,19 4-3 15,12-9-10 1,2-8-2-16,47-8-46 0,-4-18-151 16,-2-13-362-16</inkml:trace>
  <inkml:trace contextRef="#ctx0" brushRef="#br1" timeOffset="120282.9">24558 9386 1447 0,'0'0'1012'16,"0"0"-795"-16,0 0-153 0,0 0-33 15,-2 108-9-15,2-51 25 32,0 5-35-32,2 2 43 0,7 1-20 0,0-4 14 31,-2-3 12-31,1-5-6 0,-1-11-12 0,-3-13-36 15,-1-8 4-15,-3-13-5 16,0-6 4-16,0-2-5 16,0 0-1-16,-20 0 5 15,-7-5-8-15,-4-4 3 16,-2 4-3-16,-1 5 5 16,5 0 4-16,7 0 42 0,3 0-14 31,9 0-4-31,5 0-23 0,5 0-1 0,0 0-10 31,0 0-10-31,21 0 9 0,8 0 1 0,8 0-2 31,8 2 6-31,2-2 19 16,1 0-19-16,4 0 3 16,-5-2-7-16,-5-10 0 15,-6 5-1-15,-7-1-1 0,-5 0-17 16,-5-1-84-16,-9-5-70 15,-3 2-288-15,-7 1-1434 16</inkml:trace>
  <inkml:trace contextRef="#ctx0" brushRef="#br1" timeOffset="120659.98">24280 9300 2189 0,'0'0'453'15,"0"0"-331"-15,0 0 41 16,0 0-33-16,0 0-26 16,147-2-55-16,-96 2-13 15,-2 0-22-15,-2 0-14 16,-3 0 2-16,-8 0-2 15,7 0-100-15,-14 0-170 16,-5 0-431-16</inkml:trace>
  <inkml:trace contextRef="#ctx0" brushRef="#br1" timeOffset="121147.36">25026 9443 1791 0,'0'0'472'0,"0"0"-253"0,34 116-62 16,-21-60-48-16,0-3-10 16,-3 2-33-16,-2-4 10 15,-3-6-31 1,-1-4 14-16,-2-8-46 0,-2-4 9 0,0-12-22 15,0-5 11 1,0-10-2-16,0-2-9 0,0-9-17 31,-4-21-12-31,2-15 7 16,2-9-22-16,0-12 28 16,20-3-5-16,11-4 20 15,9 3-5-15,5 5 6 0,3 16 0 16,2 12 5-16,-6 19 2 15,-3 18-7-15,-8 4 39 16,-4 30-9-16,-4 10 12 16,-4 7 5-16,-2 3 5 15,-6 1-17-15,-4-2-4 16,-2-2 22-16,-3-5-34 16,-2-3 4-16,-2-2-23 15,0-9 0-15,0-8-1 16,0-12-59-16,0-17-108 0,0-19-331 15,0-12-1292-15</inkml:trace>
  <inkml:trace contextRef="#ctx0" brushRef="#br1" timeOffset="121453.58">25854 8925 2192 0,'0'0'370'0,"0"0"-168"16,26 123-57-16,-13-61-33 15,0 8-47-15,3-1 16 16,-5 6-31-16,1 0 24 16,-3-3-35-16,-5-2 12 15,-2-1-16-15,-2-4-12 16,0-2-6-16,0-8-14 15,0-8-6-15,-4-9-2 16,-3-14-23-16,-9-19-109 16,5-5-90-1,-5 0-735-15</inkml:trace>
  <inkml:trace contextRef="#ctx0" brushRef="#br1" timeOffset="121814.48">25880 9663 2161 0,'0'0'250'0,"0"0"131"15,0 0-200-15,147-36-68 16,-89 16-52-16,0-4-21 0,-4-4-24 16,-7 2-3-16,-10-2 4 15,-10 3-17 1,-12 4 13-16,-10 1-12 0,-5 6 16 15,-9 4-9-15,-18 3 4 16,-10 7-10-16,-5 0-2 16,-3 19-20-16,5 11-3 0,4 10 22 31,7 8 1-31,11 6-6 0,9 4 12 16,9 3 0-1,0-3-2-15,11-5 9 0,14-2 3 16,6-11-15-16,5-10-2 15,1-11 8-15,0-8-14 16,-6-11 8-16,-5 0-2 16,3-26-96-16,-9-8-114 0,-4-1-990 15</inkml:trace>
  <inkml:trace contextRef="#ctx0" brushRef="#br1" timeOffset="123351.6">26575 9319 1836 0,'0'0'338'15,"0"0"-152"1,0 0-86-16,0 0 62 0,0 0-63 16,0 0 10-16,0 0-15 15,-4 11-47-15,4 15-39 0,0 10 3 16,2 4-5-16,3 7-5 16,0 1 27-16,-1 6-11 15,0 1 14 1,-2 0-29-16,3-3 11 0,-3-4-13 15,0-6-1 1,0-10 1-16,-2-7-1 0,2-11-5 16,-2-8-1-16,0-6 7 0,0-6-49 15,0-22 33 1,0-13-28-16,0-10-23 16,0-10-17-1,0-6 47-15,0-4 28 0,8 1 9 16,9 5 8-16,5 12 32 0,5 12 60 15,0 17-44-15,2 16 8 16,-4 8-4 0,-1 16-3-16,-8 22-8 0,-5 10-5 15,-11 9-22 1,0 1-21-16,-7 0 0 0,-15-8 4 16,0-8-10-16,-1-12-3 15,5-9-4-15,7-14 6 16,9-3 1-16,2 0-22 0,0 2 5 15,15 5 17-15,10 2 10 16,2 7 23-16,2 1-15 16,-4 0 4-1,-1-2-17-15,-4-1 0 16,-2-4 0-16,-5-2-56 16,1-5-43-16,-3 1-132 15,-5-5-300-15</inkml:trace>
  <inkml:trace contextRef="#ctx0" brushRef="#br1" timeOffset="123818.93">27501 9310 2074 0,'0'0'334'0,"0"0"-118"0,0 0-44 16,0 0-78-16,0 0-32 15,-116-46-16-15,87 48-6 16,2 18-8-16,5 8-7 15,4 4-11-15,9 3-12 16,9-2 16-16,0-3-16 16,7 0 2-16,17-5 3 15,8-1-9-15,1 0 7 16,-2 4 1-16,-4 2 46 16,-8 6-6-16,-9 3-3 15,-8 0-23-15,-2 2 12 0,-6-3-26 16,-19-4 19-16,-8-5-25 15,-4-9-4-15,2-6-15 16,-1-9-53-16,7-5-55 16,12-12-39-16,9-12-76 15,8 0-163-15</inkml:trace>
  <inkml:trace contextRef="#ctx0" brushRef="#br1" timeOffset="124118.59">27797 9617 2284 0,'0'0'335'0,"0"0"-153"16,0 0-46-16,0 0-76 16,0 0-34-16,96-124-25 15,-96 103 13-15,-14 7 20 16,-21 13 3-16,-9 1 41 15,-8 17-16-15,0 24-3 0,8 8-7 16,9 9 2-16,12 5-24 16,12-1 1-16,11-2-30 31,0-6-2-31,22-8-1 0,7-9-2 16,10-9-7-16,11-12-88 0,-7-7-104 15,-9-7-514 1</inkml:trace>
  <inkml:trace contextRef="#ctx0" brushRef="#br1" timeOffset="124917.6">28535 9411 2234 0,'0'0'373'0,"0"0"-282"15,0 0-2-15,0 0 0 0,0 0-49 16,0 0-9-16,0 0-16 16,-94-12 38-1,74 29-2-15,-2 7 5 0,0 8-27 16,-1 2-6-16,3 7-8 15,5 2 14-15,6 3-8 16,2-2-17-16,7-1 19 16,0-1-11-16,0-1 12 15,16-3-15 1,6-6 14-16,4-6 1 0,9-9 9 0,-2-4 2 16,0-6-6-16,-2-7 1 15,-2 0-25 1,-4 0 5-16,-5 0-6 15,-4-7-2-15,-8 1-2 16,-3-2-57-16,-5-3-61 16,0 4-91-16,-3 0-796 0</inkml:trace>
  <inkml:trace contextRef="#ctx0" brushRef="#br1" timeOffset="125653.4">29123 9344 2228 0,'0'0'333'15,"0"0"-168"-15,0 0 30 0,0 0-77 16,0 0-37-16,0 0-26 15,-117 23-11-15,94 19-8 16,1 7-3 0,7 11-10-16,3 3-9 0,12 1 11 15,0-8-4-15,12-5 10 0,16-12-30 16,10-11 5 0,2-10-6-16,2-8 1 15,1-10-1 1,-8 0 0-16,-6 0 0 15,-6-12-55-15,-12 0-77 0,-9 3-300 0</inkml:trace>
  <inkml:trace contextRef="#ctx0" brushRef="#br1" timeOffset="125821.83">29094 10040 2731 0,'0'0'209'0,"0"0"-114"0,0 0 1 15,0 0-61-15,-4 120-22 16,4-105-13-16,4-14-23 16,8-1-198-16,-1 0-346 15</inkml:trace>
  <inkml:trace contextRef="#ctx0" brushRef="#br1" timeOffset="126192.36">29402 9953 2526 0,'0'0'295'15,"0"0"-174"-15,0 0-73 0,0 0-34 16,0 0-13-16,0-109-2 15,0 61 8-15,3-5-4 0,3-3 2 16,5-2-3-16,1 4-2 16,3 6 11-16,1 10 4 15,-1 9 7-15,3 15-4 16,-1 11-11 0,4 3 49-16,-1 7-5 15,0 17 6-15,2 8-21 0,-4 11 3 16,0 3-6-16,-2 6-12 15,-5 4-13-15,-3 1-3 16,-6-6-6-16,-2-4 8 16,0-10-14-16,0-10-31 15,0-13-113 1,-4-11-392-16</inkml:trace>
  <inkml:trace contextRef="#ctx0" brushRef="#br1" timeOffset="126549.89">29484 9767 2673 0,'0'0'329'0,"0"0"-275"15,0 0-22-15,0 0-14 0,0 0 8 0,158-60-25 32,-102 24 0-32,0-8-1 0,-4-5-9 0,-6-2-53 15,-5 5-103-15,-12 9-12 16,-12 16 80-1,-13 19 97-15,-4 4 94 16,0 37 28-16,-15 17 14 0,-3 13-20 16,7 5-14-16,9-4-6 0,2-5-26 15,4-15-34 1,19-15 4-16,8-18-29 16,0-13 10-16,3-4-11 15,-5-16 34 1,-5-16-22-16,-6-7-11 0,-12-1-11 15,-6-16-60 1,-17 10-80-16,-12 4-256 0</inkml:trace>
  <inkml:trace contextRef="#ctx0" brushRef="#br1" timeOffset="126687.95">29576 9284 2637 0,'0'0'239'16,"0"0"-112"-16,132 2-36 16,-65 2-51-16,17-4-40 15,-15 0-7-15,-15 3-276 0</inkml:trace>
  <inkml:trace contextRef="#ctx0" brushRef="#br1" timeOffset="126918">30460 9972 2909 0,'0'0'289'0,"0"0"-217"15,0 0-72-15,0 0 0 16,0 0-128-16,0 0-533 16</inkml:trace>
  <inkml:trace contextRef="#ctx0" brushRef="#br1" timeOffset="129826.55">13687 11476 1741 0,'0'0'305'16,"0"0"-177"-16,0 0-18 16,0 0-2-16,0 0-61 15,0 0-21-15,0-44-16 0,0 42 14 16,0 2 42-16,0 0-15 16,0 0-41-16,0 7 18 15,2 7-27-15,0 3 14 0,-2 5-15 16,2 5 25-1,0 4 44-15,3 7-11 16,2 9-6 0,2 6-30-16,1 5 15 0,7 7-12 15,2-2 25-15,3-2-30 16,5-9-1-16,2-8-4 0,5-14-1 16,1-14-14-1,-1-13 0-15,-1-3 7 0,-2-31-6 16,-2-19 14-1,-6-12-13-15,-3-13-2 16,-7-2 0-16,-1 1-51 16,-10 5-44-16,-2 13 22 15,0 14 53-15,0 18 20 16,-8 15 19-16,6 11 86 16,2 17-33-16,0 29-40 0,2 16 31 15,21 33-4 1,8 27-6-16,5 28 7 15,-7 11-26-15,-11-9 22 0,-16-11 4 16,-2-15 27-16,-6 0-35 16,-21-3-7-16,0-25-21 15,-2-22-12-15,4-25-10 16,4-19-2-16,-6-9-11 16,-4-7-35-16,-8-16 2 15,-3-4-42-15,0-36 20 16,1-18-26-16,4-10 7 15,12-4 41-15,12-4 34 16,13-1 9-16,0 7-7 16,27 5 7-16,10 11-45 15,32 4-18-15,-11 16-96 0,-2 10-154 16</inkml:trace>
  <inkml:trace contextRef="#ctx0" brushRef="#br1" timeOffset="130329.64">14785 11789 2438 0,'0'0'357'0,"0"0"-156"0,0 0-69 0,121 0-61 15,-76 2-27 1,-1 5-36-16,-2 0 4 0,-5-3-12 15,-8 1 3 1,-10-3-3-16,-5 3-65 0,-14 0-87 16,-5 2-114-1,-15 0-1710-15</inkml:trace>
  <inkml:trace contextRef="#ctx0" brushRef="#br1" timeOffset="130534.51">14790 12141 2852 0,'0'0'227'0,"0"0"-111"0,0 0-11 16,0 0-42-16,0 0-22 15,129 5-37-15,-102-5 10 16,-3 0-10-16,-3 0-8 15,-6-6-12-15,1-3-70 16,-7 1-117-16,-5 4-443 0</inkml:trace>
  <inkml:trace contextRef="#ctx0" brushRef="#br1" timeOffset="132153.65">15653 11857 2379 0,'0'0'366'0,"0"0"-213"0,0 0-43 15,0 0-66 1,0 0 72-16,0 0-51 16,0 0-14-16,106-18-28 15,-68 13-3-15,-1 2-10 0,-4-2-10 16,0 2 0-16,-6 1-2 15,-3 2-42-15,-8 0-157 16,-5 0-309-16</inkml:trace>
  <inkml:trace contextRef="#ctx0" brushRef="#br1" timeOffset="132661.37">16237 11462 2041 0,'0'0'322'0,"0"0"-212"15,0 0 28-15,0 0-10 16,0 0-22-16,120-39-39 16,-93 39 15-16,-2 21 7 0,-8 9-22 15,-8 7-9 1,-7 10-42-16,-2 1 6 0,-11 2-21 16,-16-3-1-1,-4-6-14-15,0-6-70 0,0-13-42 16,8-11 34-1,8-7 65-15,11-4 27 16,4 0 13-16,0 0 24 0,19 5 74 16,10 7-33-16,2 4-11 15,-4 7-39-15,-4 6 4 16,-13 3-1-16,-10 2-11 16,0-2 0-16,-19-2-20 15,-14-5 12-15,-6-8-11 0,-3-6-2 16,0-10-22-16,4-1-40 15,2-8-70-15,11-10-98 16,10-2-305-16</inkml:trace>
  <inkml:trace contextRef="#ctx0" brushRef="#br1" timeOffset="133189.66">15643 11221 1969 0,'0'0'356'16,"0"0"-232"-16,0 0-67 0,0 0-6 16,0 0 36-16,-113 140 21 15,89-82-24-15,3 13-24 16,1 8-15-16,5 11 18 16,4 4-39-16,11 0-11 15,0-4-10-15,11-5 3 16,20-11-12-16,9-8-6 15,7-10-14 1,2-10-39-16,18-5-22 0,-14-12-69 16,-53-29-150-16</inkml:trace>
  <inkml:trace contextRef="#ctx0" brushRef="#br1" timeOffset="133597.21">16638 11201 2018 0,'0'0'381'16,"0"0"-155"-16,0 0-40 15,69 103-51-15,-42-56-49 0,-5 9-9 16,1 11-9-16,-6 5 7 15,-3 4-41-15,-8 5 13 0,-6-4-26 16,0 3 7 0,0-5-20-16,-13 0 5 0,-7-3-8 15,-5-8-5 1,1-9 0-16,-10-4-91 16,9-17-76-16,4-15-297 0</inkml:trace>
  <inkml:trace contextRef="#ctx0" brushRef="#br1" timeOffset="134129.18">17030 10854 2366 0,'0'0'356'0,"0"0"-157"16,0 0-16-16,0 0-85 15,0 0-34-15,87 145-10 16,-76-85-20-16,-9 6 1 0,-2 0-13 16,-2-4 6-16,-19-10-27 15,-6-14-1-15,-7-12-5 16,0-17-67-16,3-9-33 15,7-9-53-15,6-14 32 16,11-2 97-16,7 8 29 16,0 6 34-16,23 11 57 15,8 0-23-15,9 0-32 16,4 12-35-16,1-2 4 0,-3 0-5 16,1 0-8-1,-14-3-112-15,-12-2-341 16</inkml:trace>
  <inkml:trace contextRef="#ctx0" brushRef="#br1" timeOffset="135163.37">13992 13435 2071 0,'0'0'317'0,"0"0"-131"16,0 0 48-16,0 0-101 0,0 0-61 15,0 0-20-15,-45 106-8 16,45-42-3-16,0 8 7 16,22 3-23-16,12-2 6 15,7-15-24-15,5-15 3 16,8-12-9-16,1-20-1 16,4-11 0-16,-9-10 2 15,-3-26-2 1,-11-20 4-16,-7-5-8 0,-11-6-12 0,-9 1-41 15,-9 11-39 1,0 11 63-16,0 20 25 16,0 18 8-16,-5 6 53 15,3 37-25-15,0 21 25 16,2 16-9-16,0 24 0 0,0 22-21 16,0 23 22-1,-12 1-2-15,-7-10 17 0,-4-27-6 16,-1-31-29-16,1-18-17 15,-6-10 0-15,-6-2-16 16,-3-10 0 0,-4-9-22-16,3-27-35 0,6-17-16 15,4-31-1 1,10-14-2-16,9-12 34 0,10-3 30 16,2 1 14-16,27 9 12 0,14 9-14 15,6 9 16-15,9 7-16 0,4 5-37 16,27-14-137-1,-15 7-171 1,-9 3-1860-16</inkml:trace>
  <inkml:trace contextRef="#ctx0" brushRef="#br1" timeOffset="135463.87">15006 13627 2596 0,'0'0'240'0,"0"0"-75"16,0 0 2-16,116-1-75 0,-69-3-53 15,-1-1-22-15,-3 2-16 16,-7 1 4-16,-9-1 1 16,-8 3-12-16,-19 0-19 15,0 6-101-15,0 5-246 16</inkml:trace>
  <inkml:trace contextRef="#ctx0" brushRef="#br1" timeOffset="135657.94">15013 13900 2852 0,'0'0'169'0,"0"0"-79"16,0 0-8-16,0 0-18 16,147-26-43-16,-107 16-11 15,-4-3-6-15,-5 4-4 16,0 4 0-16,5 5-135 15,-9 0-242-15,-5 0-1596 16</inkml:trace>
  <inkml:trace contextRef="#ctx0" brushRef="#br1" timeOffset="136327.66">16335 13325 2126 0,'0'0'268'16,"0"0"-151"-16,0 0 6 0,0 0 0 15,0 0-32 1,0 0-22-16,0 0 39 15,-116-96-18-15,87 96 0 16,-3 0-37-16,-1 10-6 0,2 14-29 16,0 6-1-16,4 8-7 15,5 8 1-15,8 2 11 16,14 3-14-16,0-5 9 16,19-11-11-1,14-10-8-15,7-18 6 16,7-7-8-16,-3-11 3 0,-1-20 1 15,-12-8 0 1,-7 2-33-16,-10 3-1 16,-10 10-1-16,-2 10 35 0,0 12 0 15,-2 2 24 1,3 30 5-16,1 16 18 0,3 12-7 16,0 7 3-16,-1 1-3 15,1-2-15-15,-7 0 29 16,0-3-22-16,0-8 12 15,-20-4-40-15,-4-10 5 16,-3-9-9-16,-4-9-37 16,2-12-45-16,2-9-69 15,0 0-41-15,10-18-164 16,3 5-355-16</inkml:trace>
  <inkml:trace contextRef="#ctx0" brushRef="#br1" timeOffset="139271.06">14281 15290 1366 0,'0'0'332'0,"0"0"-134"15,0 0 6-15,0 0-64 16,0 0-82-16,0 0 69 16,0 0-62-16,10 0 25 15,-10 0 24-15,0 1 18 16,0 2-6-16,-7 1-88 0,-7 0-15 15,-6 2 2-15,1 6 13 16,-6-2-24 0,-2 6 8-16,2 1-18 0,-2 3 0 15,6 3-3 1,-2 0 4-16,1 2-3 16,5 3 3-16,-2 2-8 15,4 6 9-15,-1 0-9 0,3 7 11 16,-1 3-12-16,3 2 5 15,2 6-1-15,2-4 0 16,3 4 0-16,4-1 0 16,0-7 1-1,0 5-4-15,11 0 9 0,5 2-9 0,2 5 12 16,2-5-3 0,4 5 8-16,3-4 6 15,0-1 7-15,0-7-8 0,0-6 10 16,-1-8-18-1,-4-5 14-15,1-10-15 16,-6-5 14-16,-1-2-9 0,-3-2 14 16,-1-4-9-1,-4 3 2-15,1-7-1 16,-1 3-20-16,-4-3 5 16,0 4 1-16,0-4-7 15,1 0 0-15,-3 0-2 16,0 0-77-16,-2-7-37 0,0-7-136 15,0-1-699-15</inkml:trace>
  <inkml:trace contextRef="#ctx0" brushRef="#br1" timeOffset="140102.59">14507 15978 1533 0,'0'0'1170'0,"0"0"-933"0,0 0-82 16,0 0-51 0,0 0-67-16,0 0-18 15,0 0 16-15,38-7 36 16,-9 4-30-16,4-2-10 15,2 1-10-15,2 2-6 0,-2 0-2 16,-3 2-13-16,-6 0 5 16,-4 0 2-16,-6 0-9 15,-3 0 2-15,-1 0-41 16,-1 0-83-16,-3 0-130 16,-2 2-469-16</inkml:trace>
  <inkml:trace contextRef="#ctx0" brushRef="#br1" timeOffset="140735.09">15225 15494 2277 0,'0'0'306'15,"0"0"-107"-15,0 0-32 16,0 0-38-16,0 0-63 16,0 0-4-16,133-65-35 0,-99 66 12 15,-3 23-23-15,-6 6 22 16,-10 12-17-16,-8 7 1 16,-7 5-7-16,-5 0-15 15,-21 0 7-15,-8-8 0 16,-4-8-10-1,5-11 8-15,4-10-10 0,9-8-1 16,11-9 5-16,9 0 1 16,0 0-12-1,11 0 12-15,18 0 2 0,7 3 26 16,2 11-24-16,-5 4 23 16,-6 9-10-16,-9 0 11 15,-9 4-6-15,-9 1 17 16,0 0-9-16,-19-3-10 15,-10 0-3-15,-4-7-16 16,-2 0 8-16,-1-10-8 0,3-2-2 16,4-6-1-1,4-4-37-15,9 0-51 0,7 0-6 16,7-14-16-16,2-4-55 16,14-3-30-1,8-2-100-15,-2 5-173 0</inkml:trace>
  <inkml:trace contextRef="#ctx0" brushRef="#br1" timeOffset="141203.62">15857 15686 2798 0,'0'0'407'15,"0"0"-304"-15,0 0-15 0,0 0-57 16,0 0-26-16,0 0-5 16,0 0-69-16,0 26-54 15,0-1-137-15,0-1-263 16</inkml:trace>
  <inkml:trace contextRef="#ctx0" brushRef="#br1" timeOffset="141404">15913 16174 2203 0,'0'0'625'16,"0"0"-361"0,-11 107-85-16,-7-63-43 0,1 0-49 0,-3-4-39 31,1 0-15-31,2-4-27 0,3-1-6 16,3-8 0-16,5-8-46 15,6-6-96-15,0-5-104 0,0-6-469 0</inkml:trace>
  <inkml:trace contextRef="#ctx0" brushRef="#br1" timeOffset="142371.41">16522 15524 2204 0,'0'0'275'16,"0"0"-145"-16,0 0-9 0,0 0-36 15,0 0-29-15,0 0 6 16,0 0 10-16,-65-102-10 15,45 89 11-15,-6 4-22 16,-1 4 3 0,-4 5-25-16,2 0 6 0,0 0-24 15,2 27 7-15,4 5-9 16,8 8-9 0,8 6 7-16,7 2-3 15,0 1-8-15,18-13 11 16,11-9-14-16,9-15 5 0,3-12 1 15,3 0-15-15,-2-26 0 16,-6-9 15-16,-7-1-43 0,-7 0-39 16,-8 9-45-1,-8 9 59-15,1 13 69 16,-1 5 31-16,4 28 46 0,5 18 29 16,1 16-32-1,3 10-21-15,0 7 3 0,-9 2-21 0,-2 0 26 31,-8-5-9-31,0-6 10 16,-14-8-36-16,-9-8-9 16,-6-13-11-16,0-11-1 15,-2-16-5-15,0-9-35 16,5-5-15-16,1-5-49 16,9-18-1-16,8-7-36 15,8-12-53-15,0 3-241 0,6 4-1412 0</inkml:trace>
  <inkml:trace contextRef="#ctx0" brushRef="#br1" timeOffset="142802.26">16976 15159 2397 0,'0'0'347'0,"0"0"-179"0,0 0 0 16,70 113-43-16,-48-51-50 16,-2 12-20-16,-1 25 1 15,-9-8 5-15,-8 11-29 16,-2-9 7-16,0-11-24 16,-20 11 17-16,-9-7-25 0,-2-4 7 15,-2-7-14-15,-1-10 0 16,5-11-43-1,7-9-83-15,7-16-55 16,4-6-208-16,3-14-572 16</inkml:trace>
  <inkml:trace contextRef="#ctx0" brushRef="#br1" timeOffset="144772.09">17942 10999 2313 0,'0'0'377'0,"0"0"-267"0,0 0-85 16,0 0-25-16,0 0-98 15,0 0-257-15</inkml:trace>
  <inkml:trace contextRef="#ctx0" brushRef="#br1" timeOffset="144929.57">17922 11427 2587 0,'0'0'232'0,"0"0"-123"15,0 0-64-15,0 0-45 16,-24 119-30-16,22-89-187 16,2-5-562-16</inkml:trace>
  <inkml:trace contextRef="#ctx0" brushRef="#br1" timeOffset="145069.57">17917 11793 2539 0,'0'0'308'0,"0"0"-169"31,0 0-95-31,0 0-28 0,-19 122-16 0,13-87-71 16,6 8-116-16,0-7-141 15,0-6-1690-15</inkml:trace>
  <inkml:trace contextRef="#ctx0" brushRef="#br1" timeOffset="145199.67">17915 12182 2235 0,'0'0'388'0,"0"0"-156"0,0 0-83 15,0 0-79-15,-19 123-60 16,9-82-10-16,6-2-53 16,2 6-91-16,-1-11-147 15,3-8-406-15</inkml:trace>
  <inkml:trace contextRef="#ctx0" brushRef="#br1" timeOffset="145338.31">17890 12561 1661 0,'0'0'863'0,"0"0"-634"0,0 0-112 31,0 0-63-31,0 0-43 16,-4 110-11-16,0-67-98 15,-1-8-217-15,3-5-1939 0</inkml:trace>
  <inkml:trace contextRef="#ctx0" brushRef="#br1" timeOffset="145465.87">17882 12881 2026 0,'0'0'634'0,"0"0"-470"16,0 0-21-16,0 0-82 16,-7 115-46-16,3-82-15 0,4 2-49 15,0 7-101-15,0-8-123 16,0-8-188-16</inkml:trace>
  <inkml:trace contextRef="#ctx0" brushRef="#br1" timeOffset="145607.07">17892 13247 1205 0,'0'0'1088'15,"0"0"-870"-15,0 0-26 16,0 0-94-16,0 0-32 16,-21 116-59-16,11-84-7 15,4 3-13-15,2-3-97 0,4 3-64 16,0-5-80-16,0-8-1301 16</inkml:trace>
  <inkml:trace contextRef="#ctx0" brushRef="#br1" timeOffset="145734.84">17851 13578 246 0,'0'0'1820'0,"0"0"-1431"15,0 0-114-15,0 0-94 16,0 0-73-16,0 0-77 16,0 0-8-16,-5 109-23 15,3-82 0-15,0-3-34 16,2 4-79-16,0-8-148 16,0-4-191-16</inkml:trace>
  <inkml:trace contextRef="#ctx0" brushRef="#br1" timeOffset="145830.67">17857 13828 2379 0,'0'0'402'16,"0"0"-205"-16,0 0-88 16,0 0-59-16,0 0-38 15,0 0-12-15,-4 104-53 16,-1-72-136-16,1-4-372 0</inkml:trace>
  <inkml:trace contextRef="#ctx0" brushRef="#br1" timeOffset="145974.54">17846 14154 2665 0,'0'0'256'15,"0"0"-180"-15,0 0-55 16,0 0-21-16,-2 116-89 16,2-85-215-16</inkml:trace>
  <inkml:trace contextRef="#ctx0" brushRef="#br1" timeOffset="146107.69">17842 14543 2071 0,'0'0'0'16,"0"0"-77"-16,0 0-1272 0</inkml:trace>
  <inkml:trace contextRef="#ctx0" brushRef="#br1" timeOffset="146240.44">17826 14783 2499 0,'0'0'294'0,"0"0"-187"0,0 0-34 16,0 0-73-16,0 0-4 16,-17 114-162-1,14-88-217-15</inkml:trace>
  <inkml:trace contextRef="#ctx0" brushRef="#br1" timeOffset="146371.41">17797 15159 2341 0,'0'0'361'16,"0"0"-211"-16,0 0-62 0,0 0-88 16,0 0-28-1,0 0-112-15,0 104-104 16</inkml:trace>
  <inkml:trace contextRef="#ctx0" brushRef="#br1" timeOffset="146529.75">17811 15450 2426 0,'0'0'288'16,"0"0"-191"-16,0 0-35 15,0 0-46-15,0 0-16 16,0 0-27-16,8 102-65 15,-1-84-106-15,-3-8-144 0</inkml:trace>
  <inkml:trace contextRef="#ctx0" brushRef="#br1" timeOffset="146912.53">17842 15603 1136 0,'0'0'1239'0,"0"0"-944"16,0 0-109-16,0 0-55 16,0 0-96-16,0 0-5 15,0 0-30-15,-2 124 0 16,2-98-3-16,0 0-32 15,0 2-84-15,0 2-97 16,0 2-55-16,0-10-246 16,4-7-1341-16,-2-8 1858 15,-2-5 1537-15,0 3-1002 16,0-2-171-16,0 6-87 16,0-4-109-16,0 8-64 15,0 5-59-15,0 4-20 0,-2 0-24 16,0 2 0-16,2 6-1 15,0-2-50-15,0 6-90 16,0-2-63-16,0-1-29 16,0-4-87-16,0-8 220 15,0-7 99-15,2-3 94 16,-2-5 166-16,0 0 22 16,0 6-49-16,0 2-67 15,0 2-70-15,0 4-51 16,-2 5-14-16,-2-1-21 15,1 3-10-15,0 4-4 0,3 14-61 16,0-2-156-16,0-4-356 16</inkml:trace>
  <inkml:trace contextRef="#ctx0" brushRef="#br1" timeOffset="147080.07">17880 16731 2342 0,'0'0'383'16,"0"0"-219"-16,0 0-62 0,0 0-63 15,0 0-39 1,0 0-49-16,10 121-139 0,-10-90-744 0</inkml:trace>
  <inkml:trace contextRef="#ctx0" brushRef="#br1" timeOffset="147207.37">17927 17212 2461 0,'0'0'294'0,"0"0"-202"16,0 0-42-16,6 127-50 0,1-75-39 15,1-6-134-15,-3-5-450 16</inkml:trace>
  <inkml:trace contextRef="#ctx0" brushRef="#br1" timeOffset="155172.07">15037 17624 2087 0,'0'0'355'0,"0"0"-105"15,0 0-56-15,0 0-48 16,0 0-58-16,114-12-20 16,-79 12-28-16,4-6 0 0,-3 6-30 15,-5-4 0-15,-4 0-10 16,-8 4 3-16,-5 0-3 15,-3 0-30 1,-9 0-84-16,0 0-142 0,-2-4-290 0</inkml:trace>
  <inkml:trace contextRef="#ctx0" brushRef="#br1" timeOffset="156041.67">15039 17351 1362 0,'0'0'388'0,"0"0"-256"15,0 0 64-15,-135 23-115 0,95-10-5 16,-3 6 64-16,5-2-60 15,3 1-26-15,1 5-9 16,8-6 18-16,1 1-25 16,7 0 5-1,7 1-23-15,2-1 0 0,5 3-20 0,2 2-1 16,2 3 1 0,0 2 0-16,0 6-1 15,0-2 2-15,0-1 3 0,0 4-3 16,0-3 3-16,4 5-4 15,3-2 5-15,1 4-4 16,2-1 4-16,1 0 20 16,1-1-8-16,7-2 6 0,-1-3-14 15,1 5 10 1,4-4-18-16,4 7 22 0,2-4-14 16,4 5 5-1,0-10-8-15,3 6-6 16,2-11 9-16,2 2-8 0,0-5 16 15,4-8-16-15,4-5 14 16,-1 2-2-16,3-6 33 16,0-6 3-16,4 0-8 15,-2 0 6-15,2 0-18 16,0-18 1-16,2-5-19 16,0-8 15-1,-1-3-17-15,-2-8 5 0,-1-2-9 0,-4-1 7 16,-7 4-4-1,-5-4 1-15,-5-4 2 16,-7 5-10-16,-1-9 13 0,-8-1-14 16,-4-4 18-16,-8-4-17 15,-3 4 6-15,-10-5-7 16,-23 5 1 0,-13 0-1-16,-20 0-1 0,-25-5-21 15,-32 2-35-15,-26 10-70 16,9 15-24-1,-1 28-130-15,43 8-55 0,38 8-1690 16</inkml:trace>
  <inkml:trace contextRef="#ctx0" brushRef="#br1" timeOffset="161792.74">19471 11328 1488 0,'0'0'239'15,"0"0"-84"1,0 0-4-16,0 0 13 0,0 0-71 0,0 0 24 31,0 0-8-31,-11-79 9 0,7 77 0 0,-1 2-3 16,3 0-21 0,2 0-34-1,-2 4 6-15,0 20-25 0,-1 15-8 0,1 15-14 16,2 12 32-1,0 8-15-15,5 2-2 16,16-4-12-16,8-10-16 16,5-15-6-16,4-15 8 15,2-17-10-15,-2-13 6 16,0-2 0-16,-2-20-2 16,-3-18-2-16,-4-11 0 15,-5-10 0-15,-8 0 0 16,-7-1-6-16,-5 7-8 0,-4 13 10 15,0 18-6 1,0 15 20-16,0 7-4 0,0 30 12 16,2 39-5-16,6 39 22 15,3 39-3-15,-5 13 13 16,-6-1-12-16,0-17 24 16,-15-24-6-1,-14-3 12-15,-12-4-24 0,3-16-1 16,1-21-21-16,3-25-11 15,3-12-6-15,-4-8-15 16,-8-10-5-16,-8-14-20 16,0-5 13-16,-1-37-46 15,8-16 4-15,6-12-8 0,16-3 18 16,12 0 39-16,10 6 11 16,10 8 8-16,21 11-22 15,11 9-24-15,9 4-76 16,27-14-44-16,-10 8-277 15,-10 0-1701-15</inkml:trace>
  <inkml:trace contextRef="#ctx0" brushRef="#br1" timeOffset="162148.93">20499 11543 2234 0,'0'0'403'16,"0"0"-206"-16,0 0-63 0,0 0-29 31,138 0-22-31,-102 0-43 0,-1 0-26 0,-4 0-8 16,-4 0-4-16,-9 12-2 15,-9 2-22-15,-7 1-111 16,-2-3-306-1</inkml:trace>
  <inkml:trace contextRef="#ctx0" brushRef="#br1" timeOffset="162393.81">20443 11839 2825 0,'0'0'256'16,"0"0"-198"-16,0 0 60 16,0 0-39-16,145-5-27 0,-100 2-15 15,-1 1-21 1,-4 2-5-16,-6 0-11 0,-8 0 0 16,-3 0 4-16,-10-3-9 15,-6 3-49-15,-5 0-69 16,-2 0-276-16</inkml:trace>
  <inkml:trace contextRef="#ctx0" brushRef="#br1" timeOffset="167129.47">21705 11219 1782 0,'0'0'294'0,"0"0"-161"16,0 0-82-16,0 0-37 0,0 0 10 31,0 0 1-31,0 0-8 0,58-56-2 0,-43 52 41 16,3 2 13-16,0 0 89 16,0 0-85-16,2 0 27 15,0 2-50 1,2 0-22-16,-2 0-3 15,3 0 24-15,-1 6-17 16,2 10 3-16,-1 11 33 16,-3 2-2-16,-3 11-6 15,-3 5-20-15,-9 5 1 16,-5 4 11-16,0 2-14 16,-12 2 7-16,-14 0-24 15,-6-1 10-15,-6-10-16 16,-2-2 8-16,-2-11-23 0,2-10 5 15,2-9-5-15,0-11-21 16,3-4-35-16,1-4-37 16,8-17-7-16,5-9-70 15,7-1 31-15,12 4 29 16,2 6 94-16,8 10 8 16,13 8 8-16,8 3 19 0,7 11 50 15,0 15 35 1,0 2-16-16,-1 2 1 15,-1-2-44-15,-5-7-8 16,-3-2-20-16,-1-7 2 16,-3-4-12-16,-4-4-7 15,0-4 0-15,-1 0-1 0,0 0-3 16,2 0-88-16,6-21-48 16,-3 1-134-16,-1 3-608 15</inkml:trace>
  <inkml:trace contextRef="#ctx0" brushRef="#br1" timeOffset="167763.75">22440 10615 1458 0,'0'0'586'16,"0"0"-360"-16,0 0-54 15,0 0-21-15,0 0-23 0,0 0 11 16,0 0-30-16,129 4 14 16,-117 20-25-16,-8 10-9 15,-4 4-37-15,0 8 3 16,-20 3-22-16,-11-1-15 16,-7-4-15-16,-2-7-3 15,-1-14-34-15,6-9-52 16,4-11-25-16,8-3-54 15,12-4 10-15,11-9 84 16,0 1 54-16,17 6 17 16,14 6 40-16,6 0 45 15,5 0-27-15,6 14-9 16,-6 4-27-16,-5 0 1 16,-2 1-19-16,-12-2-3 0,-2 0-1 15,-7 0-4-15,-8-6-97 16,-2-1-218-16</inkml:trace>
  <inkml:trace contextRef="#ctx0" brushRef="#br1" timeOffset="168831.61">19993 12974 1741 0,'0'0'522'0,"0"0"-223"16,0 0-139-16,0 0-49 16,0 0-65-16,0 0-4 15,-5 110 10-15,5-54-4 16,12 2-3-16,7-3 14 16,8-8-19-16,2-8-9 0,2-11-17 15,6-11-4 1,-2-9-10-16,-2-8 6 0,-1 0-7 15,-6-20 2-15,-4-13 0 16,-8-8-1-16,-5-1-10 16,-7 3-36-16,-2 6 13 15,0 13 17-15,0 15 16 16,0 5 12-16,0 23-11 16,6 29 20-16,10 16 23 0,-1 14 5 15,4 10-19-15,-5 3 12 16,-8 2 7-16,-6-7 17 15,0 6 4-15,-27 0-29 16,-10-1-16-16,-11-9-21 16,-3-17 1-16,-2-11-1 15,-1-32-8-15,0-17-4 16,1-9-11-16,4-30-21 16,4-21-15-16,8-14 1 15,12-7 7-15,12 3 28 16,13 4 3-16,0 14 12 15,25 12-2-15,10 13-5 0,14 6-40 16,4 5-27-16,37-8-39 16,-16 6-115-16,-8-3-154 0</inkml:trace>
  <inkml:trace contextRef="#ctx0" brushRef="#br1" timeOffset="169121.06">21088 13068 1936 0,'0'0'344'0,"0"0"-61"0,0 0-82 15,149-13-83-15,-103 8-42 16,-6-2-50-16,-3 4-20 16,-10 1-6-16,-8 2-11 15,-7 0-110-15,-8 0-239 0</inkml:trace>
  <inkml:trace contextRef="#ctx0" brushRef="#br1" timeOffset="169361.76">21043 13337 1802 0,'0'0'1128'15,"0"0"-1055"-15,0 0-38 16,0 0 38-16,0 0 5 16,129-6-51-16,-84 1-16 15,1 2-5-15,-1 1-6 16,-5 0 0-16,-7 2-24 16,4 0-95-16,-11 0-267 0,-8 0-1623 15</inkml:trace>
  <inkml:trace contextRef="#ctx0" brushRef="#br1" timeOffset="169831.02">21904 12555 2326 0,'0'0'306'15,"0"0"-155"-15,0 0-45 0,0 0-54 16,0 0 12-16,0 0-22 16,0 142 11-16,0-92 8 15,0 0 0-15,0-1-28 16,4-4-15-1,9-2-17-15,7-6-1 16,7-4 0-16,4-8 1 16,5-4-6-16,1-13-9 15,13-11-65-15,-10-16-130 16,-9-11-257-16</inkml:trace>
  <inkml:trace contextRef="#ctx0" brushRef="#br1" timeOffset="170039.06">22215 12735 2542 0,'0'0'298'16,"0"0"-108"-16,-13 124-43 15,8-61-56-15,3 3-22 16,2 1-26-16,0 2 5 0,0 0-28 16,0-8 5-16,0-4-20 15,0-8-5-15,4-8 0 16,4-7-31-16,-6 4-51 15,-2-10-82-15,0-6-276 16</inkml:trace>
  <inkml:trace contextRef="#ctx0" brushRef="#br1" timeOffset="171499.19">19599 14939 150 0,'0'0'2045'0,"0"0"-1717"0,0 0-145 15,0 0-93-15,0 0-22 16,0 0-29 0,0 0-16-16,-27 6-22 0,13-1 4 15,-3 7 0-15,-4 1 15 16,-4 0 7-16,1 7-20 16,-5 3 3-1,1 7-9-15,-1 0 5 16,2 8-6-16,0 5 5 0,4 6 1 15,3 2 11 1,3 5 6-16,3 2 1 16,5 4 2-16,5 10-9 15,4 4-1-15,0 5-8 0,0 3 17 16,13-2-19-16,5-5 15 16,5-7 10-16,1-8 0 0,2-4 1 15,3-8-5 1,5-6 8-16,2-4-11 15,2-8 18-15,-5-6-26 16,0-3-1-16,-6-9-15 16,-4-5 4-16,-6-1-4 0,-1-3 0 15,-5-5-18 1,1 0-66-16,-6 0-60 0,-2-5-147 16,-4-8-1640-16</inkml:trace>
  <inkml:trace contextRef="#ctx0" brushRef="#br1" timeOffset="172287.7">20343 15290 1770 0,'0'0'316'0,"0"0"-207"16,0 0 7-16,0 0-23 15,0 0 47-15,127-28-81 16,-105 28-19-16,1 0 79 16,-6 8-7-16,1 12 13 15,-3 6 7-15,-1 4-34 16,-3 7-43-16,1 4 13 0,-8 8-23 15,-2 2-2-15,-2 5-7 16,0 6-3 0,-2 5-1-16,-16-6-20 0,-7 2 15 15,-6-5-23-15,-5-8 8 16,-6-5-7-16,-5-9-7 16,-1-14 2-16,0-14-24 15,2-8-41-15,3-8-13 16,12-20 18-16,6-2-1 15,15-6 24-15,10-1 7 16,0 5 30-16,12 10-2 16,15 11 2-16,9 6 0 15,0 5 0-15,2 16 17 0,-3 12 2 16,-1 0 14 0,-1 2-19-16,-6-7 12 0,0-5-17 15,-27-18 4-15,40 22-13 16,-26-18-9-16,-1-4 5 15,-2 0-44 1,7-4-48-16,-2-14-119 0,-3 4-215 0</inkml:trace>
  <inkml:trace contextRef="#ctx0" brushRef="#br1" timeOffset="172534.64">21059 15487 2484 0,'0'0'283'16,"0"0"-161"-16,0 0-21 15,0 0-41-15,0 0-60 16,0 0-17-16,0 0-165 15,0 21-190-15</inkml:trace>
  <inkml:trace contextRef="#ctx0" brushRef="#br1" timeOffset="173303.84">21395 15290 1996 0,'0'0'385'16,"0"0"-190"-16,0 0-22 16,0 0-67-16,0 0-30 0,0 0-24 15,0 0-37 1,0 21 25-16,0-7 1 15,0 7 13-15,0 3-10 16,0 1-5-16,0 9-8 16,0-1 0-16,0 4-3 0,0-6-18 15,0 0 9 1,7 1-19-16,3-6 7 0,6-4-2 16,0 0-9-16,4-6 4 15,3 0 0-15,1-11-1 16,0-5-12-16,3 0-7 15,0-5-48-15,-3-13-31 16,3-5-33-16,7-11 5 0,-10 2-143 16,-4 5-218-16</inkml:trace>
  <inkml:trace contextRef="#ctx0" brushRef="#br1" timeOffset="173570.42">21732 15325 2534 0,'0'0'285'0,"0"0"-140"0,0 0-45 16,0 0-5-16,-9 123-54 15,9-81 3-15,0 6-12 16,0 2 14 0,0 3 4-16,0 1 2 0,0 0-6 15,0-4-10-15,2 2-6 16,0-8-19-16,3-7-2 15,-3-6-5-15,2-8-8 16,-2-11 1-16,0-7-31 16,1-5-46-16,-1-9-49 15,0-17-53-15,-2-5-340 0</inkml:trace>
  <inkml:trace contextRef="#ctx0" brushRef="#br1" timeOffset="175404.57">21115 15909 1614 0,'0'0'329'16,"0"0"-81"-16,0 0-89 15,0 0-58-15,0 0 15 0,0 0-50 16,0 0-17-16,-10-3 42 16,10 24-8-16,0 15 21 15,2 9-28-15,6 9 16 16,-6 8-33-16,-2 5-22 16,0-6-22-16,0-2-8 15,0-9-7-15,0-14-19 16,-8-4-81-16,0-12-185 15,-1-7-627-15</inkml:trace>
  <inkml:trace contextRef="#ctx0" brushRef="#br1" timeOffset="176603.34">22057 14962 1657 0,'0'0'365'15,"0"0"-107"-15,29 113-94 0,-16-51-2 16,-2 9-14-16,1 5-41 15,-3 3-11 1,-3 4-1-16,-2 1-27 0,-4 1-16 16,0-5-35-16,0 0-5 15,-15-4-12-15,-5-4 0 16,0-5 0-16,-14 9-106 16,8-18-100-1,-1-10-537-15</inkml:trace>
  <inkml:trace contextRef="#ctx0" brushRef="#br1" timeOffset="177365.19">19997 17406 1582 0,'0'0'390'16,"0"0"-195"-16,0 0-117 15,0 0 6-15,0 0-33 16,0 0-7-16,0 0 72 16,36 49-23-16,-25-23-4 0,-2 6-4 15,2 3-6 1,-2 1-24-16,-3 4-10 0,4 4 0 15,-4-1-17-15,-1 0 22 16,-1 5-20-16,0-4 7 16,-4-3-23-1,2-9-2-15,-2-4-12 16,0-8 0-16,0-10-4 0,0-6-39 16,6-4-56-16,-4 0-158 15,-2 0-138-15</inkml:trace>
  <inkml:trace contextRef="#ctx0" brushRef="#br1" timeOffset="177808.6">20494 17357 2041 0,'0'0'322'16,"0"0"-115"-16,0 0-57 16,0 0-52-16,0 0-47 0,7 124 0 15,-7-83 14-15,2-2 2 16,-2 6-5-16,0-1-16 16,0-3-13-1,0-9-24-15,0-1-1 16,0-9-8-1,0 0-4-15,0-8-76 0,0-10-54 16,0-4-158-16,0 0-526 16</inkml:trace>
  <inkml:trace contextRef="#ctx0" brushRef="#br1" timeOffset="178362.45">19730 17420 1608 0,'0'0'539'15,"0"0"-375"-15,0 0-122 16,0 0 11-16,0 0-3 15,0 0-4-15,0 0 69 16,58-11-19-16,-33 3-15 0,6-6 22 16,2 1-6-16,5 1-39 15,2 1-12-15,2 8-19 16,3-2 23-16,4 1-25 16,3 4-3-16,0-6 1 15,4 2-1-15,2 0 1 16,-2 0-10-1,0 4 13-15,0 0-10 16,-5 0 13-16,-2 0-12 0,-3 0 5 16,-1 8-12-16,-5-4 2 15,-2-1-9 1,-4 0-2-16,-3-3-2 0,-7 0 5 16,-4 0-6-16,-3 0 2 15,-5 0-22-15,-9-10-84 0,-3 2-125 16,0 3-435-16</inkml:trace>
  <inkml:trace contextRef="#ctx0" brushRef="#br1" timeOffset="178940.34">19879 17892 2225 0,'0'0'272'16,"0"0"-191"-16,0 0 49 15,0 0-7-15,0 0-50 16,0 0 5-1,127 0-20-15,-89 0-3 16,5 0 2-16,-1 0-27 0,3 0 21 16,1-4-16-16,1-1 12 0,2 5-26 15,2-5 3-15,3 5-13 16,-1-4-5-16,-2 4-1 16,-1 0-5-16,-8 0 1 31,-5-4 5-31,-2 4-6 0,-12-4 0 15,0-1 0 1,-7-8-10-16,-7-1-74 0,-7-4-111 16,-2 9-554-16</inkml:trace>
  <inkml:trace contextRef="#ctx0" brushRef="#br1" timeOffset="182447.25">20309 16910 1741 0,'0'0'384'16,"0"0"-267"-16,0 0-59 0,0 0 66 16,0 0-51-1,-120-8 3-15,89 8-23 0,0 8-4 16,-3 6-40-16,1 3 22 15,2-4 3 1,-3 6-5-16,3-2-12 0,0 1 1 16,0 0-18-16,2 1 1 15,2-2 7-15,0 5-2 16,2 0 19-16,3 0-16 16,0 1 14-16,2-5-17 15,2 4 6 1,2-4-12-16,0 4 8 0,3 0-7 15,3 2 3-15,-4 6-4 0,3-4 0 16,-1-2-1-16,1 2 7 16,1-3-2-1,-2-6-3-15,1 5 4 0,2-3-5 16,2-2-1 0,1 1 1-16,3 0 0 0,3 5-1 15,0 3-1 1,0-5 1-16,0 4 2 0,0 1 0 15,0-4 0-15,7 4-2 16,0-1 1 0,2-4 0-16,-3 1-1 0,5 5 2 15,-1-6-1-15,1 7 5 16,1-5-7-16,2 2 9 0,-1-2-8 16,3-1 2-16,0-4 3 15,0 0-4-15,2-4 0 16,1 4 12-16,2-1-12 15,3 2 9-15,0-1-4 16,5 2 1-16,0-6-5 16,2 0-2-16,3 0 0 15,-2 1 1-15,-1-4 0 16,-3 3 0-16,4-5 0 16,-1 0 0-16,-3 3 12 15,5-6-11-15,-2 2 3 16,0-4 2-16,0 5-5 15,2-4 10-15,3 0 5 16,-3 0 5-16,3-1-11 16,-1 4-1-16,-1-4-7 15,0 1 13-15,-3-4-15 16,0 3 9-16,-5-4-5 16,3 0-3-16,0 0-1 15,0 0 4-15,2-4 6 0,1-6-5 16,-1-2 19-16,0-2-23 15,-2 4 20-15,-4-3-8 16,-1 0 8-16,-3 0-7 16,-2 1 3-16,2-3 0 15,1 1-11-15,0-3 6 16,0-2-11-16,1-3 10 16,-1 0-9-16,0-5 2 15,3 6-4-15,-5-7 0 16,3 5 4-16,-6-2-4 15,1 2 10-15,-3 0-9 0,3-8 13 16,-2 5-14-16,2-6 8 16,-2 0-8-16,-3-1 5 15,-2-4-4-15,-4 1-1 16,-3-4 11 0,-4 0-10-16,0-5 10 0,-2-4-10 15,-18-2 15-15,-7-5-16 16,-11-6 15-16,-11-2-15 15,-13-6 0-15,-30-12 0 0,-28-7-9 16,2 14-19 0,11 12-65-16,11 31-35 15,0 32-81-15,12 0-30 0,5 17-355 16</inkml:trace>
  <inkml:trace contextRef="#ctx0" brushRef="#br1" timeOffset="186107.07">15242 17744 1570 0,'0'0'245'16,"0"0"-120"-16,0 0 90 15,0 0-116-15,0 0-21 0,0 0 16 16,0 0-32-16,-6 0-5 16,6 0 22-16,0 0 10 15,0 0-37 1,0 0 2-16,0 0-29 0,0 0-6 16,0 0-18-1,0 0-2-15,0 0 1 0,0 0-1 16,0 0 1-1,0 0 0-15,0 0 9 0,0 0-9 16,0 0 29-16,0 18-15 16,0 10 12-16,0 6-10 0,4-2-4 15,-2 9 2-15,3-2-2 32,-3 2 18-32,2-1-10 15,4-5 11-15,-2 2-22 16,3-2 2-16,2-3-11 15,-2-6-1-15,2-4 0 0,-2-4-3 16,-2-9 2-16,-3 0-6 16,-4-8 2-16,0-1 6 15,0 0-11-15,0 0 14 16,0 0-8-16,0-10-68 16,-4 2-83-16,2 4-146 15,-3 2-506-15</inkml:trace>
  <inkml:trace contextRef="#ctx0" brushRef="#br1" timeOffset="186541.01">15124 18241 1936 0,'0'0'315'0,"0"0"-116"16,0 0-92-16,0 0-65 16,0 0 5-16,0 0-23 15,0 0 70-15,0-1-6 16,14-4-9-16,5 1-20 15,6 1-11-15,4-3-10 16,4 1 1-16,3 2-5 0,3-6-13 16,0 6 0-1,3-8-15-15,-1 7 11 0,-1-6-11 32,-5 6 1-32,-3 0 11 0,-8 0-6 0,-3 4-2 15,-8 0-9 1,-5 0 3-16,0 0-3 0,-4 0-1 15,-4 4 0-15,0 10-82 16,0-2-180-16,-6 2-1706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1T00:39:31.32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15857 1001 2158 0,'0'0'281'0,"0"0"-143"15,0 0 0-15,0 0-19 0,0 0-42 16,0 0-48-16,0 0-12 15,0 36-12 1,0-14 5-16,0 4 2 0,0 4 22 16,0 6 3-1,0 7 0-15,0 4 2 0,10 3-23 16,3-2 1 0,5-6-13-16,4-7 3 15,5-13-7-15,2-11 0 16,4-9 5-16,-2-2-1 0,3-17 6 0,-6-17-6 15,-1-12-4-15,-4-7-28 16,-5-1 1 0,-7 4-38-16,-2 6 34 15,-5 12 21-15,-1 12 10 16,-3 9 5-16,2 11 23 0,0 2 28 16,3 33-10-16,3 15-3 15,4 16-3-15,1 14-1 16,0 27-16-16,-8 18 4 15,-5-7-2-15,0-14 2 16,-12-14-1 0,-14-22-19-16,-8-1 1 0,-6 2-7 15,-5-21-1 1,3-22-34-16,-2-19-5 0,6-7-10 16,6-33 19-16,13-11 13 15,14-10 17-15,5-4 2 16,20 2-1-16,18 1 8 0,11 4-9 15,9 1 0-15,25-7-2 16,-14 13-167 0,-11 12-876-16</inkml:trace>
  <inkml:trace contextRef="#ctx0" brushRef="#br0" timeOffset="1104.47">30126 14011 1683 0,'0'0'524'15,"0"0"-311"-15,0 0-116 16,0 0 39-16,0 0 18 15,0 0-52-15,0 0-20 16,54 80 7-16,-32-44-15 16,3 3-13-16,0 4-4 15,-4-1-7-15,2-2-9 16,-3-2-2-16,0 0-29 16,-2-4 2-16,-3-3-12 15,-1-4 0-15,-1-3 0 0,1-3-5 16,-3-5-30-1,3-7-64-15,-6-4-105 0,1-5-289 0</inkml:trace>
  <inkml:trace contextRef="#ctx0" brushRef="#br0" timeOffset="1339.25">30458 14151 2503 0,'0'0'280'16,"0"0"-137"-16,0 0-25 16,0 0 1-16,0 0-44 15,-120 138-29-15,89-90-5 16,2-2-11-16,3-4-7 16,1-3-9-16,3-8-10 15,5-4-2-15,5-8-2 16,1 2-18-16,1-8-130 15,4-1-451-15</inkml:trace>
  <inkml:trace contextRef="#ctx0" brushRef="#br0" timeOffset="2974.28">11099 13450 2315 0,'0'0'297'15,"0"0"-154"-15,0 0-92 0,0 0-27 16,0 125 2-16,6-64-15 16,-1 7 24-16,-1 7-3 15,-2 0 26-15,-2 0-15 16,2-2 1-16,-2-9-9 15,2-8-19-15,1-12-10 0,0-15-6 32,-3-12 0-32,0-17-6 0,0 0-22 15,0-19-29-15,0-25 51 0,0-14-5 16,0-12-26 0,0-15-42-1,0 0 21-15,0 0 22 0,0-1 21 16,0 11 15-16,0 11 0 15,-6 12 12-15,2 13 1 16,0 16 17-16,2 9 19 16,-1 10 40-16,3 4-12 0,-2 9-29 0,0 26-25 31,0 15-17-31,0 18 14 16,-3 15-8-16,2 3 5 15,3-1-16-15,0-10 9 16,0-13-10-16,0-20 0 15,0-17-6-15,0-17-62 16,0-15-67-16,0-17-108 16,0-7-481-16</inkml:trace>
  <inkml:trace contextRef="#ctx0" brushRef="#br0" timeOffset="3536.56">10553 14861 2541 0,'0'0'240'16,"0"0"-90"-16,0 0-42 16,0 0-33-16,0 0-61 15,0 0-14-15,0 0 6 0,2-3 5 16,13 2 86-16,3-1-37 16,7 0 0-1,-1 2-11-15,7 0-1 0,0 0-25 16,5 0 7-1,-2 0-15-15,-1 0-5 0,-6 0-1 16,-2 0-9-16,-10 0 0 16,-2 0 0-16,-6 0-4 15,-5 0 3 1,1 0-17-16,1 0-73 16,-2 0-91-16,0 0-336 0</inkml:trace>
  <inkml:trace contextRef="#ctx0" brushRef="#br0" timeOffset="4170.68">11147 14534 2134 0,'0'0'285'0,"0"0"-122"0,0 0-27 15,0 0-22 1,0 0-48-16,129-40-3 0,-100 40-6 16,-2 18 17-1,-4 6-1-15,-5 10-26 16,-9 0-8-16,-9 4-17 0,0 4-5 15,0 0-16-15,-19-2 10 16,0-9-11-16,-1-3 11 16,1-14-11-16,9-2-6 15,3-10 6-15,5 0 0 16,2-2-5-16,0 2-9 16,17-2 14-16,4 4 0 15,1 4 21-15,-2 0-8 16,-4 7 5-16,-10 4 6 15,-6 3 1-15,0 2-7 16,-11-2-13-16,-11 2 1 0,-7-7-1 16,-5-4-10-16,3-3-6 15,0-6-35-15,6-4-43 16,8 0-90-16,5 0-96 16,8-4-1601-16</inkml:trace>
  <inkml:trace contextRef="#ctx0" brushRef="#br0" timeOffset="6474.9">18771 13358 1960 0,'0'0'398'15,"0"0"-214"-15,0 0-26 0,0 0-37 16,0 0-30-16,0 0-44 16,0 0-34-16,-7 121 12 15,5-59 18-15,0 9 8 16,0 6-6-16,0 4 1 16,0-5-20-16,2-6 1 15,0-11-26-15,0-13 8 0,0-17-9 16,0-13 0-16,0-13 0 15,0-3-23-15,0-22-11 16,-7-19 20-16,2-10-7 16,1-14-7-1,1-5 13-15,1-4-11 16,0-2 20-16,2 3 5 0,-2 7 1 16,0 11 1-16,0 14-1 15,-3 13 15-15,3 10-5 16,-3 8 13-16,3 8-14 15,2 2 15-15,0 0-1 0,-3 15 8 16,3 23-20-16,0 13-10 16,0 15 6-16,0 14 3 15,0 7 25 1,0-3-11-16,0-6 0 16,5-13-16-16,4-17-4 0,0-16-4 15,-2-19 0-15,-3-9-32 16,-4-9-70-16,0-17-111 15,0-5-462-15</inkml:trace>
  <inkml:trace contextRef="#ctx0" brushRef="#br0" timeOffset="7110.82">18807 14480 2200 0,'0'0'281'16,"0"0"-70"-16,0 0-34 0,0 0-63 16,0 0-38-16,80 142-10 0,-68-92 11 0,-6 4-20 15,-6-1-14 1,0-3-2 0,-6-2-10-16,-17-7 0 15,-6-6-17-15,-6-9-2 16,-4-11-12-16,-1-12-3 15,3-3-40-15,1-15-25 16,9-17-26-16,9-5-17 16,14 3 64-16,4 8 32 15,4 12 15-15,21 14 1 16,8 0 40-16,7 26 18 0,1 8-16 16,3 4 12-16,-1-2-26 15,-1-6-4-15,-5-6-21 16,2-8 4-16,-6-10-7 15,-4-6-2 1,-3 0-3-16,3-6-48 0,-6-17-104 16,-7 6-293-16</inkml:trace>
  <inkml:trace contextRef="#ctx0" brushRef="#br0" timeOffset="15817.77">14561 12059 1413 0,'0'0'403'15,"0"0"-255"-15,0 0-46 16,0 0 0-16,0 0-52 0,0 0-28 0,0-13-3 16,0 8-6-16,0-1 30 31,0-2 4-31,0 3 28 15,0-4-32-15,0 1-8 0,2 0-4 16,2 2-16 0,0 0 4-16,1 2 10 0,1-1-5 15,2 5 0-15,-2 0 1 16,1 0-6-16,1 0 0 16,0 0 4-16,0 0 7 15,-1 0 7-15,-1 3 1 16,2 6 12-16,-2 2-10 0,1 1-10 15,-1 2-1-15,1 2 2 16,0 2-16-16,0 3 8 16,-1 0-11-16,0 1-1 15,-1 2 4-15,0 2-6 16,-3 1 17 0,-2 1-6-16,0 0 14 0,0 0-15 15,0 0 11-15,0-1-14 16,-9-2-2-16,-4-1-2 0,-6-2-6 15,0 2 10-15,-8 0-15 16,-2 1 7 0,0-4-7-16,-2-3-2 15,4-5-5-15,0-7 2 0,5-6-26 16,2 0 0 0,4-3-48-16,3-13 1 15,4-2 10-15,4 1 41 0,5-3 24 16,0 6-6-16,0 2 8 15,14 7-9-15,1 5 9 16,4 0 0-16,3 5 19 16,0 9 13-16,-2 2-2 15,3 0 3-15,-6-4-26 0,3-3 8 16,-1-2-15 0,0-6 6-16,1-1-6 0,1 0 0 15,10 0 0 1,-5 0-89-16,-6-5-243 0</inkml:trace>
  <inkml:trace contextRef="#ctx0" brushRef="#br0" timeOffset="17722.27">14366 10449 1687 0,'0'0'418'16,"0"0"-190"-16,0 0-102 0,0 0-40 16,0 0-29-16,0 0-27 15,0 0 37-15,0-5-14 16,0 5 38-1,0 11-37-15,0 5-30 0,0 6-17 16,0 4 10 0,0 3 13-16,0 3 2 0,0-4 5 0,0 0-14 15,0-2 4 1,8-4-16-16,-2-3 1 16,5-1-12-16,0-4 3 0,0-5-3 15,4-1-1 1,-1-6-4-16,2-2-32 15,6 0-57-15,-2-7-74 0,-4-5-166 16</inkml:trace>
  <inkml:trace contextRef="#ctx0" brushRef="#br0" timeOffset="17956.38">14563 10592 2245 0,'0'0'310'0,"0"0"-145"0,0 0-18 16,-18 108-43-16,18-73-31 15,0 0-33-15,0 0 1 16,0-4-19-16,0-2-2 16,0-2-12-16,0-7-8 15,0-2-9-15,4-5-105 16,-4-6-199-16</inkml:trace>
  <inkml:trace contextRef="#ctx0" brushRef="#br0" timeOffset="19156.22">14545 8995 1993 0,'0'0'370'16,"0"0"-242"-16,0 0-26 15,0 0 3-15,0 0-46 16,-61 119 3-16,51-73-17 15,0 8 36-15,4 4-15 0,1 4 13 16,5 1-5-16,0-5-26 16,0-7-14-16,9-13-16 15,9-7-2-15,5-13-15 16,4-10 15-16,-2-8-12 16,2-2 8-16,-2-24-2 15,-5-6 0-15,-7-6-6 16,-3 0-2-16,-10 5 2 15,0 10-4-15,-12 6 11 16,-13 13-11-16,-4 4 0 0,0 4-17 16,1 18-28-16,1 22-48 15,9-5-89-15,5-5-380 16</inkml:trace>
  <inkml:trace contextRef="#ctx0" brushRef="#br0" timeOffset="21626.66">14478 7447 1930 0,'0'0'271'16,"0"0"-147"-16,0 0 2 15,0 0-33-15,0 0 10 16,0 0-24-16,0 0-11 16,-67-14-18-16,58 30-12 15,2 9-6-15,1 4-7 0,6 9 37 16,0 4-9-16,0 3-4 15,4-3-7-15,14-2-12 16,4-10-16 0,5-9-9-16,0-12 4 0,4-9-4 15,-2-4 25-15,0-22-9 16,-2-11 10 0,-7-6-21-16,-7-3-1 15,-9 4-3-15,-4 3-2 0,0 9-4 0,-10 8 2 16,-13 6-4-1,-4 8-14-15,-2 8-11 0,0 0-51 16,0 14-61 0,5 7-103-16,6-2-260 0</inkml:trace>
  <inkml:trace contextRef="#ctx0" brushRef="#br0" timeOffset="21926.47">14345 7897 2274 0,'0'0'321'15,"0"0"-147"-15,0 0-46 16,33 135-49 0,-9-103-27-16,7-13 1 0,0-7-4 15,1-12 27-15,-4 0-25 16,-1-10 7-16,-7-18-26 0,-7-9-6 15,-5-2-9 1,-8-3-7-16,0 3-10 16,-4 9 1-16,-17 6-2 0,-6 8-4 15,0 10-43-15,-8 6-59 16,8 0-78 0,7 6-321-16</inkml:trace>
  <inkml:trace contextRef="#ctx0" brushRef="#br0" timeOffset="22828.01">14299 6106 1984 0,'0'0'324'0,"0"0"-111"16,0 0-21-16,19 102-80 0,-13-61-2 16,-2 2-32-1,1 3 1-15,-1-3-15 0,-2-1-18 16,-2-6-18-16,2-5-27 16,-2-4-1-16,0-7 0 0,0-4-65 15,0-6-68 1,0-7-80-16,0-3-122 15</inkml:trace>
  <inkml:trace contextRef="#ctx0" brushRef="#br0" timeOffset="23164.86">14449 6278 2241 0,'0'0'319'0,"0"0"-93"15,4 114-58 1,10-64-53-16,6-2-25 16,9-9-38-16,4-11-6 0,6-14-13 15,3-14 2-15,-3 0 3 16,0-30-7-1,-11-11-3-15,-8-6-18 0,-11-7 5 16,-9 1-14-16,0 3 9 16,-19 8-9-16,-10 10-2 15,-7 13-18-15,0 12-33 16,-2 7-27-16,0 33-48 16,9 4-55-16,7 6-273 0</inkml:trace>
  <inkml:trace contextRef="#ctx0" brushRef="#br1" timeOffset="35807.74">11132 12862 2363 0,'0'0'350'15,"0"0"-197"-15,0 0-44 0,0 0-42 16,0 0-19-16,0 0-23 16,0 0-11-16,0-23-9 15,0 14-6-15,-2-2 2 16,2 1-2-16,0 0 1 16,0-2-24-16,0-2-77 15,0 2-191-15,0 2-795 0</inkml:trace>
  <inkml:trace contextRef="#ctx0" brushRef="#br1" timeOffset="36071.81">11126 12400 2041 0,'0'0'289'15,"0"0"-182"1,0 0-75-16,0 0 5 0,0 0-35 16,0 0 5-1,0 0-7-15,-6-107-17 0,6 90-140 16,0 3-1382-1</inkml:trace>
  <inkml:trace contextRef="#ctx0" brushRef="#br1" timeOffset="36279.56">11112 11976 1727 0,'0'0'335'15,"0"0"-247"-15,0 0-56 16,0 0-32-16,0 0-69 16,0 0-1270-16</inkml:trace>
  <inkml:trace contextRef="#ctx0" brushRef="#br1" timeOffset="36500.07">11087 11642 2041 0,'0'0'281'0,"0"0"-166"0,0 0-104 16,0 0-11-16,0 0-28 16,0 0-99-16,0 0-1417 0</inkml:trace>
  <inkml:trace contextRef="#ctx0" brushRef="#br1" timeOffset="36710.89">11110 11300 2090 0,'0'0'311'0,"0"0"-244"0,0 0-43 16,0 0-24-16,0 0 0 15,0 0-7-15,-3-103-155 16,3 88-406-16</inkml:trace>
  <inkml:trace contextRef="#ctx0" brushRef="#br1" timeOffset="36899.93">11123 10894 1634 0,'0'0'1179'0,"0"0"-1042"16,0 0-40-16,0 0-32 0,0 0-38 16,0 0-26-16,0 0-1 15,-3-52-9-15,1 46-66 16,2 0-127 0,-2 2-488-16</inkml:trace>
  <inkml:trace contextRef="#ctx0" brushRef="#br1" timeOffset="37342.04">11139 10539 2415 0,'0'0'330'16,"0"0"-221"-16,0 0-18 16,0 0-43-16,0 0-32 15,-19-102-16-15,19 83 0 0,0 2-12 16,0 5-122-16,-2 2-156 15</inkml:trace>
  <inkml:trace contextRef="#ctx0" brushRef="#br1" timeOffset="37565.37">11091 10104 2322 0,'0'0'262'0,"0"0"-131"15,0 0-50-15,0 0-37 16,0 0-31 0,-2-105-13-16,2 96 0 0,0 1-34 15,0 4-161-15,0 4-499 16</inkml:trace>
  <inkml:trace contextRef="#ctx0" brushRef="#br1" timeOffset="38270.08">11172 9659 2459 0,'0'0'328'0,"0"0"-209"15,0 0-51-15,0 0-24 16,0 0-31-16,-4-112-13 16,4 85-2-16,0 1-35 0,0-6-120 15,0 5-162-15,0 5-1966 16</inkml:trace>
  <inkml:trace contextRef="#ctx0" brushRef="#br1" timeOffset="38441.71">11170 9145 2705 0,'0'0'304'0,"0"0"-168"0,0 0-59 16,0 0-50-16,0 0-25 16,0 0-2-16,0 0-23 15,-2-92-118-15,2 75-113 16,2 5-358-16</inkml:trace>
  <inkml:trace contextRef="#ctx0" brushRef="#br1" timeOffset="38601.01">11178 8847 2595 0,'0'0'287'15,"0"0"-148"1,0 0-69-16,0 0-44 15,0 0-26-15,0 0-25 0,0 0-122 16,-6-68-365-16</inkml:trace>
  <inkml:trace contextRef="#ctx0" brushRef="#br1" timeOffset="39266.58">11228 8538 2486 0,'0'0'244'0,"0"0"-171"0,0 0-46 16,0 0-23-16,0 0-4 15,0 0-27-15,0-114-181 16,0 90-465-16</inkml:trace>
  <inkml:trace contextRef="#ctx0" brushRef="#br1" timeOffset="39444.61">11228 8099 2354 0,'0'0'357'0,"0"0"-235"16,0 0-81-16,0 0-35 16,0 0-6-16,0 0-121 15,0 0-187-15</inkml:trace>
  <inkml:trace contextRef="#ctx0" brushRef="#br1" timeOffset="39597.44">11230 7828 2147 0,'0'0'261'0,"0"0"-197"0,0 0-36 16,0 0-28-16,0 0-1 15,0 0-219-15,0 0-1377 0</inkml:trace>
  <inkml:trace contextRef="#ctx0" brushRef="#br1" timeOffset="39712.08">11232 7614 1458 0,'0'0'0'0</inkml:trace>
  <inkml:trace contextRef="#ctx0" brushRef="#br1" timeOffset="40342.94">11268 7423 2287 0,'0'0'264'15,"0"0"-200"-15,0 0-62 16,0 0-2-16,0 0-272 0</inkml:trace>
  <inkml:trace contextRef="#ctx0" brushRef="#br1" timeOffset="40707.75">11371 7204 2270 0,'0'0'266'0,"0"0"-166"0,0 0-73 0,0 0-27 15,0 0-2-15,0 0-184 16,0 0-1549-16</inkml:trace>
  <inkml:trace contextRef="#ctx0" brushRef="#br1" timeOffset="40845.68">11551 7189 2161 0,'0'0'286'0,"0"0"-198"0,0 0-5 0,0 0-67 16,0 0-16-1,0 0-232-15</inkml:trace>
  <inkml:trace contextRef="#ctx0" brushRef="#br1" timeOffset="40978.25">11826 7163 2218 0,'0'0'221'16,"0"0"-137"-16,0 0-13 0,0 0-45 15,0 0-26 1,0 0-80 0,0 0-854-16</inkml:trace>
  <inkml:trace contextRef="#ctx0" brushRef="#br1" timeOffset="41146.46">12144 7120 2144 0,'0'0'323'15,"0"0"-146"-15,0 0-91 16,0 0-52-16,0 0-34 16,0 0-22-16,141 2-92 15,-112-2-313-15</inkml:trace>
  <inkml:trace contextRef="#ctx0" brushRef="#br1" timeOffset="41278.01">12543 7092 2042 0,'0'0'316'16,"0"0"-206"-16,0 0-52 16,0 0-48-16,0 0-5 15,0 0-5-15,116 12-151 16,-98-8-569-16</inkml:trace>
  <inkml:trace contextRef="#ctx0" brushRef="#br1" timeOffset="41410.21">12846 7118 1894 0,'0'0'310'0,"0"0"-116"0,0 0-112 15,0 0-59-15,0 0-23 16,0 0-71-16,0 0-163 0</inkml:trace>
  <inkml:trace contextRef="#ctx0" brushRef="#br1" timeOffset="41531.37">13114 7100 1938 0,'0'0'338'15,"0"0"-190"-15,0 0-92 0,0 0-28 16,0 0-28 0,0 0-20-16,0 0-173 0,124 0-121 15,-101 0-1522-15</inkml:trace>
  <inkml:trace contextRef="#ctx0" brushRef="#br1" timeOffset="41709.08">13417 7060 1687 0,'0'0'415'0,"0"0"-197"16,0 0-76-16,0 0-105 0,0 0-12 16,0 0-7-16,0 0-18 15,91 10 0-15,-76-6-9 16,8 0-7-1,-5-2-144-15,-1-2-158 0</inkml:trace>
  <inkml:trace contextRef="#ctx0" brushRef="#br1" timeOffset="41848.86">13733 7074 485 0,'0'0'1335'0,"0"0"-906"16,0 0-198-16,0 0-34 0,0 0-94 15,0 0-50-15,0 0-40 16,81 6-3-16,-65 0-10 15,3-2-69-15,-3 1-89 16,-3-1-250-16</inkml:trace>
  <inkml:trace contextRef="#ctx0" brushRef="#br1" timeOffset="41976.07">14054 7092 1732 0,'0'0'366'16,"0"0"-97"-16,0 0-177 0,0 0-11 0,0 0-50 15,0 0-31 1,0 0-43-16,76 0-160 0</inkml:trace>
  <inkml:trace contextRef="#ctx0" brushRef="#br1" timeOffset="42213.28">14395 7086 1962 0,'0'0'329'16,"0"0"-182"-16,0 0-106 0,0 0-30 15,0 0-11 1,0 0-202-16,0 0-583 0</inkml:trace>
  <inkml:trace contextRef="#ctx0" brushRef="#br1" timeOffset="42347.8">14395 7086 1770 0,'168'17'340'15,"-160"-17"-102"-15,1 0-169 0,1 0-43 16,-2 0-26-16,1 0-66 15,-3 0-205-15,2 0-1707 0</inkml:trace>
  <inkml:trace contextRef="#ctx0" brushRef="#br1" timeOffset="42584.03">14881 7057 1889 0,'0'0'246'0,"0"0"-69"16,0 0-78-16,0 0-57 16,0 0-35-16,0 0 7 15,0 0-13-15,89-11-2 0,-80 11 1 16,5 0-19-16,-5 4-128 15,2 0-242-15</inkml:trace>
  <inkml:trace contextRef="#ctx0" brushRef="#br1" timeOffset="42754.46">15162 7046 1704 0,'0'0'224'15,"0"0"-163"-15,0 0-11 0,0 0-31 0,0 0 1 31,0 0-17-31,0 0 18 0,58 0-21 0,-49 0-12 16,0 0 11 0,4 0-18-1,1 0-123-15,-5 4-1720 0</inkml:trace>
  <inkml:trace contextRef="#ctx0" brushRef="#br1" timeOffset="43312.92">15519 7018 1604 0,'0'0'315'15,"0"0"-37"-15,0 0-40 0,0 0-22 0,0 0-91 16,0 0-49-16,0 0 26 16,-11-7-7-16,4 18-19 15,2 7-55-15,1 6 6 16,2 2-8 0,2 1-1-16,0-2 8 15,0-4-7-15,4-6 5 0,10-4-8 16,6-10 0-1,4-1-7 1,5-5 7-16,0-17-1 0,-2-5 12 16,-7-1-9-1,-7 2-14-15,-13 4 6 0,0 2-6 16,-8 4 7-16,-21 8-3 16,-5 6-2-16,1 2-5 15,2 10 23-15,6 20 5 16,9 4-15-16,9 5-2 15,7-5-12-15,0-8 4 16,9-6 0-16,14-8-5 16,1-10 2-16,3-2-1 15,-2 0 1-15,-10-4 4 0,-5-4 0 16,-10-1-4-16,0 4-1 16,-12-3-21-16,-13 2-23 15,-12 2-78-15,3 2-79 16,5 2-334-16</inkml:trace>
  <inkml:trace contextRef="#ctx0" brushRef="#br1" timeOffset="44711.68">11400 7048 1957 0,'0'0'315'0,"0"0"-72"16,0 0-66-16,0 0-70 0,0 0-16 15,0 0-50-15,0 0 17 16,-70-24 29-16,66 24-17 15,2 7-14-15,-1 12-50 16,3 5 4-16,0 2-6 16,3 1 7-16,10-8 5 15,3-4 1-15,0-5 11 16,1-6-11-16,-1-4 7 16,-3 0-9-16,0-21 16 0,-3-6-13 15,-8-5 7-15,-2-3-6 16,0 7 2-16,-7 4 13 15,-15 8-7-15,-1 6 5 16,-2 6-24-16,4 4 5 16,0 0-13-16,7 14 6 15,8 10-5-15,6 6-1 16,0 2 0-16,12-4 4 16,17-3 6-16,6-7-9 15,7-10 23-15,-1-6-13 16,-3-2 12-1,-7 0-12-15,-12-13 2 0,-5-5-4 16,-12-4 5-16,-2-2 4 16,-10 1-6-16,-19 1 3 15,-10 3-15-15,-1 9 10 0,2 8-9 16,5 2-2 0,8 5 1-16,12 18 0 0,8 5 0 15,5 6 1-15,10 1-2 16,19-7-2-16,6-10-1 15,5-8 8-15,-4-10 2 16,-5 0-6 0,-9-6 7-16,-9-16-3 15,-7-3 5-15,-6-1-3 0,-6 0-5 16,-17 6 6-16,-6 8-6 0,-3 7-2 31,1 5 0-31,6 0-5 0,12 9-42 16,13 19-70-16,0-2-188 0,9 0-386 15</inkml:trace>
  <inkml:trace contextRef="#ctx0" brushRef="#br1" timeOffset="45584.78">15581 6999 2023 0,'0'0'378'15,"0"0"-127"-15,0 0-51 16,0 0-47-16,0 0-43 15,0 0-23-15,0 0-19 0,18 104-22 16,3-101 4 0,-2-3-12-16,-3 0-2 15,-5-6-14-15,-5-10 1 0,-6-4-12 16,0 2 3-16,-8 3-5 16,-15 6-3-16,-1 7-6 15,-2 2-37-15,-1 26-34 0,6 6-82 16,8 5-335-1</inkml:trace>
  <inkml:trace contextRef="#ctx0" brushRef="#br1" timeOffset="49653.18">16584 10790 1942 0,'0'0'521'0,"0"0"-237"15,0 0-124-15,0 0-64 16,0 0-24-16,0 0-46 15,-2-6 17-15,2 2-13 16,10-2-9-16,2 0-20 0,5-2-1 16,-2 2-5-1,12-1-80-15,-5 4-155 0,-3 1-338 0</inkml:trace>
  <inkml:trace contextRef="#ctx0" brushRef="#br1" timeOffset="49815.3">16950 10760 2063 0,'0'0'341'0,"0"0"-227"0,0 0-59 16,0 0-42-16,0 0-13 16,0 0-29-16,0 0-173 15,98-22-1926-15</inkml:trace>
  <inkml:trace contextRef="#ctx0" brushRef="#br1" timeOffset="49952.96">17255 10726 2034 0,'0'0'372'0,"0"0"-226"16,0 0-52-16,0 0-50 0,0 0-30 15,0 0-14-15,0 0-128 16,120-14-293-16</inkml:trace>
  <inkml:trace contextRef="#ctx0" brushRef="#br1" timeOffset="50065">17587 10700 229 0,'0'0'1778'0,"0"0"-1364"0,0 0-218 16,0 0-112-16,0 0-81 15,0 0-3 1,114 47-158-1,-93-40-1538-15</inkml:trace>
  <inkml:trace contextRef="#ctx0" brushRef="#br1" timeOffset="50223.27">17991 10760 1696 0,'0'0'240'16,"0"0"-82"-16,0 0-81 0,0 0-77 0,0 0-360 15,0 0-1356-15</inkml:trace>
  <inkml:trace contextRef="#ctx0" brushRef="#br1" timeOffset="50332.64">18297 10747 1550 0,'0'0'359'15,"0"0"-176"1,0 0-110-16,0 0-61 15,0 0-12-15,0 0-1405 0</inkml:trace>
  <inkml:trace contextRef="#ctx0" brushRef="#br1" timeOffset="50480.82">18542 10747 1840 0,'0'0'357'0,"0"0"-128"0,0 0-167 15,0 0-47-15,0 0-15 16,0 0-187-16,0 0-602 16</inkml:trace>
  <inkml:trace contextRef="#ctx0" brushRef="#br1" timeOffset="50614.77">18740 10749 492 0,'0'0'1826'15,"0"0"-1591"-15,0 0-146 0,0 0-64 16,0 0-25-16,0 0-113 16,0 0-199-16,9 0-1725 0</inkml:trace>
  <inkml:trace contextRef="#ctx0" brushRef="#br1" timeOffset="50751.93">18740 10749 1802 0,'49'0'350'0,"-49"0"-225"0,0 0-86 16,0 5-39-16,0 1-188 16,0 2-372-16</inkml:trace>
  <inkml:trace contextRef="#ctx0" brushRef="#br1" timeOffset="50885.28">18783 10846 2147 0,'0'0'306'0,"0"0"-187"16,0 0-63-16,0 0-56 16,0 0-20-16,0 0-164 15,0 116-1442-15</inkml:trace>
  <inkml:trace contextRef="#ctx0" brushRef="#br1" timeOffset="51022.11">18780 11083 1930 0,'0'0'477'0,"0"0"-280"0,0 0-85 16,0 0-77-16,0 0-35 16,0 0-52-16,-9 110-110 15,9-92-246-15,0-6-1642 0</inkml:trace>
  <inkml:trace contextRef="#ctx0" brushRef="#br1" timeOffset="51148.63">18787 11350 1942 0,'0'0'411'16,"0"0"-236"0,0 0-58-16,0 0-77 0,0 0-40 0,-2 104-17 15,2-80-186 1,0-5-337-16</inkml:trace>
  <inkml:trace contextRef="#ctx0" brushRef="#br1" timeOffset="51282.81">18809 11606 2060 0,'0'0'311'16,"0"0"-173"-16,0 0-34 15,0 0-83-15,0 108-21 16,0-71-18-16,0-8-174 16,0-4-1256-16</inkml:trace>
  <inkml:trace contextRef="#ctx0" brushRef="#br1" timeOffset="51423.85">18809 11957 2215 0,'0'0'273'0,"0"0"-157"0,0 0-65 31,0 0-51-31,0 121-65 0,0-89-165 16,0-2-1323-16</inkml:trace>
  <inkml:trace contextRef="#ctx0" brushRef="#br1" timeOffset="51547.94">18831 12290 1649 0,'0'0'253'0,"0"0"-154"16,0 0-98-16,0 0 1 0,0 0-2 16,4 119-52-1,-4-98-30-15,0-3-105 0</inkml:trace>
  <inkml:trace contextRef="#ctx0" brushRef="#br1" timeOffset="51755.77">18839 12695 1604 0,'0'0'180'0,"0"0"-165"15,0 0-15-15,0 0 0 0,0 114 21 16,0-86 109-16,0 0 9 15,0 0-9-15,0 1-65 16,0-1-12-16,0 2-40 16,0-2-5-16,-6 12-8 15,4-8-65-15,0-4-149 16</inkml:trace>
  <inkml:trace contextRef="#ctx0" brushRef="#br1" timeOffset="52820.16">18658 10655 2004 0,'0'0'395'16,"0"0"-169"-16,0 0-53 15,0 0-26-15,-10 127-11 16,12-90-21-16,15-2-33 16,1-11-13-16,1-10-20 15,4-12 1-15,1-2-1 16,-4-17-13-16,-2-14-3 15,-7-8-14-15,-9 2-2 0,-2 2-11 16,-2 8 5-16,-20 8-8 16,-5 12 5-16,-2 7 7 15,3 7-6-15,1 22-8 16,10 11 5-16,7 4-8 16,8 0 7-16,2-10-10 15,23-12 5-15,8-12 0 16,3-10 0-16,3-3 0 15,-6-24 1-15,-8-4 0 0,-10-4 9 16,-13 1-6-16,-2 4 10 16,-4 4-14-16,-21 8 12 15,-6 10-12-15,0 8 0 16,-1 0 0-16,5 21 0 16,12 7 0-1,9 9-8-15,6-4 5 16,0-4 1-16,26-9-2 0,8-14 4 15,2-6-4-15,-1-6 1 16,-4-18 2-16,-10-4 1 16,-11 0 0-16,-10 7 7 15,-2 1-7-15,-25 13 14 16,-8 7-14-16,-5 0 0 16,-3 20 0-16,8 8-10 0,6 3-43 15,16 13-80-15,5-13-97 16,8-4-502-16</inkml:trace>
  <inkml:trace contextRef="#ctx0" brushRef="#br1" timeOffset="57126.97">16166 6854 1727 0,'0'0'365'0,"0"0"-170"16,0 0-26-16,0 0-101 16,0 0-31-16,0 0 14 15,0 0-5-15,-8 0 34 16,4 0-57-16,2 0 57 15,-2 0-14-15,-3 0 20 16,3 0-38-16,-6 0-4 16,2 0-15-16,-1 0-7 15,-3 0-6-15,1 0-15 0,1 0 14 16,-4 0-13-16,1 0 13 16,-1 2-7-16,-1 5 1 15,-1 4-9-15,3 3 1 16,-1 2 3-16,5 4-3 15,3 4-2-15,1 0 5 16,5 3-10-16,0-6 12 16,0 1-8-16,15-5 2 15,8-7 0-15,4-7 1 0,0-3 4 16,0 0 5-16,-6-12-2 16,2-11 8-16,-7-6-16 15,-3-3 0-15,-3 0-2 16,-4 2-36-16,-4 11-5 15,0 4 35-15,-2 9 8 16,0 6 19 0,2 0 9-16,3 12-15 0,1 14 4 15,5 6-10 1,-2 3 31-16,2 4-8 0,-4 0 15 16,-5-1-2-16,-2-1 15 15,0 2-10-15,-13-1-28 0,-10 0 3 16,-4-4-23-16,2 0 10 15,-4-4-10-15,2-6-6 16,2-2-46-16,7-4-30 16,7-7-53-16,5-6-126 15,3-3-460-15</inkml:trace>
  <inkml:trace contextRef="#ctx0" brushRef="#br2" timeOffset="78259.67">15550 9314 2384 0,'0'0'327'0,"0"0"-155"15,0 0-62-15,0 0-15 0,0 0-38 0,0 0-10 16,-11 107-10-16,26-89 2 16,1-4 8-16,1-7-12 15,0-2 6 1,-1-5-19-16,-3 0 8 15,-3 0-17-15,0-12 6 16,-6-2-12-16,-4-2 6 16,0-1 1-16,-4 1-10 15,-14 3 11-15,-3 3-15 0,0 8 13 16,0 2-3 0,5 2 11-16,6 17-18 15,7 9 6-15,3 1-8 16,5 0 2-16,19-4-1 15,8-9 3-15,5-11 0 16,2-5-4-16,-6 0 6 16,-6-12-2-16,-8-8-1 15,-12-1 3-15,-7 0-1 0,0 2 3 16,-19 0-4-16,-8 7 7 16,-5 6-8-16,3 4 8 15,3 2-6-15,5 0 10 16,8 2-15-16,7 4-1 15,4 0 0-15,2-2-6 16,0 1 6-16,0-1-18 16,10-3-49-16,3 1-90 15,-3 0-87-15,-6-2-504 0</inkml:trace>
  <inkml:trace contextRef="#ctx0" brushRef="#br2" timeOffset="86689.93">10626 6601 1728 0,'0'0'242'16,"0"0"-66"-16,0 0 14 16,0 0-78-16,0 0-72 15,0 0-23-15,0 0-10 16,33 24 29-16,-26-20-22 16,0 0 6-16,2-1 3 0,2 4 46 15,0 0 1 1,2 2 5-16,0-1-50 0,3 2-10 15,2 2 0 1,0-2 0-16,0 0 3 0,-1 1-18 16,1-2 14-16,-2 2-14 15,0-2 13-15,-1 1-13 16,1-2 10-16,0 3-5 16,-3-3 7-16,2 2-4 15,-1-1-1-15,1 0 11 16,1 1-14-16,-1 0 14 15,1 0-11-15,-1 0 15 0,-1-1 6 16,1 3-12 0,1-1-8-16,0-2-8 15,0 2 4-15,0-1-2 0,1 1 1 16,1-2-2 0,2 1 7-16,-2 2-7 0,0 0 6 15,-1 0 1-15,2-2 7 16,-2 0-2-16,-1-1-5 15,-1-2 1-15,1-3-8 16,-1 2 11-16,1-2-12 16,-1 1 12-16,4-2-8 15,-1 3 5-15,-1 2 1 16,1 0-2-16,0 0-1 16,-2 0-1-16,1 0 6 0,1 1-11 15,0-4 24-15,0 3-24 16,0 1 18-16,-1-4-7 15,1 4 0-15,1-1-4 16,-2-1 0-16,-1 4 3 16,1-2-11-16,1 2 13 15,-2 1-7-15,0-1 8 16,-1 1-10-16,-1 0 3 16,1-1 2-16,-3-1-8 0,0 1 10 15,2-6-9-15,-3 4 1 16,2-4-2-16,1 2 13 15,-1 2-6-15,1-1 6 16,1 1-9-16,3-1 4 16,0 1-2-1,2 1-6-15,-2-3 15 0,2 4-13 16,0-1 14-16,0 2-5 16,0-1 3-16,0 2-7 15,1-1-3-15,-2 0 4 0,4 0-2 16,-1-2 5-1,0 2-8-15,2 1 11 16,-1-4-15-16,2 4 13 16,-1-3-9-16,-2 1 1 0,0 1 1 15,-1-1 1 1,-2-1 0-16,0 0 3 0,1 1 4 16,-3 1-11-16,4 1 13 15,-1-1-13-15,-3-1 16 16,4 2-16-16,1 1 4 15,-2-2-7-15,2 0 7 16,-1 2-5-16,-4-3 2 16,3 4 0-16,-5-1-3 15,4 1 10-15,-4-1-10 16,1 1 8-16,-1-1-5 16,1 3 4-16,-3-4-1 0,3 1-7 15,-3 0 6 1,1-4-6-16,-1 2 3 0,3 0-3 15,-1 0 13 1,3 3-13-16,-1-1 5 16,4 0 1-16,-1 0-1 0,0-3-5 15,2 1 2-15,-1 0-2 16,-2-1 0 0,-1-3 6-16,-2-1-1 15,-1 1-7-15,1 1 2 0,2-1 0 16,0-1 1-16,-3 4-1 15,1-5 0-15,-3 0 0 16,-3-3-1-16,-2 3 8 16,-3-4-6-16,1 1 0 15,1-1-2 1,0 2-1-16,4-1 2 0,0 4 7 16,3-2-7-16,1 4 16 15,5 2 0 1,0-2 0-16,4 1-16 0,1 2 6 15,2-2-6-15,0 0 0 16,2 2 1-16,0-2 0 0,2 1 0 16,-2 0 3-1,0 1-8-15,0 0 11 16,2 1-10-16,-2-2 7 0,2 3-4 16,0 1 0-16,1-1 1 15,-1 1 2-15,0-1-2 16,2 1 8-16,1-4-8 15,-3 3 1-15,2-1 4 16,-4 1-5-16,2-2-1 16,-2 0 0-16,0-2 0 0,-2 3 0 15,0-4-1-15,-2 3 4 16,0-2-6-16,-2 0 6 16,0 0-1-16,-1-1 2 15,1 3-4 1,-1-3 0-16,2 2 0 15,1 1 4-15,0-3-3 16,-1 3 1-16,0-2 4 0,1 2-4 16,-3-2-1-16,1-2 3 15,-6 1-4-15,-1-2 0 16,-1 1 0-16,1-1 0 16,0 0 5-16,2 0-4 0,-1 3-2 15,1-3 5 1,3 3 1-16,-2 3-4 0,1-4 0 15,3 1-1-15,2 3 0 16,-4-3 0 0,6 2 1-16,0 1-1 0,2-2 1 15,-2 1 5-15,2 2-5 16,0 0 0-16,0 0-1 16,0 0 0-16,0-2 1 15,-2 1-1-15,-1 1 0 0,-2-5 4 16,-1 1-8-16,0 3 8 15,-4-4-2 17,1 1-2-32,1 0 0 0,-4-1 1 0,1 2-1 15,0-1 0-15,0-2 1 16,-2 0-2-16,-3 1 6 0,-2-4-5 16,-2-1 0-1,0 3 0-15,-3-3-1 0,1-1 1 16,0 3 0-16,0-1 0 15,-1-2 0-15,1 4 4 16,-3-5-9-16,1 1 10 0,0-1-9 16,-3 0 10-1,0 1-7-15,0-1 1 0,2 1 0 47,-1-1 0-47,-1 1 0 0,2-2-5 0,-2 2 10 0,3-2-9 0,-2 2 8 16,1 1-2-16,-2-1-2 15,2 1-1 1,3-1 1-16,-5 1-1 16,2-1 1-16,2 2 0 0,-2-1-4 15,2-1 8-15,1 1-4 16,-1 3 4-16,4 0-5 16,3 4 1-16,1-1 0 15,3 2 1-15,6 2-1 0,1 1 3 16,3 2 1-1,4-1-2-15,-2 0-2 0,3-2 0 16,-1 2 1-16,0-2-1 16,0 0 0-16,0 0 0 15,1 0 0 1,1 2 0-16,0 0 10 16,1 3-9-16,1-1 12 15,0 1-13-15,4-1 5 0,1 3-4 16,-2-2-1-1,-1-1 0-15,-2 0 0 0,-2 1 1 0,-2-1 0 16,0-2-2 0,-2 1 5-16,0-3-4 0,0 1 1 15,0 2-1 1,-3-5 0-16,3 2 0 0,-2-1 0 16,-2 1 1-1,2 3 5-15,0-3-6 0,-1-1 5 16,3 3-1-1,1-1-1-15,-1-1-3 16,0-1 0-16,0 1 0 0,-4 0 0 0,4 0 0 16,-2 0 1-16,2 0 3 15,-2-2-3-15,0 2 3 16,2-1-4-16,-2 1 0 16,2 0 1-1,0 0 3-15,0 2-4 16,0-2 0-16,0 0 0 15,-3 0 4-15,1 0-4 16,2 0 5-16,-2-2-5 16,0 2 0-16,-1-2 0 15,4 3 0-15,-1-1 0 16,-3 1 0-16,3-1 0 16,0 3 0-16,0-4 0 15,0 1 0-15,0 0 0 0,0-2 0 16,0 2 0-16,0-2 0 15,-3 1 0-15,3 1 0 16,1-2 0-16,-4 2 0 16,3-3 0-16,3 4 0 15,-3-1 0-15,2 0 0 16,-2-1 0-16,2 1 0 16,-2 1 0-16,-2-3 0 15,2 2 0-15,-4-2 0 16,0 0 0-16,0 0 0 15,2 1 0-15,-2-1 0 16,2 2 0-16,-3-3 0 16,0 3 0-16,1-2 0 15,0 0 0-15,-1 0 0 0,1 0 0 16,-1-2 0-16,0 2 0 16,1-1 0-16,-2 0 0 15,-1-1 0-15,2 1 0 16,-4-3 0-16,3 1 0 15,-4 2 0-15,4 1 0 16,-3-3 0-16,3 3 0 16,-2 0 0-16,2 1 0 15,2 1 0-15,-1 0 0 0,3-2 0 16,1 2 0-16,1-1 0 16,2 1 0-16,1 1 0 15,2-1 0-15,-3 1 0 16,2 2 0-16,1-1 0 15,1 0 0-15,-1 2 0 16,1-1 0-16,1-4 0 16,-2 3 0-16,-3 0 0 15,0-2 0-15,0 0 0 16,-2 0 0-16,1 1 0 16,-1 0 0-16,-1-1 0 0,1 3 0 15,-3-3 0-15,3-1 0 16,-2 2 0-16,2-1 0 15,0 1 0-15,-2-1 0 16,2 1 0 0,2-1 0-16,-1 2 0 0,1-3 0 15,-2 4 0-15,0-1 0 16,0 0 0-16,0 0 0 16,0 0 0-16,0 0 0 15,2 3 0-15,0-3 0 0,0 2 0 16,3-3 0-1,-3 3 0-15,2 0 0 0,1-1 0 16,1 1 0 0,1 0 0-16,0-1 0 15,0 2 0-15,-1 1 0 0,3-1 0 16,-1 2 0-16,2-1 0 16,-1 0 0-16,-1 0 0 15,6 0 0-15,-3 0 0 16,2 0 0-16,1 2 0 15,-3 0 0-15,0-1 0 16,0-2 0-16,-2 2 0 16,-3-3 0-16,3 0 0 15,-5-3 0-15,4 3 0 16,-4 1 0-16,1-1 0 16,-3 0 0-16,2-2 0 15,-2 2 0-15,-2-1 0 16,3-2 0-16,-3 2 0 0,-3 0 0 15,3 1 0-15,-2-2 0 16,-1 2 0-16,1-2 0 16,2 0 0-16,0 2 0 15,0-2 0-15,0-1 0 16,0 0 0-16,-2-1 0 16,0 0 0-16,0 1 0 15,-3-1 0-15,0 1 0 0,1 2 0 16,-3-3 0-1,1 0 0-15,-1-2 0 16,-4 0 0-16,-3-4 0 16,-1 0 0-16,-6 0 0 15,2-4 0-15,-3 2 0 16,-3-3 0-16,0 0 0 0,-2-1 0 0,1-2 0 16,-3 2 0-1,0-2 0 1,0 0 0-16,0 0 0 15,2 0 0-15,-2 0 0 16,0 0 0-16,0 0 0 16,0 0 0-16,0 0 0 0,0 0 0 15,0 0 0-15,0 0 0 16,0 0 0-16,0 0 0 16,0 0 0-16,0 0-20 15,-11 0-154-15,-5 2-341 0</inkml:trace>
  <inkml:trace contextRef="#ctx0" brushRef="#br2" timeOffset="89555.23">7630 4962 130 0,'0'0'119'15,"0"0"-56"1,0 0 115-16,0 0 591 0,0 0-474 16,0 0-188-16,-16-23-107 0,16 19-4 15,-2 1-47-15,2 1 51 16,0 2 23-16,0 0 145 16,0 0 39-1,0 0-47-15,0 0-69 0,0 0-81 16,0 0 5-1,0 0-14-15,0 0 34 0,0 0 21 16,5 0 28-16,1 0 15 16,1 0-8-1,2 0-13-15,0 0-39 0,-1 0 17 16,2 0-21-16,1 0-3 0,0 0 1 16,0 5 1-16,0 1 7 15,2 2 4 1,1 0 0-16,-1 0-20 0,1 2 4 15,-1 0-18-15,3 2 2 16,-1-1-2-16,1 1-1 16,-1 2 10-16,-1-5-8 15,1 3 8-15,-1 0-6 16,1-1 7-16,1-2-10 0,-3 1 8 16,1 0-10-1,-1 0-1 1,0 0 0-16,1-1-8 0,-1 0 10 0,1 1-6 15,-1 1 12 1,3-2-8-16,-1 1 11 16,-1-1-13-16,1 0 6 15,-1-1-5-15,1 1-6 0,1-1 8 16,-1 2-9 0,1-3 16-16,-1 2-11 15,1 1 11-15,0-3-11 16,0 4 12-16,-1-4-11 15,1 4 3-15,-1-1 1 0,3-3-3 0,-1 1 3 32,2 3-10-32,1-3 7 15,-1-1-3-15,2 2 14 16,-1 1-7-16,0 0 8 16,-2 0-6-16,0 0 4 0,-1-1-10 15,-1 3 3-15,2-3 2 16,-2-1-7-16,1 2 11 15,-1 0-11-15,1-1 7 16,0-2-12-16,-2 3 6 16,1-2 3-16,-1 0-9 15,-1 3 6-15,1-4-2 16,3 0 11-16,0 5-4 16,2-3 11-16,2 2-7 15,-1 1 6-15,0-3-15 0,0 1 0 16,-1-2-6-16,-3 2 5 15,4-1 0-15,-3-2-4 16,1 3 6 0,2-1-7-16,-4-1 5 15,3 0-4-15,1 1 6 0,-2 2-2 16,4-1 6-16,-1-2 2 16,1 1-13-16,-2 2 14 15,0-2-10-15,1 0 12 16,-2 1-12-16,0-3 9 15,1 1-7-15,-4 1 2 16,-1-1-3-16,-1-2-4 0,-3 2 6 16,-1-4-6-1,-3 2 5-15,2-4-6 16,-4 2 8-16,3 0-8 0,-3 0 7 16,4 2 1-16,1 0-4 15,0 0 3-15,5 5-6 16,2-2 10-16,-1 3-11 15,6 0 7-15,-1-1-3 16,2 3-3-16,3-1-1 16,2 1 0-16,-2 3 3 0,2-3-3 15,0 2 6 1,-2-2-6-16,2 0 6 0,-3 0-5 16,4-1 1-1,-4 1-1-15,0 0-1 0,1 1 0 16,0-1 0-16,-2-1 1 15,2 1 4 1,-1 1 0-16,-1-1-4 0,-1 0 4 16,1 1-1-16,-3-4-4 0,-1 1 0 15,-4-3 0-15,-1 0-1 16,-5-1 1 0,-1-2-3-16,0-3 8 15,-1 2-9-15,-3-1 8 0,4 2-4 16,-2-1 1-16,3 0-1 15,1 2 0-15,1 0 0 16,0 0 3-16,3 0 0 0,0 3 1 16,1 0-4-16,4 0 14 15,-4 0-14 1,1-2 7-16,-5 0-7 0,1 0 0 16,-1-1 0-1,-1-2 0-15,1 2 0 16,-3-2 1-16,4 2-3 15,-3-2 6-15,1 2-1 16,1-1 1-16,0-1-4 16,1 2 0-16,-1 0 0 15,1 0 0-15,-1 0 0 16,0 0-2-16,3 0 8 16,0 1-4-16,-3 1 3 0,1-3-5 15,-4 1 1 1,1-3-1-16,-3 3 0 0,0-5 0 15,-4 1 3 1,1-1-3-16,-3-2 0 31,-2 0 0-31,0 0 0 0,0 0 0 0,0 0 0 0,0 0 0 16,0 0 0-16,0 3-22 16,0 4-64-16,2 36-93 15,6-1-254-15,2 2-2145 16</inkml:trace>
  <inkml:trace contextRef="#ctx0" brushRef="#br2" timeOffset="99109.77">21433 12238 1786 0,'0'0'370'16,"0"0"-136"-16,0 0-33 0,0 0-66 16,0 0-49-16,0 0-42 15,0 0 4-15,0 0 13 16,11 4 8-16,2 1-18 16,0 2-18-16,4-1 7 15,-2 1-23-15,-1-1 11 16,1 3-9-16,1-1 15 15,1 0-22-15,1-1 9 16,0 2-11-16,2-1 4 0,2 0-4 16,-1 2-4-16,0 1 12 15,2-2-14 1,-3 3 16-16,2-1-9 0,-2-2 8 16,1-1-10-16,-4 2 2 15,1 1-5-15,0-2 5 16,0 2 4-16,0 1-9 15,1-3 11-15,2 1-9 16,-3 1 9-16,-1-4-16 16,-1 4 11-16,2-4-12 15,-2 1 10-15,1 2-1 16,-1-1-3-16,-1 1 10 0,1-3-15 16,-3 2 16-1,1-4-17-15,-3 2 9 0,1-1-9 16,-2-2 0-16,1 0 1 15,1 0-1-15,1 1 7 16,3 2-7-16,1 0 14 16,1 0-11-16,0 1 19 15,0-2-22-15,-2 0 12 16,-3-1-12-16,0 2 7 16,3-1-6-16,-3 0-1 15,3 1 8-15,-1-2-5 0,3 2 4 16,1-2-2-16,0 1 9 15,1 0-12-15,1 0 7 16,-4 0-9-16,-3 0 2 16,-1 0-2-1,0-1 7-15,1 2-9 0,-3-2 7 16,2 0 1-16,0-1-2 0,1 0 5 16,1 3-9-1,2-2 14-15,0 2-6 16,1-2-8-16,1 4 10 15,2-2-9-15,-1 3 6 16,0-2-6-16,-2 1 11 0,0-2-11 16,2 1 4-16,-2 1-5 15,-1-1 4-15,1 0-2 16,3-1 3-16,-2 2-3 16,4-2 2-16,-3 2 7 15,2-2-10-15,0 4 8 16,1-1-9-16,-3-3 0 0,-3 2 6 15,-1-2-6-15,-3 0 4 32,-1-1 3-32,-1-2-7 0,0 2 3 15,0-2 4 1,2 2-7-16,0 0 5 0,3-1-5 0,3 4 0 16,-2-1 6-1,3-1-5-15,1 4 8 16,-4-2-9-16,1-2 12 0,2 3-12 15,-2-1 11 1,0-2-11-16,-1 1 0 0,4 0 6 16,-2 1-6-16,4-2 10 15,-3 0-10-15,0 5 12 0,0-3-11 16,0-1 13 0,-2 2-13-16,0 0 11 15,2-1-11 1,-5-2-1-16,4 1 5 0,-2-2-1 0,-1 0 1 15,1 1-5 1,1 0 6-16,1 1-2 16,0 1 3-16,-3-4-6 15,1 3 0-15,-1 1 4 16,2-1-5-16,0-1 4 16,2 2-4-16,2-1 12 15,0 0-12-15,1-3 12 16,0 4-8-16,-2-2 3 15,0 0-7-15,1 0 0 16,-5 0 0-16,2-2 5 0,-1 0-5 16,-1 1 5-1,1 0 3-15,0-3-8 0,0 4 5 16,2-2-2-16,0 2-2 16,2-1 0-16,-1 0-1 15,0 0 0-15,2 0 7 16,-1 2-5-16,-2-1-2 15,-2-2 14-15,2-1-13 16,-2 1 5-16,0 4-6 0,-1-3 6 16,-1 2-4-1,2 1-2-15,-3-4 0 0,2 2 0 16,0 2 0-16,-1-1 0 16,1 1 0-16,1-1 0 15,3 1 0-15,-4-1 0 16,-1 1 0-16,1 0 0 15,2-1 0-15,-4 0 0 0,1 0 0 16,-1 1 0 0,3-2 0-16,0 4 0 0,2-1 0 15,0-1 0-15,1 2 0 16,-2-1 0-16,-1-3 0 16,-1 2 0-16,-3-6 0 15,-5 2 0-15,-2-4 0 16,-5-1 0-16,-2 0 0 15,0 0 0-15,0 0 0 16,-9 8 0-16,-14 5-96 16,0 1-371-16</inkml:trace>
  <inkml:trace contextRef="#ctx0" brushRef="#br2" timeOffset="100737.67">24460 13539 332 0,'0'0'1073'0,"0"0"-726"0,0 0-164 16,0 0-39-16,0 0 10 15,0 0 5-15,0 0-63 16,-49-12 42-16,49 12-22 16,0 0-17-16,0 0-36 15,0 0 20-15,0 0-28 16,0 0 1-16,0 0-17 0,0 0-9 15,0 0-15 1,0 0 8-16,0 7 7 16,6 0-20-16,8 1 13 0,1 0-6 15,4 4 18-15,3-6-10 16,2 4 7-16,3 1-11 16,0 0 3-16,2 1-1 15,0-2-1 1,-3 2 5-16,1-2-15 0,-2 1 13 15,0 0-10-15,-4 2 13 16,4-1-8-16,-2 4 6 0,-4-2-5 16,4 0-9-16,-3 0 3 15,3-3-15-15,-4 4 8 16,1-6-7-16,1 5 16 16,-2-3-17-1,-1 1 11-15,0-3-11 0,2 5 12 16,-2-5 0-16,0 2 2 15,2 1 6-15,0-3-11 16,0 3 11-16,2 0-12 16,1 1 11-16,2-3-19 15,-2 1 8-15,2 1-8 16,-2-2 7-16,1 2-7 16,3 3 0-16,-1-1 17 0,-1-1-17 15,2 4 18 1,-3-3-17-16,1-2 7 0,0 2-4 15,-4-1 4-15,4-4-5 16,-5 5-2-16,2-6 11 16,0 6-11-16,3-4 13 15,-2 0-10-15,1 2 13 0,0-2-16 16,1 0 8 0,2 0-9-16,0-1 0 15,0 0-1-15,2 1 2 16,-3-2-2-16,3 2 7 15,-3-1-1-15,1 0-1 0,2-1-3 16,-2 4 3-16,0 0-4 16,2 0 1-1,-2 2-1-15,0 3 1 0,-3-2 5 16,-2 2 2-16,-2-3-7 16,3-1 10-16,-2 1-7 15,2 3-1-15,2-1-2 16,-1 0 3-16,-1 0-4 15,-1-1 1-15,-2 2-3 16,0-5 6-16,0 2-1 16,0 0 3-16,-2-2-7 15,2 2 4-15,0 0-3 16,1 1 6-16,-2-2-6 0,-1 0 0 16,0-1 6-1,-2 1-9-15,-1-3 8 16,-1 2-2-16,-1-1 2 15,1-4-8-15,-2 3 3 16,-1-6 0-16,3 4 0 16,-1 2 1-16,1-3 8 15,-1 0-8-15,3 3 18 16,-3-3-18-16,-1 2 12 0,1-4-12 16,-5-1-1-16,2 0 1 15,-6-4-1-15,-2 1 0 16,-2-1 0-16,0 0-5 15,0 0 3-15,0 0-4 16,0-1-48-16,-18-12-41 16,-3-3-175-16,-6 6-220 0</inkml:trace>
  <inkml:trace contextRef="#ctx0" brushRef="#br0" timeOffset="104640.4">24676 14500 1390 0,'0'0'480'16,"0"0"-319"-16,0 0-64 15,0 0 15-15,0 0-8 0,0 0 9 16,0 0 21-1,0 0 14-15,0 0-28 16,0 0-10-16,-2 0-57 16,-6 0-8-16,-4 0-3 15,-1 0-20 1,-3 16-3-16,-1 2-18 0,-4 6 9 0,1 5-5 0,0 2-3 31,2 3 2-31,3 5 7 16,3 0 2-16,6 7-1 0,4 7 3 0,2 1-3 15,0 2 11 1,20 0-11-16,6-4 16 0,5-12-13 31,6-8 8-31,0-14-9 16,1-14-4-16,-1-4 17 16,-3-9-2-16,-9-18 2 15,-5-9-19-15,-14 0 9 0,-6 0-16 16,0 6 9-16,-15 4-10 15,-14 8-5-15,-6 4-12 16,-2 14-41-16,4 0-5 16,6 0 1-16,10 30-36 15,7 0-144-15,6 0-320 0</inkml:trace>
  <inkml:trace contextRef="#ctx0" brushRef="#br2" timeOffset="108709.21">24897 16142 413 0,'0'0'1481'0,"0"0"-1302"0,0 0-91 15,0 0-21-15,0 0-5 16,0 0 23-16,0 0-16 0,-15-26 8 16,15 38-56-16,0 10 18 15,0 14-38-15,0 8 52 16,0 10-29-16,0 5 62 15,10 2-4-15,9-3-23 16,8-7-22 0,1-10-29-1,8-16 7-15,0-11-15 16,1-14 27-16,1 0-8 0,-5-27 18 16,-2-14-25-16,-6-11 1 15,-4-10-8-15,-11-3-5 16,-3 7 0-16,-7 2-44 0,0 15 33 0,0 15 11 15,0 11 4 1,-5 15-4-16,3 18 3 16,2 25 5-16,0 18 2 15,10 32 28-15,14 31 10 0,-2 32 7 32,-1 15-13-32,-15-11 24 15,-6-21-7-15,0-35 8 16,-11-24-35-16,-7-24 0 15,-5-10-21-15,-8-6-3 0,-4 0-8 16,-9-13-9-16,-4-23-10 16,2-4-28-16,1-34 12 15,3-12-16-15,9-7 23 16,8-1 16-16,11-1 7 16,14 4 5-16,0 5 0 0,20 6-1 15,16 0-8 1,11 4-15-16,31-13-78 0,-12 9-59 15,-5 8-293-15</inkml:trace>
  <inkml:trace contextRef="#ctx0" brushRef="#br2" timeOffset="109014.06">25837 16375 2651 0,'0'0'258'16,"0"0"-134"-16,0 0-2 15,0 0-44-15,152-5-48 16,-102 5-17-16,-2 0-9 0,-3 0-8 16,-5 0 4-1,-5 5-35-15,-10-2-130 0,-13 2-276 0</inkml:trace>
  <inkml:trace contextRef="#ctx0" brushRef="#br2" timeOffset="109273.47">25840 16629 1556 0,'0'0'1435'0,"0"0"-1326"16,0 0-26-16,0 0 2 0,0 0-27 15,149-10-43 1,-102 6 2-16,-3 1-17 0,-4 3 0 16,-5 0-5-16,-4 0-36 15,-4 0-81-15,-8 0-168 16,-5 0-840-16</inkml:trace>
  <inkml:trace contextRef="#ctx0" brushRef="#br2" timeOffset="110182.66">26865 15994 1921 0,'0'0'454'15,"0"0"-239"-15,0 0-26 16,0 0-43-16,0 0-57 16,0 0-54-16,0 0 5 0,-114-23-12 15,95 32 5 1,-1 14-2-16,-1 14-11 0,2 10 19 15,-4 8-13-15,5 11 17 16,3 7-11-16,3-1 6 16,10 2-17-1,2-10 1-15,0-6-11 0,18-6-5 16,9-16-6-16,6-10 1 16,3-12 1-16,1-14 2 15,-3 0 9-15,-7-18-12 16,-5-17 19-16,-9 4-20 0,-10-1 9 15,-3 2-3 1,0 7-1-16,-22 10 3 0,-5 5-4 16,-2 6-8-1,2 2 1 1,4 0-5-16,11 0-56 0,7 2-30 16,5 6-80-16,15-8-56 0,6 0-127 15</inkml:trace>
  <inkml:trace contextRef="#ctx0" brushRef="#br2" timeOffset="110482.12">27121 16302 2684 0,'0'0'448'15,"0"0"-367"-15,0 0-29 0,0 0 45 0,0 0-40 16,0 0-31-16,141-14-25 16,-108 10 4-16,-6 4-5 31,-6 0-23-31,-6 0-78 15,-4 9-80-15,-4 5-289 0</inkml:trace>
  <inkml:trace contextRef="#ctx0" brushRef="#br2" timeOffset="110812.47">27601 16003 2539 0,'0'0'297'16,"0"0"-169"-16,0 0-15 0,0 0-25 15,0 0-52-15,134 77 1 16,-96-37-6-16,1 8-1 15,2-2 19-15,-1 6-17 16,-2-2 7-16,-1-1-17 16,0-3 13-16,-6-2-30 15,0-4 4-15,-5-4-9 16,-1-1 0-16,-3-8-1 16,-6-8-20-16,-5-7-41 15,-9-12-80-15,-2-5-130 0,0-16-366 16</inkml:trace>
  <inkml:trace contextRef="#ctx0" brushRef="#br2" timeOffset="111114.51">28130 16008 2441 0,'0'0'322'0,"0"0"-154"16,0 0-70-16,0 0-24 15,0 0 2-15,-101 105-11 16,67-53 4-16,-1 1-13 16,-5 5 19-16,-1 5-37 15,6-5 4-15,3-6-26 16,8-2-10-16,7-9-6 15,5 2-38-15,5-14-91 16,5-8-236-16</inkml:trace>
  <inkml:trace contextRef="#ctx0" brushRef="#br2" timeOffset="112816.68">25075 17723 1950 0,'0'0'356'16,"0"0"-218"-16,0 0-86 15,0 0 27-15,0 0-7 16,-98 111-8-16,90-75-23 0,0 5 26 16,8 7-40-16,0-2 26 15,10 1-23-15,14-1 28 16,10-7-23-16,4-11 8 16,6-10-18-16,3-14-8 15,1-4 18-15,-2-24-6 16,-5-17 17-1,-5-16-25-15,-9-9 3 0,-11-4-18 16,-10-3 1-16,-6 7 0 0,-4 8-6 16,-23 12 7-16,-8 5-7 15,-8 15-2 1,-1 9 7-16,6 9-14 0,7 8-9 16,10 0-17-16,21 18-77 15,0-2-115-15,11 1-147 16</inkml:trace>
  <inkml:trace contextRef="#ctx0" brushRef="#br2" timeOffset="113215.43">25822 17812 1777 0,'0'0'1016'16,"0"0"-919"-16,0 0 25 0,0 0-19 0,129-5-59 15,-84 0-22 1,0 5-22-16,-6-4 4 16,-5 4-4-16,-7 0-7 0,-9-3-71 15,-9 3-166-15,-9-5-280 16</inkml:trace>
  <inkml:trace contextRef="#ctx0" brushRef="#br2" timeOffset="113446.6">25849 17941 2830 0,'0'0'181'0,"0"0"-97"0,0 0 1 15,0 0-53-15,127-5-14 16,-91 5-17-16,-3-3-1 16,-4 3-9-16,6-4-71 15,-5 2-89-15,-8 0-268 0</inkml:trace>
  <inkml:trace contextRef="#ctx0" brushRef="#br2" timeOffset="114017.35">26776 17369 1795 0,'0'0'475'15,"0"0"-315"-15,0 0-47 0,0 0-31 0,0 0-28 16,0 0-8-16,0 0-7 16,-93 40 17-16,80-12-3 15,-4 8 36-15,5 4-23 16,0 8 19-1,3 3-35-15,5 7-3 16,4 2-21-16,0-6-5 16,0 1-8-16,15-11-7 15,3-8 1-15,7-14 1 0,0-13-3 16,0-9 1-16,2 0 18 0,-6-14-14 16,-6-11 9-1,-8-3-14-15,-7 1 4 0,0 1-5 16,-18 8-4-1,-9 4 0-15,-6 6-8 0,2 8-8 16,6 0-35 0,8 0-14-1,17 8-66-15,0 2-121 0,8-6-335 0</inkml:trace>
  <inkml:trace contextRef="#ctx0" brushRef="#br2" timeOffset="114349.2">27113 17624 2793 0,'0'0'228'0,"0"0"-151"16,0 0 25-16,0 0-32 16,0 0-44-16,116 0-3 0,-89 0-22 15,-5-5 2 1,-7 5-3-16,-4 0-12 0,-4 0-64 15,-2 0-148-15,-5 0-336 0</inkml:trace>
  <inkml:trace contextRef="#ctx0" brushRef="#br2" timeOffset="114719.79">27572 17397 2213 0,'0'0'402'0,"0"0"-240"0,0 0-30 0,0 0-20 16,0 0-43-16,107 125-17 16,-82-86-4-1,2 2 8-15,-4-1-23 0,0 0 9 16,-3 1-15-16,-5-6 17 16,2-3-29-16,-9-10 1 15,1-4-16-15,-5-6-1 16,-1-8-4-16,-3-4-52 15,0 0-25-15,0-4-112 16,0-4-317-16</inkml:trace>
  <inkml:trace contextRef="#ctx0" brushRef="#br2" timeOffset="114994.67">27881 17467 1604 0,'0'0'929'0,"0"0"-709"15,0 0-33-15,0 0-84 16,0 0-8-16,0 0-30 16,-100 108-11-16,76-67 1 15,-2-1-17 1,1 4 7-16,-2 0-28 15,5-4 6-15,1-8-23 16,8-2 0-16,2-2-12 0,4-5-90 0,3-9-237 0</inkml:trace>
  <inkml:trace contextRef="#ctx0" brushRef="#br2" timeOffset="115685.18">28303 17548 2399 0,'0'0'372'15,"0"0"-182"-15,0 0-50 16,0 0-32-16,116-22-51 16,-67 18-37-16,7-1 1 15,4 1-21-15,-5-1 6 16,-1 0-2-16,-9 1-8 16,-12 4-18-1,-10 0-73-15,-10 0-126 0,-13 4-262 0</inkml:trace>
  <inkml:trace contextRef="#ctx0" brushRef="#br2" timeOffset="115953.23">28339 17668 2616 0,'0'0'231'0,"0"0"-108"16,0 0 34-16,0 0-51 15,0 0-41-15,149 0-48 16,-104 0 1-16,1 0-18 0,-3-3 1 16,-3-6-1-16,-5-2-6 15,-4 4-20-15,4-3-85 16,-11 1-112-16,-4 6-403 0</inkml:trace>
  <inkml:trace contextRef="#ctx0" brushRef="#br2" timeOffset="116516.97">28876 17235 2150 0,'0'0'356'0,"0"0"-141"16,0 0-106-16,0 0-61 15,0 0-8-15,6 101-12 16,6-58 18-16,-3 1-20 16,-3 0 19-16,2 2-16 15,-4-1 17-15,-2-9-26 0,0-6-1 16,-2-9-19-16,2-6 0 15,-2-7 0-15,0-8-4 16,0 0 4-16,0-18-13 16,0-13 9-16,0-8-51 15,0-10-11-15,0-1-40 16,-4-4-1 0,-10 1-28-16,1 4 23 0,-3 14 60 0,3 8 52 15,4 8 16-15,5 12 123 16,4 7 15-1,0 0-98-15,2 0-33 0,20 16 0 16,7-2-6 0,10 0 5-16,0-2-21 0,5 2 15 15,-1-5-16 1,-5 0 14-16,-5 5-14 0,-8-2 10 0,-8 6-10 16,-7 4 1-16,-10 2 8 15,0 2 6-15,-6 0 3 16,-21 6-13-1,-5-5 9-15,-1 1-14 16,-1-2 5-16,3-4-5 16,7 0-1-16,6-1-44 15,7-1-151 1,6-8-466-16</inkml:trace>
  <inkml:trace contextRef="#ctx0" brushRef="#br2" timeOffset="116989.53">29671 17183 1879 0,'0'0'454'0,"0"0"-245"15,0 0-46 1,0 0 4-16,0 0-46 0,114 102-13 16,-78-58-39-16,5 1-4 15,-4 8-27-15,1 1 4 16,-3 1-3-16,-3-4-11 16,-6 0 5-16,-1-12-27 15,-7-2 7-15,-3-11-9 16,-3-4-8-16,-5-8 3 15,-3-6-50-15,-4-8-50 0,0-3-126 16,0-20-242-16</inkml:trace>
  <inkml:trace contextRef="#ctx0" brushRef="#br2" timeOffset="117256.21">30100 17277 1564 0,'0'0'956'16,"0"0"-728"-16,0 0-96 0,0 0 1 15,0 0-37-15,0 0-28 16,0 0-22-16,-143 110 15 16,108-70-22-16,-1 4-2 15,-2-2 2-15,2 3-8 16,3-5-8-16,6-5-23 15,7-3 3-15,4-11-3 16,6-3 0-16,8-11-81 16,2-7-32-16,0 0-267 15,0-11-157-15</inkml:trace>
  <inkml:trace contextRef="#ctx0" brushRef="#br2" timeOffset="117658.37">30334 17369 2379 0,'0'0'230'16,"0"0"-18"-16,0 0-36 0,0 0-64 15,0 0-37 1,118-21-26-16,-87 16-22 0,-2 5-7 15,-2-4-19-15,-2-2 11 0,-3 2-11 16,-5-4-2-16,-3 3-1 31,-3 5-53-31,-4 0-132 16,-7 0-272-16</inkml:trace>
  <inkml:trace contextRef="#ctx0" brushRef="#br2" timeOffset="117890.33">30425 17522 2725 0,'0'0'271'0,"0"0"-215"0,0 0 1 16,0 0 2-16,0 0-13 15,0 0-33-15,0 0 5 16,110 0-18-16,-86 0 0 16,-4 0-11-16,7 0-114 15,-7 0-282-15,-3 0-2101 0</inkml:trace>
  <inkml:trace contextRef="#ctx0" brushRef="#br2" timeOffset="119784.98">31226 17106 1909 0,'0'0'409'31,"0"0"-216"-31,0 0 2 16,0 0-43-16,0 0-22 0,0 0-47 15,0 0-39-15,-121 14 11 16,90 17-18-16,2 13-9 16,2 10-1-16,7 8 2 15,5 14 6-15,7 4-10 16,8-3 22-16,0-5-19 16,19-14-7-16,12-18-20 15,7-18 3-15,4-22 0 0,3 0 2 16,-8-18 13-16,-2-14-13 15,-16-4 9-15,-10-2-14 16,-9 1 11-16,-3 10-12 16,-26 5-8-16,-4 13-38 15,-7 5-38-15,-9 4-36 16,9 13-146-16,9 1-309 0</inkml:trace>
  <inkml:trace contextRef="#ctx0" brushRef="#br2" timeOffset="122155.31">29534 16802 1885 0,'0'0'301'16,"0"0"-214"-16,0 0 41 0,0 0-67 0,0 0-23 16,0 0 26-1,0 0-32-15,-52-66 15 0,52 66-2 16,0 13 15-1,0 17-45-15,0 11 26 16,0 13-1-16,0 8-2 16,7 14-17-16,7 8-8 15,-4 6 9 1,4 5-11-16,1 3 25 0,-1-6-22 16,-3-5 1-16,2-12-15 15,-6-4 0-15,-2-13-4 16,-5-4 4-16,0-5-5 15,0-10 11-15,-5-2-12 16,-6-5 12-16,0 3-7 0,2-3 9 16,-3-7-15-16,6-5 7 15,4-7 0-15,0-8 0 16,2-5-10-16,0 0-1 16,0 0 9-16,4 0 1 15,7 0 2-15,3 0-2 16,-1 0 7-16,3 0-6 15,3 0 8-15,2 0 0 16,5 0 8-16,3-5 9 16,5 0 8-16,6 1-6 15,9 4 27-15,3-4-24 0,6 4 9 16,0 0-21-16,-1-2 1 16,1 2-1-16,-2 0-10 15,-3 0 3-15,1 0-10 16,-1 0 13-16,-2 0-10 15,1 0 13-15,-4 0-16 16,0 2 10-16,-1 2-6 16,-3-4 0-16,0 0-1 15,1 0-4-15,3 0 12 16,-2 0-12-16,5 0 18 0,0 0-13 16,3 0 15-16,-3-10-16 15,1 6 3-15,-8 0-6 16,0 4 0-16,-3 0 1 15,-6 0 3-15,3 0-8 16,-2 0 7-16,0 0-3 16,-3 0 0-16,3 0-2 15,-3 0 2-15,-2-5-1 16,-2 5 0-16,-2-1 0 16,-2 1-1-16,-6 0 5 15,0 0-7-15,-4 0 8 16,-3 0-6-16,-6 0 1 15,1 0 0-15,-5 0 0 0,-2 0 0 16,2 0 0-16,-2 0 0 16,0 0 4-16,2 0-3 15,3 0-1 1,2 0 5-16,-1 0-6 16,3 0 1-16,-2 0 0 15,0 0 0-15,-3 0 0 16,-2 0-4-16,-2 0 9 15,2 0-10-15,-2 0 10 0,0 0-8 16,0 0 3-16,3 0 0 16,-1 0 0-16,0 0 0 15,2 0 0-15,1-4 1 0,0-8 2 0,1-2 2 32,1-4-4-32,-1-5 2 15,2 2-3-15,-4-11 0 16,-2-3 0-16,-2-5 0 15,0-6-7-15,0-2 6 16,0-1 2-16,0-6 4 16,-6-1-4-16,-6-8 0 0,-3 2-1 15,-1-4 0-15,-2-3 2 16,0-1-2-16,0 1 0 16,3-1 3-1,1 7-8-15,1 4 10 0,2 3 1 16,2 10-6-1,0 2 0-15,3 4 0 0,1 8 0 16,1 2 0-16,-1 7 0 16,2 10 2-16,1-2 2 15,0 8 0-15,0-2-4 16,0 3 0-16,0-2 0 16,-1-1 0-16,3-3 0 15,-2 1 0-15,0 3-1 0,2 2 2 16,-2 2 3-16,0 4-3 15,-3-4 38 1,-2 4-13-16,-2 0-5 0,-1 0-13 16,-4 0-1-16,-3 0-1 15,-6 0-3-15,0 0 14 16,-6 0-6-16,3 0 17 16,-6 0-16-16,1 4 14 15,2 0-15-15,-2-2-3 16,-2 2 2-16,1 1-3 0,-1-2 3 15,2 1-9-15,-2-4 13 16,-1 0-14 0,3 0 12-16,0 0-12 0,2 0 7 15,2 0-6-15,-2 0 9 16,2 0-6-16,0 0-3 16,-2 0 6-16,2 0-7 15,-2 0 6-15,0 0-3 16,0 0 4-16,0-7-6 0,3 2 3 15,-1-1-4 1,1 2 0-16,1 0 0 16,0 0 5-16,0 4-5 0,0-4 5 15,0 4 5-15,-2-2-9 16,2 2 3 0,-2-3 0-16,1 3-4 0,-1 0 0 15,-2 0 0-15,0 0 0 16,1 0 9-16,-1 0-11 15,0 0 6-15,0 0-2 16,2 3 3-16,0 7-6 16,2-6 1-16,3 2 0 0,-2 3-1 15,3-6 2 1,-1-3-6-16,1 4 12 16,0-4-8-16,-2 0 5 0,1 0-5 15,-3 0 1-15,-1 0 0 16,-1 0 0-16,-2 0 0 15,0 0 0-15,2 0 2 16,1 0-7-16,1 0 10 16,2 0-5-16,2 2 1 15,0 3-1 1,6-5 0-16,-1 0 0 0,3 0 0 16,-1 0-3-1,4 0-3-15,-4 0 12 16,1 0-9-16,0 0 11 15,-1 0-9-15,-1 0 1 16,-1 3 0-16,1-3 0 0,-2 0 0 16,4 0-5-16,2 4-32 15,4 5-58-15,3 0-183 0,0 0-293 16</inkml:trace>
  <inkml:trace contextRef="#ctx0" brushRef="#br0" timeOffset="130165.23">2971 788 1965 0,'0'0'293'0,"0"0"-102"15,0 0-13-15,0 0-25 16,0 0-79-16,0 0 10 0,0 0-20 15,0-17 9-15,0 36-51 0,0 10-7 16,0 12-15 0,0 13 0-16,0 15 4 0,0 26 1 15,9 30 8 1,7-9-2 0,1-12 13-16,6-23-16 0,1-35-2 15,7-6-5-15,5-6 14 16,4-22-3-16,3-12-4 15,-1-20 9-15,-5-27-4 16,-3-23 0-16,-7-10-13 16,-7-8 0-16,-9-2 0 15,-9 4-36-15,-2 5-29 16,0 13 2-16,0 17 43 16,-11 17 20-16,2 22 10 0,3 12 45 15,6 26-14-15,0 44-20 16,11 46 25-16,22 54-13 15,3 27 15-15,-3-3-19 16,-13-16-2-16,-15-29 11 16,-5-10 12-16,-7-11 21 15,-13-24-23-15,0-28-15 16,-2-22-27-16,-5-16-1 16,-6-3-4-16,-10-12-1 15,-10-10-23-15,-5-13-31 0,-2-27 18 16,-3-24-13-16,3-18 11 15,6-7-41-15,15-3 49 16,12 4 16-16,20 9 14 16,7 8 4-16,15 7-4 15,23 7 0-15,14 0-4 16,37-14-35-16,-11 9-156 16,-7 8-229-16</inkml:trace>
  <inkml:trace contextRef="#ctx0" brushRef="#br0" timeOffset="130464.9">3952 1189 2747 0,'0'0'227'0,"0"0"-80"0,0 0-29 16,120 0-56-16,-75 0-26 16,1 0-22-1,-6 0-9-15,-3 0-5 0,-10 0-4 16,-8 0-22-16,-17 8-69 15,-2 8-115-15,0 2-390 16</inkml:trace>
  <inkml:trace contextRef="#ctx0" brushRef="#br0" timeOffset="130666.18">3960 1552 2514 0,'0'0'716'16,"0"0"-643"-16,0 0-37 16,0 0 38-16,0 0-30 0,124 0-16 0,-89 0-21 31,-1 0-2-31,-3 0-5 0,-6 0-44 0,0 0-71 16,-4 0-221-1,-5 0-579-15</inkml:trace>
  <inkml:trace contextRef="#ctx0" brushRef="#br0" timeOffset="131136.79">4705 906 2673 0,'0'0'221'0,"0"0"-97"0,0 0 2 16,0 0-51-16,114 135-37 15,-76-84-26-15,2 5 4 0,-2 5-4 16,0-1 3-16,-5 1 10 16,-4-6-6-16,-4-6 1 15,-8-6-14-15,-1-6 8 16,-5-5-14-16,-7-4 6 15,1-6-6-15,-5-5-58 16,0-10-66-16,0-3-130 16,0-4-380-16</inkml:trace>
  <inkml:trace contextRef="#ctx0" brushRef="#br0" timeOffset="131469.84">5204 988 2526 0,'0'0'296'0,"0"0"-116"15,0 0-52-15,0 0-53 16,0 0-21-16,0 0-18 0,-140 143 18 16,103-87-11-16,-8 9 4 15,-2 4-9-15,-2 1-2 16,2-3-15-16,7-7-12 0,6-9-9 16,10-12-25-16,9-8-61 15,12-6-73 1,3-9-213-16,0-11-547 0</inkml:trace>
  <inkml:trace contextRef="#ctx0" brushRef="#br0" timeOffset="132000.69">5436 525 2505 0,'0'0'244'0,"0"0"-92"16,0 0-9-16,0 0-49 15,0 0-28-15,131 42-1 0,-117-10 15 16,-9 9-5-16,-5 7 6 15,0 4-34 1,-23 4-5-16,-6-1-24 0,-6-10-8 16,-3-6-10-16,3-16-11 15,1-12-41-15,5-11-33 16,9 0 11-16,7-17 33 16,13 0 32-16,0 3 2 15,8 3 7-15,24 7 0 16,5 4 7-16,8 0 13 15,0 0-12-15,-6 12 11 16,-4 0-18-16,-12 0 7 0,-2 1-8 16,-10 8-24-16,-2-4-118 15,-7 0-479-15</inkml:trace>
  <inkml:trace contextRef="#ctx0" brushRef="#br0" timeOffset="138143.94">15662 13525 1981 0,'0'0'353'0,"0"0"-138"0,0 0-62 15,0 0-14-15,0 0-50 16,0 0-11-16,-63-2-35 15,55 13-3-15,0 6 2 16,0 5-2 0,3 6-1-16,3 4-21 0,2 3 22 15,0-5-20-15,0-2 11 16,2-10-24-16,9-8 4 0,3-10-11 16,-1 0 6-16,1-14 8 15,-3-17 12 1,-7-5 0-16,-4-1-18 15,0 2 15-15,-7 9-10 0,-13 8 27 16,-5 7-16-16,2 6 1 0,-2 5-19 16,4 0-1-16,6 14-3 15,4 6 5 1,8 5-14-16,3-1 7 16,0-1-6-16,21 2 12 0,8-6-4 15,4-1-1-15,5-1 7 16,-5-11-3-16,1-3-5 15,-10-3 8-15,-3 0-3 16,-8-9 2-16,-11-8-6 31,-2-1 25-31,-9-3-16 0,-16 1 10 0,-8 1-6 16,-2 7-6 0,1 5 4-16,3 7-11 15,6 0 6-15,10 3-6 16,8 15 0-16,7 7 4 0,0 1-10 15,12-5 5 1,9 0-5-16,4-12 5 16,2-6 0-16,0-3 7 15,-5-6-7-15,-7-18 13 16,-5-7-8-16,-10 0 17 0,0 0-14 16,-8 3 15-16,-15 10 3 15,-9 3-4-15,0 10-1 16,-1 5-21-16,4 5 9 15,10 21-2-15,5 6-12 16,11 2 9-16,3 0-8 16,5-6 0-16,15-6 0 15,5-10 3-15,2-7-1 16,0-5-3-16,-6 0 10 16,-5-9-5-16,-7-8 0 0,-9-6 9 15,0 0-3-15,-2 3-5 16,-16 5-1-16,0 4-11 15,0 8-27-15,5 3-44 16,4 0-33-16,9 14-111 16,0 5-145-16,3 2-400 15</inkml:trace>
  <inkml:trace contextRef="#ctx0" brushRef="#br0" timeOffset="138807.79">15620 13534 2290 0,'0'0'335'0,"0"0"-171"0,0 0-35 15,0 0-34-15,0 0-45 0,0 0-21 16,-45 120 11-16,45-101 7 16,0-5-5-1,10-3-1 1,2-9-17-16,3-2 13 0,-1-2-3 16,-3-21 22-16,-5-6-17 0,-3-3-16 31,-3-2-9-31,0 5 3 0,-20 9 36 0,-7 11-5 15,-4 7-5-15,-2 2-33 0,4 11-6 32,6 15-4-32,12 9 0 0,9 0-11 0,2 6-44 15,5-8-42-15,28-2-52 32,-4-9-63-32,0-9-322 0</inkml:trace>
  <inkml:trace contextRef="#ctx0" brushRef="#br0" timeOffset="142579.47">15525 13547 1782 0,'0'0'308'0,"0"0"-158"0,0 0 5 16,0 0-83-16,0 0 13 15,0 0-7-15,0 0 40 16,-9 67-36-16,9-50-15 16,9-1-38-16,1-1 1 15,-4-5-8-15,3-2 4 16,-5-8-5-16,4 0-16 15,-6 0 30-15,2-12 1 16,-4-10 19-16,0-2-44 16,0-1 11-16,-4 3-8 0,-10 6 25 15,-3 6-9 1,-2 7-2-16,4 3 13 16,1 0-14-16,6 11-4 0,3 12-19 15,5 1 10-15,0-2-10 16,7-5 9-16,10-2-1 15,6-10-4-15,-1 0 2 0,1-5-10 16,-6 0 13 0,-1-17-12-1,-9 2 11-15,-7-2-11 0,0 2 4 16,0 3-5-16,-17 3-10 16,-2 8-49-16,1 1-51 0,3 0-80 15,5 1-330-15</inkml:trace>
  <inkml:trace contextRef="#ctx0" brushRef="#br0" timeOffset="145148.37">15537 13469 2110 0,'0'0'300'0,"0"0"-127"0,0 0-40 16,0 0-12-16,0 0-33 0,0 0-36 15,0 0-16 1,-23 100-17-16,28-94 1 0,4-6-14 16,0 0 37-16,2-6 12 15,-3-14-13-15,2-2-21 16,-6 0-9-16,-2 0-6 15,-2 4-6-15,0 6 10 16,-10 6-4-16,-9 6 29 16,-1 0-19-16,-2 24 2 15,4 8-17-15,7 8 11 16,9 0 8-16,2-4 0 0,2-5 15 16,20-11-29-16,3-8 13 15,4-10-19-15,2-2 18 16,-6-2-17-1,-3-17 4-15,-9-3-4 16,-9 3 0-16,-4-2-1 0,0 3-50 16,-26-1-59-16,2 4-165 15,1 5-602-15</inkml:trace>
  <inkml:trace contextRef="#ctx0" brushRef="#br0" timeOffset="152056.21">15556 13529 2171 0,'0'0'284'0,"0"0"-62"16,0 0-94-16,0 0 4 15,0 0-55-15,-13 122-4 16,29-96-23-16,4-5 2 0,0-7-20 16,1-8 11-16,0-6-13 15,0 0 7-15,-6-20-8 16,-1-8-2 0,-8-4-1-16,-6-5-20 0,0 5 9 15,-6 4-9-15,-15 9 20 16,-6 5-1-16,-4 11 5 0,2 3-8 15,5 0-12 1,6 17-10-16,7 2-5 0,9 4 4 16,2-5-10-16,0-3-9 15,13-3-56-15,10-9-27 16,10-3-85-16,-2-12-253 16,-6-6-1966-1</inkml:trace>
  <inkml:trace contextRef="#ctx0" brushRef="#br0" timeOffset="154459.28">15815 13450 1933 0,'0'0'259'15,"0"0"-174"-15,0 0-60 16,0 0-11-16,0 0 9 16,0 0-22-16,0 0-2 15,29 0-12-15,-22 0-57 16,-3-3-202-16</inkml:trace>
  <inkml:trace contextRef="#ctx0" brushRef="#br0" timeOffset="154623.37">15998 13391 1723 0,'0'0'207'16,"0"0"-155"-16,0 0-38 16,0 0-14-16,0 0-32 15,0 0-354-15</inkml:trace>
  <inkml:trace contextRef="#ctx0" brushRef="#br0" timeOffset="154821.07">16177 13295 1370 0,'0'0'272'0,"0"0"-76"0,0 0-103 15,0 0-50-15,0 0-28 0,0 0-11 16,0 0-4 0,58-24-2-16,-48 18-205 15,2-1-1085-15</inkml:trace>
  <inkml:trace contextRef="#ctx0" brushRef="#br0" timeOffset="154954.84">16345 13200 1324 0,'4'0'386'0,"0"0"-231"0,0 0-33 16,3 0-68-16,1-2-6 16,2-2-42-16,-1 1-3 0,1-6-6 15,9-5-90 1,-2-2-201-16,-1 2-1337 15</inkml:trace>
  <inkml:trace contextRef="#ctx0" brushRef="#br0" timeOffset="155225.69">16482 13114 1213 0,'0'0'474'16,"0"0"-238"-16,0 0-113 15,0 0 8-15,0 0-14 16,0 0-13-16,33-10-48 16,-31 10-49-16,3 0 5 0,1-3-12 15,6-2-1-15,-1-2-8 16,5-4-104-16,-1 1 5 15,1 2-76-15,-3-2-84 16,1 3-15-16,-1-2 228 16,-2-1 55-16,0 2 124 15,-2 0 90-15,2 0-119 16,-4 2-10-16,2-3-49 16,-3 4 61-16,1-4-71 0,0 4-26 15,2-2-26 1,0 2-31-16,9-5 26 0,-5 2-216 15,1 2-988-15</inkml:trace>
  <inkml:trace contextRef="#ctx0" brushRef="#br0" timeOffset="155330.26">16847 12888 1299 0,'0'0'360'0,"0"0"-145"16,0 0-115-16,0 0-75 15,0 0 23-15,0 0-29 16,0 0-19-16,23-21-80 15,-19 18-1183-15</inkml:trace>
  <inkml:trace contextRef="#ctx0" brushRef="#br0" timeOffset="157528.4">15639 13523 1574 0,'0'0'271'0,"0"0"-144"15,0 0 41-15,0 0-99 16,0 0-13-16,0 0-48 15,0 0 0-15,127-12-6 16,-107 4 15-16,1-2 78 16,-2 0-47-16,4 0 2 0,-1-1-29 15,1-1 10-15,1 5 4 16,0-1-7-16,1 0-27 16,-2-1 12-16,-2 2-13 15,-1 0 13-15,-1-2 2 16,-2-2-14-16,1-1 21 15,-1 0 12-15,2 1 4 16,-1-1-26-16,-1 0 4 16,4-1 7-16,-4 3-8 15,3 1-5-15,-2 0-9 16,0 0 0-16,0-1 5 0,-1-1-3 16,-1 1 5-16,0-4-4 15,-1 2-4-15,2 2 7 16,-2-2 0-16,-1 5-6 15,1-3 14-15,-2 2-7 16,3-1 16 0,2-1-15-16,-1 3 11 0,1-2-20 15,-2-1 9-15,2 0-8 0,-1-2 8 16,1 0 3 0,1 2-4-16,-4-2 20 0,3-3-13 15,-1 3 6 1,1-2-15-16,0 1 4 0,0 1-9 15,-2-2-1-15,1 2 4 16,-1-2-4-16,2 1 0 16,-2-1 5-16,-1 0-5 0,3 0 1 15,-3 1 10 1,3 0-9-16,-3 2 0 16,-1 1-2-16,-1 2 0 0,3 0 0 15,-5-1 1 1,3 2-3-16,-3-4 7 0,0 3 3 15,0-2-3-15,0 0 12 16,3-2-17-16,-1 0 2 16,3-4 5-16,-1 3 1 15,1-4-7 1,-1 3 6-16,1 2-6 0,0 0 4 0,0 0-3 31,-1 0 3-31,1 0-6 0,-3 2 1 16,1 0 0-16,1-2 7 0,-1 2-6 15,1-2 14-15,-2-2-15 16,3-1 10 0,2-1-9-16,-1 3 13 0,2-4-13 15,-2 2 0 1,1-1-1-16,-1 1 0 0,2 0 0 0,1 1 4 31,-3 0-10-31,1-1 14 0,3 3-10 0,-6 0 7 31,3 0-6-31,-3 0 1 16,1 2 0-16,-1 0 0 16,2-2 0-16,-2 3-6 15,3-6 13-15,-1 3-12 16,1-2 10-16,1 0-8 16,-2 2 7-16,1 1-5 15,-3-1 1-15,1 3 0 0,-3-1 0 16,3 0 0-16,-3 0-7 15,3 0 14-15,2-3-9 16,0 0 7-16,-1-1-6 16,1-1 2-16,-2 1 1 15,0 1-2-15,-3 1 0 16,-2-2-3-16,2 0 4 16,-3-2-2-16,1 5 2 15,-3-3 4-15,4-1-4 0,-1 0-2 16,0-2-1-16,2 3 2 15,-2-4 0-15,3 4 1 16,-1 2-6-16,1-1 13 16,-1 1-9-16,0 0 2 15,1-2-1-15,-1 4 0 16,-1-1 0-16,-2-1-1 16,1 3 1-16,1-2 0 15,-3 2 2-15,1-3-6 0,4-1 10 16,-3 0-10-16,1-1 8 15,-1 1-5-15,-3 2 1 16,2 0 0-16,-4 1 0 16,1 2 0-16,-1 1-4 15,-1-2 8-15,2-2-4 16,-3 0 5-16,3-1-7 16,-3 2 2-16,3-2 0 15,2 2 0-15,-2-2 0 16,-1 2 0-16,3 0 0 15,-2-1-4-15,2 0 8 0,-1-1-5 32,-1 3 1-32,3-4 0 0,-4 3 0 15,0-2 0-15,1 1 0 0,0-1 0 16,0-1-2-16,-3-1 6 16,3 2-6-16,-3 0 8 15,0 0-12-15,4-3 6 16,0 1 0-16,1 2 0 15,3-1 0-15,-1-1 0 0,-1 2 1 16,2-5-2 0,1 2 2-16,1-3 1 15,-1-5-1-15,3 0-1 16,-3-2 0-16,0 1 0 16,1-2 0-16,1-2 1 0,-1 0-5 15,-1 0 10-15,-1 2-12 16,0 4 12-16,-3 1-12 15,1 4 7 1,-2 2-1-16,-1 4 0 16,-1-2-1-16,2 4-29 15,-2-1-72-15,1 3-123 16,-3 1-499-16</inkml:trace>
  <inkml:trace contextRef="#ctx0" brushRef="#br0" timeOffset="159697.7">18769 10721 1777 0,'0'0'321'0,"0"0"-207"15,0 0-39-15,0 0 33 0,0 0-75 32,0 0-1-32,0 0-31 15,22-66 17-15,-17 59-17 0,-3-3 7 16,2 1 3-16,3-2-10 0,-2-1 2 15,3-4-2-15,-1-1-2 32,3-1 2-32,0 0-1 15,-1 0 13-15,1-2-15 16,-2 0 3-16,1-2-1 0,-1 0 1 16,2 0 0-16,-6 0-1 15,3 0 0-15,-3 0 17 16,0 0 39-1,2-2-13-15,0 0-25 0,3-2 11 16,-1-1-11-16,0 3-3 16,1 0-15-16,-3 2 10 15,3-1-10-15,-2-2 6 0,4-1-11 16,0-2 12 0,3-2-9-16,-1 0 3 0,3 2-1 15,-3 0 1-15,0 2-1 16,3-3 1-16,-6 2-1 15,2 1 7-15,-1-2 0 16,-5 0 20-16,4-1 0 16,-4 1 2-16,1 0-16 15,-1 0 4-15,2 0-8 16,-4 0 7-16,3-2 22 16,1 0-30-16,2 0 20 0,-1 0-17 15,-1 2 16 1,1-1-20-16,0 2 13 15,-2 0-12-15,-1 3-1 16,-1 0 3-16,2 0-1 0,-3 2 16 16,1-2-14-16,-1 0 11 15,3-3-9-15,-1 0 11 16,4-4-11-16,-4 0 3 16,1-1-11-16,1 0-5 15,2-3 2-15,-2 1 3 16,1 2-4-16,-2 2 0 0,2 0-1 15,-2 1 6 1,-3 4-4-16,2-3-1 0,0 0-1 16,0-4 0-16,-2 2 0 15,1-1 8 1,-1 2-7-16,-2 0 26 0,0 4-20 16,-2-4-1-16,3 3 0 15,-3 0-6-15,3 3 0 0,-1 2 5 16,0 1-5-1,2 2 3-15,-2-2-11 0,3 2 16 16,-3-1-8 0,2 1 6-16,1-1-11 15,0-2 5-15,1-1-1 16,3 1 1-16,-3-4 0 16,2 1 0-16,-2-2 4 15,1 1-8-15,-1-1 8 16,-1-1-6-16,-1 1 7 0,-1 4-4 15,-1-1-1-15,0 4 10 16,1-3 7-16,-1-1-16 16,0 1 8-16,2-1-5 0,0-3-2 15,1 0 2 1,2-1-6 0,2 1 2-16,-3 1 0 0,3-1-1 15,1-1 1-15,-2 1 0 16,1 0 1-16,0-2-1 0,0 2 5 15,0-2 1 1,-1-2-2-16,4-5-4 16,1 0 1-16,-1-2-1 15,-1 3 2-15,-1 2 0 16,-2 3 4-16,-4 6-6 16,-2-1 32-16,0 2-13 0,-2-1-7 15,3 0-12 1,1-1 1-16,-2-1-1 15,2 0 0-15,-4 1 2 16,3-2 4-16,-3-1-4 0,0-3 0 16,5-2 5-16,-3-2-7 15,2-2 4-15,3-1-4 16,-3 4 0-16,0 3 0 16,-1 0 5-16,-1 2 2 15,0-1-4-15,1 0 2 16,1-1-5-16,3-2 0 15,-1 2 0-15,1-2 0 16,2 3 0-16,-2 0 0 16,-3-2 0-16,3 1-18 0,-3 0 4 15,1 0-28-15,-3 4 26 16,-2 4-17-16,0 3 2 16,0 7-44-16,0 7-47 15,-7 5-269-15</inkml:trace>
  <inkml:trace contextRef="#ctx0" brushRef="#br0" timeOffset="161064.21">12628 12951 2060 0,'0'0'138'0,"0"0"-138"0,0 0-226 0</inkml:trace>
  <inkml:trace contextRef="#ctx0" brushRef="#br0" timeOffset="161260.73">12628 12951 1938 0,'0'-119'266'0,"0"117"-266"16,0-3-69-16,0 3-1298 15</inkml:trace>
  <inkml:trace contextRef="#ctx0" brushRef="#br0" timeOffset="161395.29">12621 12538 1670 0,'0'0'204'0,"0"0"-204"0,0 0-232 0</inkml:trace>
  <inkml:trace contextRef="#ctx0" brushRef="#br0" timeOffset="161568.25">12621 12162 1957 0,'0'0'387'0,"0"0"-270"16,0 0-63 0,0 0-53-16,0 0-1 0,0 0-11 15,-2-123-34-15,2 89-75 16,0 8-115-16,0 4-396 15</inkml:trace>
  <inkml:trace contextRef="#ctx0" brushRef="#br0" timeOffset="161705.24">12615 11793 1754 0,'0'0'381'0,"0"0"-165"16,0 0-116-16,0 0-85 0,0 0-15 15,0 0-151-15,-10-125-152 16,10 104-1056-16</inkml:trace>
  <inkml:trace contextRef="#ctx0" brushRef="#br0" timeOffset="161862.47">12612 11390 1610 0,'0'0'780'0,"0"0"-655"15,0 0-27-15,0 0-49 0,0 0-49 16,0 0-17-1,0 0-82-15,-5-71-89 16,5 56-261-16</inkml:trace>
  <inkml:trace contextRef="#ctx0" brushRef="#br0" timeOffset="162025.97">12636 11039 334 0,'0'0'110'0,"0"0"-110"16</inkml:trace>
  <inkml:trace contextRef="#ctx0" brushRef="#br0" timeOffset="162296.65">12636 11039 1627 0,'16'-68'510'0,"-16"68"-292"16,0 0-141-1,3 0-77-15,-1 0-34 16,2 0-51-16,0 0 27 16,3-3-116-16,0 2 70 15,0-2 75 1,-1 3 17-16,1 0 12 0,0 0 2 15,2 0 49-15,-1 0-26 16,1 0 111-16,3 0-71 16,-1 0 6-16,0 0-17 15,2 0-26-15,0 3-25 16,8 5-3-16,-3-4-131 16,-1 0-437-16</inkml:trace>
  <inkml:trace contextRef="#ctx0" brushRef="#br0" timeOffset="162438.69">12991 10953 1073 0,'0'0'1181'0,"0"0"-960"0,0 0-81 15,0 0-55-15,0 0-38 16,0 0-25-16,0 0-22 16,33 0-7-16,-20 0-56 15,10-5 27-15,-3 1-182 16,-7 0-145-16</inkml:trace>
  <inkml:trace contextRef="#ctx0" brushRef="#br0" timeOffset="162566.43">12991 10953 187 0,'156'-27'1565'0,"-156"27"-1222"0,2 0-243 16,0 0-32-16,0 0-58 16,3 0-9-16,2 0-1 15,2 0-201-15,4-1 143 16,1-2-12-16,-4 3-1107 0</inkml:trace>
  <inkml:trace contextRef="#ctx0" brushRef="#br0" timeOffset="162704.59">13272 10909 1291 0,'0'0'481'0,"0"0"-131"15,0 0-160 1,0 0 2-16,0 0-124 0,0 0-28 16,0 0-39-16,58 13 5 15,-42-10-6-15,-1-3-10 16,7 0-75-16,-4 0-159 15,0 0-1328-15</inkml:trace>
  <inkml:trace contextRef="#ctx0" brushRef="#br0" timeOffset="162933.44">13523 10914 1501 0,'0'0'330'0,"0"0"-48"0,0 0-79 16,0 0-91-16,0 0-71 0,0 0-39 15,0 0 0 1,114 0 9-16,-93 0-16 15,1 0 5-15,2 0 0 0,1 7 5 16,1-2-4-16,3 1 16 16,5-2-10-16,1 0 71 15,4-4-9 1,3 0 29-16,0 0-58 0,1 0-6 16,-1-8-3-1,-7-2-31-15,-4 0-14 0,-8 2-142 0,-11 6-603 16</inkml:trace>
  <inkml:trace contextRef="#ctx0" brushRef="#br0" timeOffset="163702.07">12578 10989 1564 0,'0'0'406'16,"0"0"-109"-16,0 0-29 15,0 0-70-15,0 0-66 16,119 34-24-16,-97-34-41 16,1-15-4-16,-6-4-38 15,-5-2 4-15,-8 1-28 16,-4 4 16-16,0 2 21 16,-12 6-4-16,-12 2-14 15,-2 6-19-15,-3 0 13 16,4 0-14-16,10 13 35 15,5 2-19-15,10 3 0 0,0 0-10 16,10-1-6-16,13-3 1 16,4-9-1-16,0-5 4 15,-2 0 1-15,-5 0-7 16,-9-11 8-16,-9-3-12 0,-2-1 4 16,0 4-33-16,-27 6-42 15,1 5-133-15,-1 0-367 0</inkml:trace>
  <inkml:trace contextRef="#ctx0" brushRef="#br0" timeOffset="165403.84">15643 13537 1261 0,'0'0'330'15,"0"0"-13"-15,0 0-63 0,0 0-118 16,0 0-21-1,0 0-35-15,0 0-29 16,-44 0 6-16,32 0-29 0,2 0 12 16,-1 0 54-1,1 0-34-15,2 0-9 16,-1 0-17-16,-2 0 17 0,-3 0-13 0,-1 0 3 16,-3 0-9-16,0 0 9 15,-2 0-7 1,0-3 12-1,-3-2-13-15,4-2-15 16,1-2 10-16,1 4-8 16,0 0 21-16,4-1-26 0,-3 0 14 15,1-2-20 1,-1 1-2-16,0 4 4 0,-1-1 2 16,1 2 6-16,1 0-13 15,-4-1 8-15,4 3-14 16,-3-5 14-16,-1 1-13 15,0-2 9-15,1-2 1 16,1-1 0-16,-1 0 5 16,0 1-7-16,2-1 10 15,-2 0-14-15,1 1 13 16,1 0-18-16,-4 1 9 0,2 0-9 16,1-1 0-16,1 0 0 15,-2 0 4-15,2 0 6 16,4-2-10-16,-2 1 10 15,1 0-9-15,-1 1 4 16,-1-2 2-16,1 2-7 16,1-3 0-16,-3 1 4 15,3 3 2-15,-3-4-6 16,1 1 15-16,-2 2-13 16,5-2 10-16,-5 1-8 15,2-1 2-15,1 1-6 16,-1-1 0-16,1 0 0 0,1 0 0 15,-3 1 6-15,1-3-5 16,-1 3 3 0,1 1 0-16,-3-2 8 15,1 2-11-15,1 0 11 16,-2 0-1-16,0 1-3 0,3-2 0 16,-3 1-8-16,2 0 4 15,3 1 2-15,0-2-2 16,-1 1-3-16,3-1 4 15,1 0-5-15,0 1 0 0,3 2 0 16,1 0 0 0,4 3-5-16,-2 2-41 0,4 1-40 15,0 0-136-15,4 8-309 0</inkml:trace>
  <inkml:trace contextRef="#ctx0" brushRef="#br0" timeOffset="173208.87">11295 6520 1324 0,'0'0'482'15,"0"0"-202"-15,0 0-103 0,0 0 1 16,0 0-85-16,0 0-26 15,0 0 20-15,8 84-19 16,-6-59-9-16,4 8-16 16,-2 0-8-16,-2 5-16 15,2 0 6-15,1 5-15 16,-3-3-3-16,4 1 11 16,0 2 4-16,2-2 17 0,-1 4-27 15,-1 0 17-15,2 1-21 31,-2-2 3-31,1 0-1 0,-1-2-4 0,1 0 5 16,0-1-11-16,-1-6 19 16,3 1-18-16,0-2 21 15,0 3-16-15,0-1 4 0,-3-1-10 16,4 2 19 0,-1-1 0-16,-3 2 3 15,1-1 0-15,-1-2-15 0,2-1 7 16,-4 3-14-16,2-2 21 15,1 3-17 1,2 1 11-16,0 1-9 0,2-1 0 16,1 2 0-1,-2 1-6-15,1-4 0 0,1 0 6 16,-3 0-8-16,-1-4 4 16,0 2 4-1,-2-3-6-15,1-1 1 0,1-1 6 16,-1 2-6-1,2-3 7-15,0-1-7 0,2 0 8 0,-2 0-8 16,2 4 19 0,0-3-19-1,1 2 3-15,-4 1-3 16,3-1-1-16,-3-2 0 0,0 2 1 16,-1-2-2-16,-1 0 7 15,-1-2-7-15,2 0 2 16,-1-2 0-16,1 0-1 15,2 0 0-15,-2-2 0 16,2 2 0-16,1-1 7 16,0 0-2-16,1 3-6 15,3 0 6-15,-1 0-4 16,0-1 5-16,-2 1-7 16,0-5 1-16,0 3 0 0,-4-3-1 15,2 0 2-15,-3 2-2 16,1-1 6-16,0 2-9 15,0 3 10-15,1-4-7 16,4 1 1-16,-3-2 0 16,-1 1 0-16,3-4 0 15,-1 4 0-15,1-1 0 16,-3 0-7-16,4 2 17 16,-3-2-12-16,-1 1 6 0,4-4-6 15,-3 1 3-15,-3 0-1 16,4-2 0-1,-2 2 0-15,-1 1 11 16,1-3-1-16,0 1 6 0,-2 0-16 16,1-2 9-1,-1 2-5 1,1-1-4-16,0-2 1 0,2 2-1 0,-3 0 0 16,4-1 5-16,-4 2-5 15,3-1 1-15,0-1 12 16,-2 2-12-16,2-3 5 15,-1 1-5-15,-1-4-1 16,0 2 0-16,0 0 0 0,-1 1 0 16,3 0 5-1,-2 1 0-15,0-2 5 0,-1 1 9 16,-1 0-19-16,1 3 15 16,4-1-4-16,-2 0-9 15,1 2 4-15,1-3-2 16,-2 2-1-16,3-3 3 15,-2 0-6-15,0 4 5 16,2 1-3-16,1 0-1 16,-1 0 11-16,-3-2-7 15,4-1-5-15,-3-2 0 0,1 4 6 16,2 1-5 0,-1 1 20-16,2-2-7 0,-1-5-10 15,-2 0-4-15,1-5 0 16,-1 2 0-16,1 1-1 15,-1 5 2-15,2-1 6 16,-1 2-3-16,1 4 6 16,-4-1-9-16,3 0 5 15,-1 0-6-15,1 0 0 16,-3 0 3-16,2-4-3 16,-2-3 0-16,1-3 0 0,-3-3-5 15,4 2 10-15,-3-1-3 16,-1-1 1-1,3 8-3-15,0-1 0 16,0 5 5-16,0 2 6 16,0 1-11-16,0 1 0 0,-1-1 9 0,1-1-2 31,1 1-3-31,0-2 2 0,-1 0-6 0,3 1 0 16,1-2 0-1,-1 5 1 1,0 1 0-16,-1-1 7 0,1-1-13 15,-1 2 10-15,3-3-5 16,-3-2 4-16,-1 2-5 0,4 0 2 16,-1-2 2-16,1 2-2 31,-1 1-1-31,0-3 3 0,3-1-2 16,-3 0 0-16,1-3 5 15,-1-2-8-15,-1 0 3 16,-2 0-1-16,1-4 1 15,-1 0-1-15,1 0 0 16,-3-4 3-16,4 2-8 16,-1 0 10-16,3 2-4 15,-4 0 5-15,3 1-9 16,-1 2 4-16,1 1-1 0,-2 0 0 16,1 2 0-16,1 0 2 15,-2 0 5-15,2 0-9 16,-2 0 6-16,1-2 8 15,-1-2-8-15,0 0-5 16,0-3 1-16,-2-1 0 16,3 0 0-16,-2 0 3 15,-1 1-8-15,3 1 10 16,1-2-5-16,1 3 7 0,-1-3-11 16,0 0 4-16,0 0 0 15,3 2 0-15,0-1 0 16,-1 4-4-16,1-1 11 15,-3 0-13-15,1-2 12 16,-4 0-9 0,1-4 6-16,1 2-3 0,-1 0 0 15,3 2 0-15,-3 0 0 16,1 1 0-16,-2-6-7 16,-1 0 16-16,-1-2-16 15,2 2 16-15,-1-2-13 0,1 2 4 16,4-1 0-1,-3 0-1-15,3-1-1 0,-1 2 1 16,0-1 2 0,3 2-6-16,-1 2 12 0,3 0-7 15,-2 0 3-15,-1 0-3 16,-1 0 0-16,-1-2-1 16,0-2 0-16,-1 2 1 0,-1-4-7 15,1 1 14 1,-2 0-10-16,-1-2 7 0,3 0-8 15,-4 1 3-15,3-2 1 16,3 2 0 0,-3 0 0-16,2 1-4 15,1-2 9-15,1 2-12 16,1-2 14-16,2 3-9 16,-1-1 3-16,4 5-1 0,0-1 0 15,2 4 0-15,0-2 0 16,-1 1 0-16,0 2-7 15,-2-1 14-15,-2-2-10 0,0-1 10 16,-2 0-12 0,-1-2 5-16,3 2 0 15,-1 0 0 1,1 0 0-16,1 0-5 16,-2 1 11-16,3-1-14 0,3 2 16 15,-2-3-17-15,2 4 8 16,2 0-26-16,-3-1-65 0,-4-2-214 15,-9-1-398-15</inkml:trace>
  <inkml:trace contextRef="#ctx0" brushRef="#br0" timeOffset="174443.15">11101 3752 380 0,'0'0'1262'16,"0"0"-1044"-16,0 0-142 16,0 0-43-16,0 0-33 15,0 0-118-15,0 0-1145 0</inkml:trace>
  <inkml:trace contextRef="#ctx0" brushRef="#br0" timeOffset="179295.18">11089 3828 1334 0,'0'0'372'16,"0"0"-179"-16,0 0-94 15,0 0 38-15,0 0-56 0,0 0 15 16,0 0 39 0,0-11-76-16,0 11-22 0,0 5 8 15,0 4 5 1,0 6-38-16,0-1 25 0,0 4 9 15,0 0-3-15,0 2-19 16,0 2-14-16,0 4-3 16,0 2 6-16,-2 3 7 15,2 1-18-15,0-3 5 16,0 4-1 0,0-5 0-16,0 0-4 0,0-4-3 15,0 0 2-15,0-2 14 16,0 2 5-16,0 0 5 0,0 1 7 15,0 1-24 1,0 3 13-16,0 0-21 0,0-2 10 16,0-1-9-1,0 1-1-15,0-5 7 16,2 0-2-16,-2-3 6 0,0 0-11 16,0-1 19-16,0 0-18 0,0 2 18 15,0 0-17 1,0 1 11-16,0-2-13 15,0-1 1-15,0 3-1 0,0-4 1 16,0 1-2 0,0 0 8-16,0 0-13 15,2 1 12-15,-2-2-8 16,0 4 6-16,0-1-4 0,0-1 0 16,0 1 0-1,3 3 0-15,0-3 1 0,-1 2-5 16,2-3 8-1,-2 0-5-15,0-1 1 16,1-2 0-16,-1 0-5 16,0 2 5-16,0-1 0 15,0-2 0-15,0 3 0 16,1 2 1-16,-3 1-2 16,3 0 5-16,-1 1 1 15,0 2-4-15,2-1 5 0,1-1-6 16,-1 0 6-16,0 0-6 15,1-2 0-15,0 1 0 16,-1-1 1-16,-2-1 6 16,1 0-7-16,1-2 0 15,-2-2 0-15,0-1 0 16,-2 1-1-16,2-1 1 16,-2 3-1-16,2-2 2 15,1 3-2-15,-1-2 2 0,0 3 4 16,3-5-4-16,-3 1-2 15,1 2 2-15,-3 1-2 16,0 1 1-16,0 2 0 16,0 1-1-16,0 0-4 15,2 4 4-15,-2 1 1 16,0 7 3 0,2-1-3-16,0-1-1 0,0-4-8 0,2-3 8 15,-1-1 1 1,1-3-3-16,-1 4 2 15,-3-1 2-15,0 1-1 0,0 1 0 16,2 3 0-16,0 1-1 16,1-2 1-16,1 2-1 15,0 3 1-15,3-4-5 16,-1 4 1-16,8 9-81 16,-3-10-147-16,1-5-411 15</inkml:trace>
  <inkml:trace contextRef="#ctx0" brushRef="#br0" timeOffset="181382.6">19975 4608 136 0,'0'0'1131'15,"0"0"-863"-15,0 0-30 16,0 0-137-16,0 0-54 15,0 106 39-15,0-78 45 16,0 0-15-16,0 2-24 16,-4 1-4-16,1 1-62 15,1-3-1-15,0 4-24 16,2-4 21-16,0 2-21 16,0-3 8-16,0 2-9 0,0 0 5 15,0-2-6 1,0 0 2-16,0 2 16 15,0-4 9-15,0 2 22 0,0-1-5 16,0-1 1-16,0-1-25 16,0 0-19-1,0 1 1-15,0 0 5 0,0 1-7 16,0-4 2-16,0 1 1 16,0 1-2-16,0-6 0 15,-2 3 2-15,2-2 8 0,0 2 4 16,-2 1-13-16,2-1 14 15,0 0-14-15,0 0 12 16,-3 2-13 0,3 0 29-16,-2 0-22 0,-3-2-6 15,1 2-1-15,2-4 5 16,-3 2-12-16,1-4 14 16,0 2-12-16,-1 0 11 15,0 0-12-15,1 3 7 0,0-2-1 16,1 2 0-1,1 0 1-15,0 0-2 16,2 1 2-16,-2-2-4 16,2-1 9-16,-2 0-12 15,0-2 1-15,-2 2 5 0,0 1-7 16,2 0 6 0,-4 2 0-16,1 0 1 15,3 2-8-15,-2-1 16 16,2 2-16-16,2-3 16 0,0-2-10 0,0-2 2 31,-4 0-1-31,2 5-5 0,-2 1-34 0,-7 16-80 31,0-6-98-31,0-7-1980 0</inkml:trace>
  <inkml:trace contextRef="#ctx0" brushRef="#br0" timeOffset="191095.48">2066 1279 2063 0,'0'0'361'0,"0"0"-107"16,0 0-120-16,0 0-44 15,0 0-38-15,0 0-28 16,0 0 40-16,22 0 22 0,-4 0-11 16,6-6-19-1,5 2 2-15,3-4-4 16,3 2-7-16,4-2-7 0,1 2-12 16,-3 0-8-16,1-3-15 15,-2 4 1-15,-7-1-6 16,-7 0 0-1,-6 6-74-15,-10 0-100 0,-6 0-291 0</inkml:trace>
  <inkml:trace contextRef="#ctx0" brushRef="#br0" timeOffset="191333.99">2305 926 2486 0,'0'0'461'0,"0"0"-376"15,0 122 29-15,0-60-34 16,10 1-34-16,4-1-24 16,-3 1-10-16,-2-5-12 0,-4-7 1 15,-5-2-1-15,0 3-9 16,0-12-112-16,-12-8-370 15</inkml:trace>
  <inkml:trace contextRef="#ctx0" brushRef="#br0" timeOffset="191556.91">2222 1535 2329 0,'0'0'289'0,"0"0"-140"16,83-166 15-16,-48 90-43 15,-4 2-41-15,-6 8-51 0,-7 12-19 16,-9 11-10-16,-9 14-14 16,0 12-149-16,-18 12-436 0</inkml:trace>
  <inkml:trace contextRef="#ctx0" brushRef="#br0" timeOffset="191761.55">2133 1051 1754 0,'0'0'1059'0,"0"0"-897"15,0 0 2-15,113 124-60 0,-73-88-47 0,1-6-29 31,-8-2-9-31,-6-4-12 0,-3-4 0 0,-8-2-7 32,-5-2-26-32,-7-5-151 15,-4-6-522-15</inkml:trace>
  <inkml:trace contextRef="#ctx0" brushRef="#br2" timeOffset="195196.6">23871 16447 1996 0,'0'0'266'0,"0"0"-36"0,0 0-1 16,0 0-83-16,0 0-47 15,132 0-23-15,-90 0-23 16,6 0-12-16,-2 0-8 16,1 0-15-16,-3 0-3 15,-6 0-14-15,-4 0 4 0,-10 0-5 16,-6 0 0-16,-9 0-21 16,-9 0-87-16,0 0-76 15,-15 0-416-15</inkml:trace>
  <inkml:trace contextRef="#ctx0" brushRef="#br2" timeOffset="195398.76">24124 16235 2302 0,'0'0'326'16,"0"0"-162"-16,11 108-23 0,-1-59-73 15,4 4-32 1,-1-7-31-16,1-2-5 0,-5-4 0 16,-9 9-51-1,0-14-210-15,0-3-1048 0</inkml:trace>
  <inkml:trace contextRef="#ctx0" brushRef="#br2" timeOffset="195564.84">24137 16529 2150 0,'0'0'312'0,"0"0"-140"16,64-106-52-16,-39 66-71 15,-3-4-49-15,-9 12-8 16,-8 6-342-16</inkml:trace>
  <inkml:trace contextRef="#ctx0" brushRef="#br2" timeOffset="195722.68">24085 16361 2417 0,'0'0'399'0,"0"0"-179"16,0 0-77-16,123 54-62 15,-87-36-41-15,-5-1-30 16,1 14-10-16,-11-4-44 16,-9-6-416-16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31T00:43:33.69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2708 5532 2267 0,'0'0'221'16,"0"0"-169"-16,0 0 7 0,0 0 5 0,0-134-30 15,0 85-23-15,0-2-11 16,2-5 12-16,2-1-11 0,-2 5 5 31,1 6-6-31,-3 8 5 0,0 9-4 0,0 8 16 16,0 10 6-1,0 6-1-15,0 5 3 16,0 0 23 0,3 10 23-16,1 17-53 15,0 12-5-15,3 11-12 16,-1 7-2-16,4 8 6 15,-2 6-5-15,1 1 7 0,-2 4 1 16,2-1 3-16,-2 0-11 16,-1 2 17-16,1-5-9 15,-4-4 11-15,1-4-13 16,-2-10 13-16,0-10-10 16,-2-9 2-16,2-11 1 15,-2-10-6-15,0-6 6 16,0-6-11-16,0-2 14 15,0 0-15-15,0 0-40 16,0-24-72-16,-4 2-142 0,-2-1-354 0</inkml:trace>
  <inkml:trace contextRef="#ctx0" brushRef="#br0" timeOffset="428.97">2868 4578 2265 0,'0'0'258'16,"0"0"-114"0,0 0-18-16,0 0-9 0,107 128-45 15,-73-62-2-15,6 29-15 16,0 29-13-16,-6 32 14 15,-10 11-3-15,-15-11-9 16,-9-13-27 0,0-25 7-16,0-18-9 0,0-19-8 15,-6-22-7-15,1-10 0 16,0 1 0-16,-6 5-75 16,0-6-97-16,0-20-266 0</inkml:trace>
  <inkml:trace contextRef="#ctx0" brushRef="#br0" timeOffset="1312.27">3742 4824 1948 0,'0'0'280'0,"0"0"-129"16,0 0-39-16,0 0-32 16,56 126-27-16,-38-71 21 15,-1 6-15-15,-1 6-8 16,2 3 0-16,-2 6 11 15,-3 8 0-15,1-1-27 16,-4 5 3-16,-1-4-20 16,1-3-2-16,-4-10-14 0,-2-10 9 15,1-9-11-15,-3-10 0 16,-2-8 2-16,2-8-1 16,-2-7 5-16,0-12-4 15,0-4 7-15,0-3-4 16,0-5-5-16,-4-21-34 15,-7-10 13-15,0-11-18 16,-1-11-22-16,-1-5-19 16,2-7 1-16,-2-5 34 15,2 1-22-15,1-4 42 16,4 2 23-16,2-1 2 16,1 4 0-16,3 2 0 15,0 3 6-15,0 4 5 16,11 6 15-16,7 2 2 0,2 9 6 15,2 10-14 1,3 8 23-16,0 12-16 0,4 8 9 16,2 9-16-1,2 0 17-15,3 19 0 0,-1 11-5 0,6 12 24 16,-3 8-16 0,2 9 5-16,-5 10-13 15,-4 9 18-15,-6 6-11 16,-5 7-6-16,-7 1-9 0,-8-4-11 15,-5 1 1-15,0-9-6 16,-11-4 12-16,-14-7-13 16,-4-11 9-1,-4-7-16-15,-5-9 9 16,-2-10-9-16,-5-7-1 0,3-13-16 16,-1-12-66-1,6 0-42-15,3-25-16 16,12-5-101-16,7 0-318 0</inkml:trace>
  <inkml:trace contextRef="#ctx0" brushRef="#br0" timeOffset="1938.31">4782 5578 2108 0,'0'0'333'0,"0"0"-105"0,0 0-66 16,112 0-26-16,-71-18-72 15,-1-8-19-15,-7-6-26 16,-8-3 14-16,-8 0-17 15,-7-2 0-15,-10 5-2 16,0 5-7-16,-7 8 5 16,-17 12-2-16,-5 7 7 15,-7 2-17-15,-2 23 0 16,0 16 6-16,3 9 9 0,3 10-1 31,5 4 0-31,9 4-3 0,10-1 11 0,8-1-3 16,0-6-9-1,8-8 7-15,19-8-9 0,6-7 5 16,4-12-13 0,-2-6 5-16,-1-10-4 0,-3-6-1 15,-4-3 0-15,-2 0-8 16,-4-9-2-16,2-17-84 0,-5 0-179 16,-7 5-1869-16</inkml:trace>
  <inkml:trace contextRef="#ctx0" brushRef="#br0" timeOffset="2691.12">5345 4507 1568 0,'0'0'290'16,"0"0"-208"-16,0 0-28 0,0 0 93 15,0 0 44-15,0 0-60 16,0 0-59-1,9 27 15-15,-7-9-28 0,1 5-26 16,1 6 10 0,0 7-12-16,3 8 9 0,2 10-15 15,0 8-14-15,0 6 8 16,-1 6-17 0,1 4 2-16,-1-6-3 0,0 2 14 15,-1-7 15-15,-1-2 7 16,-1-3-1-16,0-1-13 0,-1-3 15 15,0 1-10 1,-2-2 5-16,1-2-24 0,-3 2 9 16,0-6-14-1,0 0 3-15,0-6-6 0,0-8 0 16,0-7 2-16,0-5-3 16,0-10 0-16,-5-5-32 15,1-7-50-15,0-3-95 16,-3 0-189-16</inkml:trace>
  <inkml:trace contextRef="#ctx0" brushRef="#br0" timeOffset="3267.8">5347 5629 2248 0,'0'0'168'16,"0"0"-104"-16,0 0 42 0,0 0-32 0,0 0-42 15,118-26-21-15,-86 15-7 16,1 2-4 0,0 0-6-16,1 4 6 15,-1 0-15-15,3 1-13 16,0-2 22-16,4-2 0 15,-1-6 6-15,-2-2 8 16,-4-1-8-16,-4-3 9 16,-7-1-7-16,-4-3 47 15,-5 2 23-15,-3-2 4 16,-4 4 2-16,-6 1-30 16,0 6-10-16,0 2-2 15,-6 6 4-15,-15 5-14 16,-1 0 1-16,-7 9-19 15,-3 16 5-15,1 7-9 0,2 6 7 16,6 5-1-16,0 6-6 16,7 1 17-16,5 4 14 15,7 3-15-15,4-1-20 16,0-2 3-16,0-4-3 16,11-6 0-16,9-8-4 15,0-4 4-15,2-7 6 16,3-7-1-16,-3-6 7 15,1-7-12-15,-2-3 8 16,2-2-8-16,-5-2 0 16,-1-15-19-16,4-20-101 0,-6 7-145 15,-3 2-619-15</inkml:trace>
  <inkml:trace contextRef="#ctx0" brushRef="#br0" timeOffset="4034.14">6201 5322 1761 0,'0'0'391'16,"0"0"-277"0,0 0-31-16,0 0-24 0,0 0-4 15,0 0-3-15,22 104 38 16,-15-77-10-16,-3-1 4 16,4 8-15-16,-4 1-13 0,2 5-9 15,-1 3-17-15,-1-1-1 16,2 2-11-16,0-4 15 15,-2-1-18 1,0-4-8-16,-2-3-7 16,1-6 0-16,-3-6 1 0,0-4-1 15,0-4 5-15,0-5-4 16,0-4 5 0,0-3-6-16,0 0 0 0,0-6-20 0,0-14 6 15,-5-6 4 1,-3-8 8-16,0-8 1 15,4-4-37-15,0-6-3 16,1-3 17-16,3-1 19 16,0 0 5-16,0 2 2 15,9 0-2-15,7 6 16 0,5 1 17 16,0 10-3 0,6 5 5-16,0 11-17 15,2 9 6-15,0 10-2 16,-2 2 24-16,-5 10-14 0,-2 19 39 15,-6 9-11-15,-6 6-20 16,-6 4-19-16,-2 3-15 16,0 2 5-16,-2-4-11 15,-14-10 0-15,-1-5-4 16,-3-12-56 0,2-9-38-16,0-10-35 0,5-3 1 15,6 0 73-15,7 0 50 16,0 0 9-16,7 0 6 15,13 5 52-15,4 14 31 16,3 8-25-16,-2 3-23 16,-6 2-9-16,-3 0-16 15,-5-3-6-15,-1 0-10 0,-4-5 0 16,-1 1-80-16,-5-8-98 16,0-3-426-16</inkml:trace>
  <inkml:trace contextRef="#ctx0" brushRef="#br0" timeOffset="5170.7">6769 5346 1595 0,'0'0'287'0,"0"0"-180"0,0 0 53 15,0 0-7 1,0 0-82-16,0 0-36 0,0 0 48 15,17-42 66-15,-7 58-36 16,3 12-29-16,1 6-45 0,3 8-2 16,0 4-25-1,0 0 4 1,-3 0-15-16,-4-4 10 0,-3 0 17 16,-2-3 4-16,-3-3-15 0,1-2-8 0,-3-7-2 15,0-4-7-15,0-5 12 31,0-8-12-31,0-6 8 16,0-4-8-16,-3 0-25 0,-4-12-17 0,0-12 18 31,5-12-20-31,2-7 16 16,0-4 14-16,0-8-17 0,2-1 25 16,12-2-3-1,4 2 9-15,2 6 1 16,3 10-1-16,-4 12 8 15,1 12-8-15,3 12 12 16,-1 4 1-16,2 12 36 0,5 18 9 16,0 11-21-16,0 5-10 15,-2 3-3-15,-2 2 7 16,-3-1 8-16,-6-2 6 16,-3-2-17-16,-6-5-6 15,-3 0-21-15,-2-9 13 16,-2-8-14-16,0-10 7 15,0-14-7-15,0 0-26 16,-8-20-63-16,3-20-52 16,5-13-16-16,0-8-45 15,3-3 110-15,18 2 82 0,6 4 10 16,2 11 34 0,2 7 58-16,3 11-16 0,-3 14 6 15,-2 15-11-15,-2 0 13 16,-3 27 25-16,-3 19-38 15,-4 5-10-15,-1 7-19 16,-3 4-6-16,-4 0-15 16,0-4-6-16,-2-5-2 0,-3-9-12 15,0-11-1-15,-1-8 0 16,-3-17-78 0,0-8-145-16,0 0-367 0</inkml:trace>
  <inkml:trace contextRef="#ctx0" brushRef="#br0" timeOffset="5343.76">7851 5488 2517 0,'0'0'315'0,"0"0"-179"15,24 141-8-15,-10-83-32 0,-1-7-50 16,0-5-37-16,-4-9-5 15,-2-13-4-15,-7-10-85 16,0-12-190-16</inkml:trace>
  <inkml:trace contextRef="#ctx0" brushRef="#br0" timeOffset="5478.82">7797 5099 2806 0,'0'0'165'0,"0"0"-165"0,0 0-238 0</inkml:trace>
  <inkml:trace contextRef="#ctx0" brushRef="#br0" timeOffset="6568.16">8246 5298 1564 0,'0'0'313'16,"0"0"-88"-16,0 0-48 16,0 0-30-16,0 0-64 15,0 0-1-15,0 0-11 16,-6 4 10-16,6 16-33 15,0 9-23-15,0 10 11 16,0 7 5-16,0 6-3 16,0 6-9-16,0 0 1 15,0-5 0-15,-2-7-16 0,-2-11 2 16,2-10-16-16,-1-11 10 16,1-10-8-1,0-4-4-15,-2-2-22 0,-1-22-49 16,3-10 25-16,0-10 5 15,2-11-45-15,0-5 7 16,0 0 20-16,0 2 53 16,2 9 8-16,7 10 18 15,-3 17 9-15,5 12-5 16,1 10 11-16,1 13 78 16,7 24-38-16,5 15-18 15,2 10-23-15,4 7-1 16,2 1-22-16,1-6 4 0,-3-10 5 15,-2-12 39-15,-2-12-8 16,-2-16-34-16,-2-14 4 16,-2-3-10-16,-1-32 14 0,-3-15-11 15,-5-11-2 1,-3-4-10 0,-5-6-4-16,-4 4-42 0,0 4-37 15,0 1-49 1,-11 18-69-16,2 13-149 0</inkml:trace>
  <inkml:trace contextRef="#ctx0" brushRef="#br0" timeOffset="6843.25">8910 5571 2423 0,'0'0'350'0,"0"0"-84"16,0 0-73-16,0 0-95 15,131-71-50 1,-110 41-31 0,-13 2 0-16,-8 10-12 0,-4 10 13 15,-27 8-10-15,-8 10-7 0,-3 24-1 16,7 14-4 0,8 6 3-16,13 4-12 15,14-1-3-15,5-8-30 16,48 0-35-16,-4-15-116 15,1-15-440-15</inkml:trace>
  <inkml:trace contextRef="#ctx0" brushRef="#br0" timeOffset="9344.32">10551 5837 134 0,'0'0'2174'0,"0"0"-1933"16,0 0-134-16,0 0-79 0,0 0-14 15,0 0-14-15,-21-150-6 16,15 90-2-16,1-5-4 16,0-3-11-1,5-2 11-15,0 4 12 0,0 6 18 16,14 5 1-16,5 11-12 16,2 12 10-16,3 15-8 15,3 6-9-15,2 11 1 16,3 0-1-16,1 11 13 15,-2 10-12-15,-2 6 22 16,-2 3-2 0,-2 1 8-16,-6 3 17 0,-1 2-13 15,-3 3-10 1,-3 2 7-16,-1-4-1 0,-5 3-9 16,4-1 7-16,-6 5-9 15,3-3 0-15,-5 2-18 16,0-5 0-16,-2-5-14 0,0-4-123 15,0-9-113-15,-4-11-857 0</inkml:trace>
  <inkml:trace contextRef="#ctx0" brushRef="#br0" timeOffset="9511.94">10590 5499 2564 0,'0'0'282'16,"0"0"-226"-16,0 0-10 0,0 0-31 16,152 5-15-1,-100-5-30-15,-8 0-428 0</inkml:trace>
  <inkml:trace contextRef="#ctx0" brushRef="#br0" timeOffset="10211.79">12463 5649 88 0,'0'0'2121'0,"0"0"-1911"15,0 0-117-15,0 0 73 16,0 0-45-16,0 0-56 16,11-112-21-16,-11 61-18 15,0-7 0-15,0-12-16 16,-4-21 13-16,-10-26-12 15,1 1-2-15,2 14-9 0,4 15-5 16,4 22 5-16,3 5-5 16,0 4 0-1,5 17 4-15,15 15 1 16,5 15-12-16,4 9 10 0,4 0-3 16,0 12 5-16,-1 12 0 15,-8 4 0-15,-6 2-57 16,-7 1 9-1,-8 18 12-15,-3-8-109 16,0-6-105-16</inkml:trace>
  <inkml:trace contextRef="#ctx0" brushRef="#br0" timeOffset="10414.82">12300 5249 2598 0,'0'0'200'16,"0"0"-128"-16,0 0-16 15,0 0-19-15,122-32-32 0,-68 14-5 32,-7 1-69-32,-9 2-275 0</inkml:trace>
  <inkml:trace contextRef="#ctx0" brushRef="#br0" timeOffset="10678.88">12815 5083 2283 0,'0'0'364'0,"0"0"-177"16,2 138-47-16,10-68-48 15,5 7-30-15,5-3-15 16,10-5-17-16,3-18 12 15,3-13-11-15,0-16 10 0,2-15-23 16,-4-7 6-16,-5-25-3 16,-6-19-1-16,-7-16-8 15,-7-10-11-15,-7-4-1 16,-4 0-37-16,0 8-26 16,-11 9-51-16,-14 11-40 15,5 16-165-15,7 13-575 0</inkml:trace>
  <inkml:trace contextRef="#ctx0" brushRef="#br0" timeOffset="11250.21">13475 5067 2176 0,'0'0'309'16,"0"0"-115"-16,17 103-43 0,-7-48-50 16,-4 9-46-16,-2 1-4 15,1-3-10-15,-5-6-2 16,0-12 14-16,0-14-6 15,0-12-32-15,0-16 2 16,0-2-17-16,-7-18-19 16,-1-19-10-16,-2-16-6 15,6-10-31-15,2-8-23 16,2-4-12-16,0 3 33 16,2 10 63-16,10 13 5 15,-2 17 9-15,6 18-3 16,-3 14 36-16,6 14 47 0,-2 25-51 15,3 17 0-15,3 11-24 16,1 4 8 0,2-1-11-16,3-5 5 0,0-14 12 15,0-10 25-15,-2-19-23 16,-2-18-12-16,0-4-10 16,-6-28 18-16,-1-20 9 15,-7-13-22-15,-1-8-2 16,-8-5-10-16,-2 5-1 15,0 11-8-15,0 16-29 16,-7 17-21-16,0 13-53 16,-2 12-159-16</inkml:trace>
  <inkml:trace contextRef="#ctx0" brushRef="#br0" timeOffset="11747.77">14370 4954 1865 0,'0'0'486'16,"0"0"-213"-16,0 0-82 15,0 0-68-15,-144 49-55 16,117-6-24-16,7 12-1 16,7 10-22-16,9 7 23 15,4 0 3-15,4-4-7 16,20-8-9-16,7-10-27 0,6-13 6 15,0-14-10-15,-1-9 4 16,-5-7-4-16,-4-7-7 16,-11 0-84-16,-8-3-179 15,-5-9-980-15</inkml:trace>
  <inkml:trace contextRef="#ctx0" brushRef="#br0" timeOffset="11917.57">14308 5664 2844 0,'0'0'275'0,"0"0"-145"0,0 0-53 16,-21 123-36-16,21-97-41 15,0-8-17-15,10-14-124 16,3-4-240-16,3 0-1942 0</inkml:trace>
  <inkml:trace contextRef="#ctx0" brushRef="#br0" timeOffset="12402.32">14736 5571 1450 0,'0'0'918'16,"0"0"-730"-16,0 0-14 15,0 0-60-15,0 0-48 16,0 0-25-16,0 0-7 16,0-34-33-16,0 5 6 15,-2-5-7-15,2-6 0 16,0-8 0-16,0-4 0 15,0-4 0-15,5 2-1 16,6 3 1-16,2 9-4 0,1 8 3 16,1 10 1-1,1 10-1-15,1 8-9 16,1 6 4-16,3 0 6 16,-2 10 9-16,2 14 20 15,-1 6-3-15,-1 6 9 16,2 2-3-16,-3 2 4 15,-1 3 1-15,-3-1 14 0,-3 5-10 16,-4-1-9-16,-5 1-13 16,-2-1-15-16,0-6-4 15,0-8-1-15,-13-14-78 16,-3-7-110-16,-2-11-294 0</inkml:trace>
  <inkml:trace contextRef="#ctx0" brushRef="#br0" timeOffset="12748.05">14752 5344 2720 0,'0'0'191'0,"0"0"-142"16,0 0 9-16,0 0-40 16,0 0-3-16,143-24-14 15,-103 4-1-15,-5-5-48 16,-1 2-40-16,-5 0 0 15,-7 7-29-15,-1 11 30 0,-6 5 87 16,-1 8 23-16,-4 28 144 16,1 14-17-16,3 11-20 15,1 4-17 1,6-3-47-16,1-11-14 0,0-14-15 16,5-12-14-1,-3-15-5-15,-1-10-10 0,-1-9 14 16,-2-22-8-16,-4-10 4 15,-5-9-18-15,-7-4-23 16,-4-25-56-16,-13 18-93 16,-12 4-320-16</inkml:trace>
  <inkml:trace contextRef="#ctx0" brushRef="#br0" timeOffset="12913.38">14856 4770 3063 0,'0'0'190'16,"0"0"-74"-16,0 0-45 0,128-21-43 15,-63 18-28-15,-11 3-86 16,-13 0-456-16</inkml:trace>
  <inkml:trace contextRef="#ctx0" brushRef="#br0" timeOffset="13749.61">16843 5025 1923 0,'0'0'329'0,"0"0"-128"15,0 0-8-15,0 0-61 16,0 0-64-16,0 0-2 16,0 0-18-16,-109-66-2 15,79 66-9-15,-3 0-10 16,0 3 4-16,-1 18 11 15,1 7-8-15,6 10-25 0,5 8 20 16,4 9-15-16,11 12 2 16,7 4-4-1,0 1 7-15,18-8 3 0,16-9-21 16,9-16 12-16,5-19-12 16,4-17 11-16,1-6-3 15,-2-35-5-15,-6-18-3 0,-10-13 7 16,-8-8-8-1,-9-4-30-15,-11 5-12 0,-7 10-44 16,0 14 38 0,-2 17 19-16,-12 20 10 0,1 15 19 15,-1 15 5-15,3 28-5 16,5 18 1-16,4 29 48 16,2 30 32-1,0 24 0-15,10-9-26 16,3-25-12-16,-3-31-26 0,-3-21 0 15,-1 7-8 1,0 8-4-16,2-1-5 0,-6-13-14 0,-2-14-68 16,0-16-126-16,-16-20-324 15</inkml:trace>
  <inkml:trace contextRef="#ctx0" brushRef="#br0" timeOffset="13950.16">16837 5631 2397 0,'0'0'260'16,"0"0"-175"-16,0 0-27 16,0 0-46-16,0 0-12 0,100-123-98 15,-82 99-647-15</inkml:trace>
  <inkml:trace contextRef="#ctx0" brushRef="#br0" timeOffset="14782.13">17278 4807 1492 0,'0'0'1064'0,"0"0"-897"16,0 0-102-16,0 0-16 16,0 125-14-16,0-62-6 15,4 5-3-15,3 7 17 16,4-4-7-16,0-5 7 0,5-7 2 16,3-15 18-1,4-10-14-15,2-12-20 0,1-12-17 16,6-8 1-1,-3-2 9-15,-2-16-14 0,-3-14 11 16,-4-14-14-16,-2-10 3 16,-7-8-8-16,-5-7-12 31,-1-3-26-31,-5 2-3 0,0 2-54 16,0-9-43-16,-13 17-154 0,4 16-510 15</inkml:trace>
  <inkml:trace contextRef="#ctx0" brushRef="#br0" timeOffset="15183.28">17900 5406 1849 0,'0'0'345'16,"0"0"-203"-16,0 0 4 0,0 0-29 0,0 0-58 15,0 0-14-15,2-142 3 16,-2 98-34-16,0-3 3 16,4-1-15-16,7 4-2 15,5 2 9 1,4 8 13-16,2 10 21 15,3 12 2-15,0 12 1 0,-4 0 26 16,2 30 29 0,-1 10-36-16,-1 10 2 15,-2 6-27-15,-1 0-10 16,-3 2-16-16,-1-3-4 16,-7-6 2-16,-3-3-12 15,-4-11 0-15,0-15-18 16,-11-10-129-16,-5-10-356 0</inkml:trace>
  <inkml:trace contextRef="#ctx0" brushRef="#br0" timeOffset="15350.96">17973 5249 2881 0,'0'0'219'15,"0"0"-183"-15,0 0 10 16,0 0-25-16,0 0-21 0,131 15-30 15,-106-9-229-15,-7 2-1822 16</inkml:trace>
  <inkml:trace contextRef="#ctx0" brushRef="#br0" timeOffset="16985.4">18682 4950 110 0,'0'0'1633'16,"0"0"-1332"-16,0 0-130 15,0 0 48-15,0 0-71 16,0 0-46-16,0 0-5 16,-3-36-16-16,-12 29-5 15,-5 3-46-15,-5 4-10 0,-2 0-14 16,-1 10 13-16,1 14-14 16,3 12-5-16,3 6-7 15,8 10 6-15,4 6 1 16,9 6 4-1,0 3 22-15,12-1 1 0,12-6 31 16,7-12-17-16,5-14-3 16,2-12-11-16,-1-14 0 15,0-8-5-15,-4-10 12 0,-4-26 4 16,-7-14-15 0,-2-16-1-16,-7-14-22 0,-3-9 11 15,-8-7-11-15,-2 0 4 16,0-1-4-16,-7 3-5 15,-13 8-25 1,0 10-42-16,-3 13-46 0,6 15-55 16,1 19-74-16,9 12-305 15</inkml:trace>
  <inkml:trace contextRef="#ctx0" brushRef="#br0" timeOffset="17596.73">19047 4821 2141 0,'0'0'377'0,"0"0"-191"16,0 0-56-16,16 148-54 16,-9-94-21-16,1 4-17 0,2-1 4 0,-4-6 7 31,1-5 10-31,-3-7-7 0,2-9-26 0,-4-10-3 16,-2-8-23-1,0-8 8-15,0-4-8 16,0 0 0-16,0-12-10 15,0-18-30 1,0-12-15-16,-8-15-23 0,4-6-41 16,2-10-39-1,2 1-18-15,0 2 80 0,4 5 96 16,16 14 66-16,5 10 71 16,4 15-28-16,0 18-28 0,0 8 31 15,-5 19-34 1,-1 19-27-16,-7 11-14 15,-6 10-3-15,-5 5-11 16,-3 0 7-16,-2 2-8 16,0-5 4-16,0-3 9 15,2-7-6-15,10-6-13 16,5-7-15-16,8-10 7 16,2-8-7-16,2-10 2 15,2-10-3-15,-2 0-1 0,-4-18-13 16,-4-13-44-1,-5-8-65-15,-5-3-63 0,-9-15-134 16,-2 11-26-16,0 8-1784 16</inkml:trace>
  <inkml:trace contextRef="#ctx0" brushRef="#br0" timeOffset="17855.68">19634 4971 1764 0,'0'0'383'0,"0"0"-155"15,0 0 4-15,0 0-96 16,0 0-33-16,0 0-13 15,0 0-36-15,85 8 5 16,-72 12-13-16,-2 6 13 16,1 6 14-16,-2 3-24 15,-1 4-2-15,-2 1-12 16,-2 0 10-16,1-4-20 16,-2 1-3-16,1-5-9 0,-3 0-6 15,3-2-4 1,-3-4 0-16,1-6 1 15,-3-3-4-15,0-10-11 16,0-7-54-16,0-4-42 0,0-16-139 16,-8-2-284-16</inkml:trace>
  <inkml:trace contextRef="#ctx0" brushRef="#br0" timeOffset="18050.24">19618 5271 1957 0,'0'0'969'0,"0"0"-853"16,0 0-1-16,0 0-31 15,0 0-54-15,0 0-18 16,0 0-12-16,125-7-1 16,-109-28-101-16,-5 5-102 15,-5 1-298-15</inkml:trace>
  <inkml:trace contextRef="#ctx0" brushRef="#br0" timeOffset="18256.9">19721 4678 1342 0,'0'0'1668'0,"0"0"-1505"16,0 0-56-16,44-116-40 0,-17 75-39 15,-2 5-24 1,0 4-4-16,-4 6-49 0,-5 6-205 0,-5 11-601 16</inkml:trace>
  <inkml:trace contextRef="#ctx0" brushRef="#br0" timeOffset="18661.08">20182 4417 2131 0,'0'0'289'0,"0"0"-67"0,11 115-49 16,-4-49-46-16,-2 7-31 15,-1 10-15-15,1 5-18 16,-5 2 0-16,0-2-2 15,0-4-30-15,0-3 1 16,0-10-17-16,0-10 5 16,0-10-11-16,0-10-2 15,0-12-4-15,0-14-3 16,-3-8-41-16,-10-14-65 0,2-14-230 16,0-7-202-16</inkml:trace>
  <inkml:trace contextRef="#ctx0" brushRef="#br0" timeOffset="18814">20073 5092 2541 0,'0'0'324'16,"0"0"-241"-16,0 0 13 16,0 0-45-16,0 0-23 15,143-13-20-15,-103 5-8 0,-9 3-193 16,-9-4-388-16</inkml:trace>
  <inkml:trace contextRef="#ctx0" brushRef="#br0" timeOffset="18999.27">20512 4995 2699 0,'0'0'298'15,"0"0"-128"-15,9 130-57 16,-5-73-54-16,1 1-40 15,-1-5-6-15,1 2-12 0,-5-8 13 16,0-12-14-16,0-9 0 16,0-24-69-1,0-2-136-15,-7-2-442 0</inkml:trace>
  <inkml:trace contextRef="#ctx0" brushRef="#br0" timeOffset="19119.14">20515 4904 2300 0,'0'0'737'0,"0"0"-612"16,0 0-116-16,0 0-9 0,0 0-275 0</inkml:trace>
  <inkml:trace contextRef="#ctx0" brushRef="#br0" timeOffset="19988.97">21134 4845 1564 0,'0'0'815'0,"0"0"-644"0,0 0 5 15,0 0-47-15,0 0-71 16,0 0-19-16,0 0-1 15,-136-17-20-15,105 34-7 16,0 9-10-16,0 6 7 16,6 7-8-16,5 7 35 15,7 9-5-15,11 6 14 16,2 1 3-16,0-3-14 16,21-2-7-1,8-14-16-15,2-8 1 0,8-12-9 0,-3-8 14 16,1-9-10-16,-1-6 6 15,-7 0-10-15,-2-4-2 16,-5-10-8-16,-2-9-82 16,-4 6-135-16,-6 3-502 15</inkml:trace>
  <inkml:trace contextRef="#ctx0" brushRef="#br0" timeOffset="20288.37">21428 5486 2488 0,'0'0'353'16,"0"0"-173"-16,0 0-11 0,0 0-112 15,0 0-41-15,0-161-13 16,0 90-2-16,3-8-2 16,10 1 2-16,5 6 2 15,4 12-2-15,0 16-2 16,5 19-4-16,2 20 5 15,2 5 9-15,4 25 17 0,0 18 24 16,-2 13-11-16,-4 7-3 16,-7 4-22-1,-4 1-1-15,-9-6-13 16,-7-3 2-16,-2-11-2 16,-11-6-47-16,-14-13-129 15,-2-15-547-15</inkml:trace>
  <inkml:trace contextRef="#ctx0" brushRef="#br0" timeOffset="20454.93">21535 5296 2940 0,'0'0'242'16,"0"0"-187"-16,0 0 60 16,0 0-80-16,163 2-35 15,-87-2-3-15,-12 0-186 16,-10-9-1093-16</inkml:trace>
  <inkml:trace contextRef="#ctx0" brushRef="#br0" timeOffset="21023.96">23094 4947 1380 0,'0'0'1378'16,"0"0"-1177"-16,0 0-46 0,-156 0-38 16,106 22-49-16,1 12-22 15,5 12-9-15,4 14-21 16,7 6 12-16,8 6 5 16,11-3 9-16,14-10-6 15,0-10-18-15,31-15-12 16,17-18-5-16,10-16 4 15,4-10-4-15,-2-33-2 16,-6-15 1-16,-14-9-42 16,-13-5-56-16,-12 3-24 15,-13 6-47-15,-2 17 81 0,0 20 8 16,-15 17 80-16,-1 9 64 16,1 35 22-1,-1 20-6-15,5 35-7 0,4 29 14 16,7 24-19-16,0-13-19 15,0-26-17-15,7-30-13 16,1-24-1-16,-1 6-9 16,2-2-3-16,-2 3-6 15,-7-15-26-15,0-16-119 16,0-12-230-16</inkml:trace>
  <inkml:trace contextRef="#ctx0" brushRef="#br0" timeOffset="21146.55">22962 5627 2635 0,'0'0'296'0,"0"0"-157"0,0 0-57 0,107-121-55 15,-71 79-27-15,1-13-10 16,-6 6-246-16,-10 6-2360 16</inkml:trace>
  <inkml:trace contextRef="#ctx0" brushRef="#br0" timeOffset="21391.9">23299 5020 2608 0,'0'0'304'0,"0"104"-132"16,0-39-45-16,4 7-68 16,9-8-34-16,8-14-10 15,6-16-14-15,4-17 4 16,2-17-4-16,3-10 12 15,-1-31-8-15,-4-10 3 16,-6-9-4-16,-7-3-3 16,-7 3-1-16,-7 8-16 15,-4 14 9-15,0 14-40 16,-8 24-60-16,-6 0-120 0,3 19-262 16</inkml:trace>
  <inkml:trace contextRef="#ctx0" brushRef="#br0" timeOffset="21654.2">23958 5101 1842 0,'0'0'710'0,"0"0"-508"16,0 0-27 0,0 0-63-16,0 0-8 0,27-113-39 15,-36 100 2-15,-11 11 7 16,-7 2 0-16,-2 20-10 15,0 21-12-15,5 14 10 16,6 6-19-16,10 5-9 16,8-7-20-16,0-5 0 15,12-9-14-15,13-7 0 16,4-8 0-16,5 2-47 16,-8-7-162-16,-8-6-629 0</inkml:trace>
  <inkml:trace contextRef="#ctx0" brushRef="#br0" timeOffset="22656.87">25104 4949 1752 0,'0'0'383'15,"0"0"-178"-15,7 140-15 16,-3-66-56-16,1 5-35 15,2 4-25-15,-1 1 1 0,1-3 11 16,-1-5-8-16,2-3-16 16,-2-9-39-16,-2-14-6 15,1-12-16-15,-1-16 3 16,-2-14-4-16,-2-8-4 16,0-14 3-16,0-26 0 15,0-16-26-15,0-31-6 16,0-26-14-1,0-35-52-15,0-7-22 0,6 6-57 0,15 32 75 16,0 40 103 0,1 24 16-16,0 16 107 0,4 11-9 15,8 11-26 1,7 15-15-16,-4 8 45 0,1 37-28 16,-7 13 22-16,-8 10-28 15,-10 7-22-15,-13 3-16 16,0-3-8-16,-18-7-9 15,-13-6-24-15,0-16-2 16,-2-12-3-16,1-13 0 16,8-15-77-16,3-6-60 0,21-22-94 15,0-10-154-15,3-4-205 0</inkml:trace>
  <inkml:trace contextRef="#ctx0" brushRef="#br0" timeOffset="22932.93">25849 4850 2453 0,'0'0'352'16,"0"0"-182"-16,0 0-16 16,-53 129-43-16,39-74-36 0,9 3-19 15,5-3 4-15,2-4-25 16,27-11 7-16,12-14-23 15,8-16 15-15,7-10-9 16,-1-13 0-16,-1-20-12 0,-12-13-5 16,-13-7-1-1,-18-3-6-15,-11 3-2 0,-11 2-29 32,-26 12 7-32,-13 5-40 0,-6 17-18 15,-6 10-43-15,10 7-120 0,19 0-315 16</inkml:trace>
  <inkml:trace contextRef="#ctx0" brushRef="#br0" timeOffset="23327.81">26406 4740 2326 0,'0'0'312'0,"0"0"-103"16,0 0-78 0,0 0-62-16,0 0-41 0,-31 134 1 15,64-95 20-15,7-5-5 16,3 2 26-16,-3-2-7 15,-9 2 9-15,-8 3-26 16,-15 8 13-16,-8 1-6 16,-4 3-22-16,-27-5-16 15,-9-6-4-15,-7-10 2 16,-1-10-13-16,6-11 0 16,11-9-40-16,11 0-16 0,16-1-54 15,18-32-33-15,21 6-72 16,7-4-246-16</inkml:trace>
  <inkml:trace contextRef="#ctx0" brushRef="#br0" timeOffset="23694.53">26896 4691 2577 0,'0'0'300'0,"0"0"-116"0,0 0-45 15,0 0-58-15,0 0-55 16,-84 128-10-16,84-98-16 0,26-5 8 16,8 1 4-16,7-3 1 15,-2 1 9 1,-3 2-4-16,-9 6 25 15,-12 6-10-15,-10 6 14 16,-5 7-12-16,-10-2-11 0,-16-1-9 16,-10-5-1-16,-2-11-10 15,-1-13-3-15,2-8-1 16,9-11-25-16,6 0-39 16,13-16-37-1,9-34-43-15,15 4-189 16,10-3-435-16</inkml:trace>
  <inkml:trace contextRef="#ctx0" brushRef="#br0" timeOffset="23992.1">27311 4896 2773 0,'0'0'261'16,"0"0"-68"-16,0 147-72 0,11-83-50 15,5 0-39-15,6-7-20 16,5-10 2-16,2-8-10 16,2-17 7-16,2-16-11 31,3-6 6-31,-2-20-2 0,-3-23-8 0,-2-12-15 16,-9-10-28-1,-9-2-9-15,-6-2 9 16,-5 7 32-16,0 4 10 15,-18 10 5-15,-7 7 0 0,3 14-11 16,0 12-54 0,6 11-60-16,5 4-282 0</inkml:trace>
  <inkml:trace contextRef="#ctx0" brushRef="#br0" timeOffset="24215.26">27906 4895 227 0,'0'0'2612'16,"0"0"-2385"-16,16 156-87 16,-7-90-48-16,-1-10-53 15,2-9-16-15,-6-13-16 16,-2-14-7-16,-2-20-3 0,0 0-128 15,-6-10-442-15</inkml:trace>
  <inkml:trace contextRef="#ctx0" brushRef="#br0" timeOffset="24332.06">27793 4606 2616 0,'0'0'300'0,"0"0"-300"15,0 0-49-15,0 0-2515 0</inkml:trace>
  <inkml:trace contextRef="#ctx0" brushRef="#br0" timeOffset="25828.5">3087 7203 279 0,'0'0'1907'16,"0"0"-1751"-16,0 0-12 0,0 0-40 15,163-18 0-15,-101 11-62 16,5 2-11-16,2 5 4 15,-2 0-13-15,-7 0-9 16,-9 8-12-16,-10 10 6 0,-14 2-7 16,-12 4 19-1,-11 3-3-15,-4 10 10 16,-9 3-15-16,-18 2-10 0,-8 2 0 16,-5 1 0-16,-5 1-1 15,-1 0-8 1,1 4-1-16,1 1-41 0,5 2 8 15,8-5 12-15,9-1 30 16,6-10-2-16,12-5 2 16,4-6 47-16,0-4-10 15,18-4 2 1,11-1 8-16,7-5 16 16,5-2-12-16,9-6-6 15,0-2-18-15,4-2-9 0,-4 0-12 16,-8 0-6-16,-11-13-31 0,-9 1-134 15,-15 0-178 1</inkml:trace>
  <inkml:trace contextRef="#ctx0" brushRef="#br0" timeOffset="26024.16">3361 7648 2026 0,'0'0'629'16,"0"0"-538"0,0 0 1-16,0 0-26 15,0 0-52-15,167 0-14 16,-118 0-174-16,-7 0-2093 0</inkml:trace>
  <inkml:trace contextRef="#ctx0" brushRef="#br0" timeOffset="26334.07">4095 7604 2379 0,'0'0'347'15,"0"0"-165"-15,0 0-64 16,64-116-54-16,-55 72-50 0,-2 0 5 16,-7 7-19-1,0 5 7-15,-5 12-3 0,-15 11 7 16,-4 9-3-16,-5 5-7 15,2 27-1-15,2 12-3 16,6 12 3-16,5 4 0 16,7 2 17-16,7 1-12 15,0-5 5-15,7-4 7 16,13-6 9-16,5-8-11 16,2-8-15-16,1-7 14 15,1-9-14-15,-2-6 3 0,0-10-3 16,-5 0-5-1,5-33-55-15,-8-5-115 0,-5-3-378 0</inkml:trace>
  <inkml:trace contextRef="#ctx0" brushRef="#br0" timeOffset="26931.5">4467 7305 1945 0,'0'0'317'0,"0"0"-137"0,0 0-46 15,0 0-16-15,31 132-36 16,-25-95 16-16,2 0-20 16,-4 5 8-16,0 2-25 0,-2 4-10 15,1-4-21-15,-3-5-13 16,2-3-9-16,-2-10-8 15,0-6 5-15,0-10-4 16,0-6 3 0,0-4-4-16,0 0 0 15,-2-8-16-15,-7-18-15 16,3-10 2-16,-2-10-17 0,6-10-7 16,2-9-5-1,0-2-4-15,0-4 9 16,0 8 44-16,14 5 9 0,1 9 3 15,5 15 24-15,3 10 15 16,-2 12-2-16,4 12-6 16,0 0 32-16,0 13-5 15,-8 22 4-15,-1 7 1 16,-7 12-8 0,-7 4-24-16,-2 2-12 0,0 1-11 15,0-7-3-15,0-4-5 16,0-6 3-16,0-2-9 15,14-3 10-15,9-4-6 0,10-4 3 16,0-8-8 0,5-8 4-16,-3-8-5 0,-2-7 4 15,-6 0-32 1,-4-14-41-16,-12-30-87 0,-5 4-124 16,-4 1-545-16</inkml:trace>
  <inkml:trace contextRef="#ctx0" brushRef="#br0" timeOffset="27158.72">5048 7553 2606 0,'0'0'339'0,"23"113"-156"16,-3-43-38-16,7 6-64 16,6-10-47-16,5-13-10 15,0-19-10-15,-1-22 12 16,-2-12-16-16,-6-19 13 15,-10-28-6-15,-10-18-3 16,-9-7-8-16,-2-4 0 16,-27 3 1-16,-13 9-3 15,-8 14 4-15,-5 13-8 16,2 10 0-16,5 12-65 0,17 15-47 16,14 0-90-16,13 9-333 15</inkml:trace>
  <inkml:trace contextRef="#ctx0" brushRef="#br0" timeOffset="27662.02">5798 7296 2390 0,'0'0'373'16,"0"0"-198"0,0 0 2-16,0 0-55 0,-114 32-61 15,109-13-19-15,5 3-34 16,7 2 1-16,20 3-9 16,8 0 0-1,6 1 1-15,1 3 19 0,-4 2 24 16,-7 6 6-16,-9 5 14 0,-13 4-16 15,-9 4-11-15,-9 0-26 32,-20-2 3-32,-11-6-11 0,-3-8-3 0,2-8-45 15,-7-10-69-15,15-10-82 16,14-4-356-16</inkml:trace>
  <inkml:trace contextRef="#ctx0" brushRef="#br0" timeOffset="28858.99">6745 7744 2265 0,'0'0'389'0,"0"0"-183"0,0 0-45 15,0 0-47-15,114 22-41 16,-72-39-27-16,3-14-6 16,-1-13-28-16,-1-10 8 15,-6-6-13-15,-5-7 1 16,-10 1-8-16,-9 2 0 16,-13 9 1-16,0 10 0 15,-11 9-1-15,-18 12 0 16,-8 10 0-16,-6 12-14 0,1 2 4 15,4 12-6 1,4 16 0-16,8 10-11 0,3 5-21 16,9 6 1-16,8 5-6 15,6 0 27-15,0 2 11 16,2 2 15-16,21 3 0 16,4-3 7-16,6-2 15 15,2-3 22-15,3-11-14 16,1-9-15-16,-2-12 4 15,-1-13-1-15,-5-8 7 16,-2-4-8-16,-4-26 27 0,-3-14-26 16,-2-11-3-1,-2-11-15-15,-5-8 0 16,1-3-22-16,-6 1-34 0,3 4 5 16,1 8 34-16,-1 10 13 15,5 15 5-15,3 12-2 16,4 13 1-1,2 11 0-15,4 3 4 0,2 15 7 16,2 16 26-16,0 13-17 16,-4 3-5-1,0 7-14-15,-6-2 12 0,-6-1-6 16,-5-5 19-16,-6-6-1 16,-3-7-6-16,-3-4-11 15,0-12-7-15,0-10 4 16,0-7-5-16,-3-12-72 0,-1-26-23 15,4-12 55-15,0-11 11 16,0-1 9-16,13 0 14 16,10 8 6-1,4 8 4-15,6 9-2 0,2 10 9 16,3 17 13 0,-5 10 39-16,-1 17 10 0,-6 29-30 15,-3 14-19 1,-5 7 0-16,-7-1-7 0,-2-8-8 0,-3-13 4 15,-3-15-13 1,-3-18 0-16,0-12-1 16,0-21-72-16,2-40-35 0,5-10-69 15,6-13-341 1,9-6-153-16,7 21 664 16,5 6 7-16,1 22 368 15,3 27-76-15,-2 14 23 16,0 33-123-16,-5 20-83 15,-4 13-47-15,-6 11-35 16,-2-3-18-16,-3 16-9 16,-5-22-55-16,-7-13-378 0</inkml:trace>
  <inkml:trace contextRef="#ctx0" brushRef="#br0" timeOffset="29567.91">9650 7045 1791 0,'0'0'564'15,"0"0"-390"-15,0 0 99 0,0 0-105 16,0 0-49-1,147 121-40-15,-99-63-41 0,4 9-5 16,-1 2-12 0,-4 0 26-16,-4-3-6 0,-8-1 6 15,-4-7-10 1,-6-6-22-16,-3-7-8 16,-6-6-6-16,-5-12-2 15,-4-10-1-15,-7-15-55 0,0-2-98 16,0 0-231-16</inkml:trace>
  <inkml:trace contextRef="#ctx0" brushRef="#br0" timeOffset="29861.43">10142 7139 2684 0,'0'0'284'0,"0"0"-113"15,0 0-37-15,-77 134-42 16,50-79-51-16,0 8 0 16,-2 1-23-16,0 2 9 0,0-1-20 15,2-9 5-15,2-7-12 16,6-11-4-16,3-11-25 15,7-11-69-15,3-10-123 16,2-6-446-16</inkml:trace>
  <inkml:trace contextRef="#ctx0" brushRef="#br0" timeOffset="31731.24">10655 7670 1986 0,'0'0'309'15,"0"0"-141"-15,0 0-104 16,0 0-37-16,0 0-22 15,0-113 3-15,0 92-4 16,0 5 33-16,0 12 54 16,0 4-19-16,2 5 21 15,4 30-33-15,4 13 36 16,-1 10-21-16,-1 8-14 0,1 2 0 16,-2-6-15-1,0-6 4-15,-3-9-30 16,1-9-1-16,1-10-15 0,-1-8-4 15,-3-9-84-15,1-4-189 16,-3-7-884-16</inkml:trace>
  <inkml:trace contextRef="#ctx0" brushRef="#br0" timeOffset="32206.82">11183 7250 2283 0,'0'0'370'0,"0"0"-137"0,0 0-75 31,124-1-55-31,-76-3-47 16,-1-3-16-16,-3 2-26 16,-6-4 0-16,-7 6-13 0,-6-1-1 15,-11 4 0 1,-8 0-14-16,-6 7-81 0,-9 14-175 15,-11 1-2339-15</inkml:trace>
  <inkml:trace contextRef="#ctx0" brushRef="#br0" timeOffset="32390.97">11214 7532 1537 0,'0'0'1528'0,"0"0"-1402"15,0 0-25-15,0 0-10 16,136 4-54-16,-91-4-11 16,0-11-26-16,-10 3 0 15,-4 1 0-15,-6 4-95 16,-8 3-248-16,-5 0-2355 16</inkml:trace>
  <inkml:trace contextRef="#ctx0" brushRef="#br0" timeOffset="33202.5">11986 7342 1582 0,'0'0'1107'0,"0"0"-911"15,0 0-73-15,0 0-52 16,0 0 49-16,0 0-57 16,0 0-1-16,133 0-38 0,-90-2 15 15,-1-3-24-15,-2-2-8 16,-4 0 0-16,-4 2-7 16,-9 5 0-16,0 0-59 15,-5 0-87-15,-7 0-285 0</inkml:trace>
  <inkml:trace contextRef="#ctx0" brushRef="#br0" timeOffset="33661.43">12755 6798 2326 0,'0'0'433'16,"0"0"-297"-16,0 0-67 0,0 0 7 16,-3 148-32-16,3-100 6 15,0-5-11-15,3-8 5 16,3-11-18-16,4-7-14 15,3-8-6-15,5-4-5 16,3-5 12-16,11 0-8 16,4 0 15-16,6 0-19 15,5 0 15-15,-3 5 0 16,-4 13-1 0,-3 5 10-16,-11 7 4 0,-8 3 17 15,-10 8-4-15,-8 5 9 16,0 2-17-16,-6 4 1 0,-14-1-24 15,-9-1 0 1,-3-9-4-16,-5-9-3 0,-5-9-4 16,-3-15-5-1,-2-8-18-15,2-10-61 0,5-22-7 16,1-29-39-16,12 7-110 16,6 6-352-16</inkml:trace>
  <inkml:trace contextRef="#ctx0" brushRef="#br0" timeOffset="33867.05">12831 6828 2793 0,'0'0'231'15,"0"0"-79"-15,0 0-28 0,0 0-66 16,113-13-35-16,-79 8-19 15,-6-2-4 1,3 7-31-16,-8 0-147 16,-3 0-579-16</inkml:trace>
  <inkml:trace contextRef="#ctx0" brushRef="#br0" timeOffset="34607.6">14144 7371 2046 0,'0'0'447'0,"0"0"-165"16,0 0-90-16,0 0-62 0,155-6-24 16,-109-14-48-16,-4-9-27 15,-5-5-10-15,-8-1-11 16,-6-5 0-16,-12 4-9 15,-11 1 6-15,0 9-6 16,-11 8 11-16,-18 12-12 0,-9 6 3 31,-5 13-3-31,-3 22-1 0,1 12 1 16,11 10 0 0,10 4 3-16,15 1-2 0,9-6 20 15,4-6-15-15,23-11 5 16,7-9-11-16,1-10 0 0,6-6 0 15,-1-5 0 1,18 2-7-16,-12-2-92 0,-3 2-277 16</inkml:trace>
  <inkml:trace contextRef="#ctx0" brushRef="#br0" timeOffset="35206.56">15815 7050 2342 0,'0'0'311'0,"0"0"-237"0,0 0 94 16,0 0-55-16,0 0 4 15,125 103-53-15,-82-57 2 16,1 5-14-16,-4 4-3 16,-5 0-1-16,0-2-4 15,-6-2 3-15,-8-8-21 16,-2-2-3-16,-6-11-23 0,-4-9 7 16,-2-6-7-16,-5-9-23 15,-2-6-70-15,0-5-59 16,0-14-194-16,0-5-531 0</inkml:trace>
  <inkml:trace contextRef="#ctx0" brushRef="#br0" timeOffset="35443.49">16281 7096 2274 0,'0'0'532'15,"0"0"-343"-15,0 0-49 0,0 0-42 16,-102 115-48-16,73-68 1 16,0 6-6-16,-5 1 11 15,-1-2-27-15,-1 1 12 16,0-7-29-16,7-9-6 16,5-4-6-16,6-11-31 0,9-2-78 15,5-10-126-15,2-3-395 16</inkml:trace>
  <inkml:trace contextRef="#ctx0" brushRef="#br0" timeOffset="35935.91">16638 7215 1849 0,'0'0'449'16,"0"0"-153"-16,0 0-71 16,0 0-99-16,0 0 3 15,127 42-18-15,-105-8-6 16,-3 10-16-16,-11 7 4 16,-8 4-20-16,0 3-16 15,-14 0-7-15,-15-1-22 16,-6-9-6-16,-7-7-22 0,2-18 0 15,-1-11-11-15,8-12-46 16,6 0-41-16,10-14 20 16,9-7 30-16,8 4 24 15,6 2 23-15,20 8-2 16,8 5 3-16,8 2 0 16,2 0 2-16,-44 0-2 15,87 2-36-15,-40-2-124 0,-11 0-210 16,-12 0-2041-16</inkml:trace>
  <inkml:trace contextRef="#ctx0" brushRef="#br0" timeOffset="36430.71">17284 7150 2375 0,'0'0'348'15,"0"0"-122"-15,0 0-61 0,0 0-60 0,143 0-54 16,-101-4-12 0,-3 0-37-1,-6 1 10-15,-8 0-12 16,-8 1 0-16,-5 0-20 0,-12 2-83 16,-3 0-58-1,-15 0-439-15</inkml:trace>
  <inkml:trace contextRef="#ctx0" brushRef="#br0" timeOffset="36603.28">17307 7391 2863 0,'0'0'261'0,"0"0"-97"15,0 0-46-15,116 0-53 16,-72 0-34-16,-1 0-31 0,-10 0 8 15,-8 0-8-15,-10 0-20 16,-3 0-96-16,-6 0-122 16,-6 0-587-16</inkml:trace>
  <inkml:trace contextRef="#ctx0" brushRef="#br0" timeOffset="41311.87">18174 6822 1499 0,'0'0'184'0,"0"0"-122"15,0 0-34-15,0 0 42 16,0 0-17-16,0 0 28 31,0 0 64-31,-10-55 5 0,10 47-11 0,-2 3-100 16,2-6 7 0,-2 3-36-16,2 1 13 15,0 3 10 1,0 0 10-16,0-3 25 0,0 3-8 15,0 0 0-15,0 1-41 16,0 0 3-16,0 3-10 16,0 0 20-16,0 0-10 15,0 14 32-15,0 13 2 16,0 7 0-16,0 9-27 16,0 10-21-16,0-2 9 15,0 6-17-15,0-7 11 0,4-1-11 16,2-9 8-16,0-11-3 15,5-4-4-15,5-9-1 16,1-6 1-16,8-7-2 16,2-3 1-16,4 0-5 15,0-8-9-15,-2-6 4 16,0-1-92-16,0-9-46 16,-8 2-98-16,-6 0-356 0</inkml:trace>
  <inkml:trace contextRef="#ctx0" brushRef="#br0" timeOffset="41542.75">18463 6791 2265 0,'0'0'383'0,"0"0"-154"0,-6 111-84 15,4-51-14-15,2 6-49 0,0 2-19 16,0 0-11-16,0-3-7 15,6-5-6 1,1-9-29-16,0-5 6 0,2-11-15 16,-3-9 0-16,-1-6-1 15,1-8-1-15,-1-3-15 16,0-5-60-16,-1-4-52 16,-2 0-213-16,-2 0-533 0</inkml:trace>
  <inkml:trace contextRef="#ctx0" brushRef="#br0" timeOffset="61034.38">10225 8427 787 0,'0'0'1315'0,"0"0"-1041"0,0 0-62 16,0 0-29-16,0 0-53 15,0 0-32-15,0-5-52 16,-7 5 12-16,-2 0-11 16,-2 0-15-16,-2 2 1 15,-1 10-12-15,1 5 1 16,-3 2-22-16,3 6 4 15,-3 2 3-15,3 6-5 16,-1 2-1-16,3 8-2 16,3 7-2-1,-2 5 3-15,4 10 0 0,1 7 0 16,3 6 1-16,2 5 5 16,0 1 8-16,0 0-14 15,11-2 18-15,9-10-18 16,7-6 6-16,4-9 8 15,3-9-8-15,1-10-4 0,-1-10 4 16,1-10-12-16,-4-6 14 16,-2-6-18-16,-4-3 10 15,-2-3-12 1,-1 0-78-16,5 0-57 16,-5-9-305-16,-2 1-1640 0</inkml:trace>
  <inkml:trace contextRef="#ctx0" brushRef="#br0" timeOffset="61385.65">10584 9118 1962 0,'0'0'672'15,"0"0"-473"-15,0 0-45 0,0 0-80 16,0 0-17 0,0 0-19-16,0 0 80 15,46-4-73-15,-17 1 10 0,0 2-14 0,2-3-14 31,-4-1-14-31,-2 1-13 0,-6-1 0 16,0 0 7-16,-3 1-15 16,-6 1-45-1,6-8-102-15,-5 2-226 16,0-1-1267-16</inkml:trace>
  <inkml:trace contextRef="#ctx0" brushRef="#br0" timeOffset="61827.94">11056 8739 2345 0,'0'0'386'16,"0"0"-158"-16,0 0-62 0,0 0-60 16,0 0-30-16,0 0-54 15,0 0-14-15,0 75-4 16,0-49 0-16,0 3-4 15,0-5 6-15,0-2-8 16,0-5 8 0,10-8-12-16,2-3 4 0,7-6 2 15,7 0-1-15,5 0 0 16,5 0-3-16,4 0 8 16,2 4-8-16,-1 10 8 0,-6 4 3 15,-6 9-7 1,-4 2 30-16,-10 5 7 0,-6 3-3 15,-4 5 2-15,-5 0-7 16,0-1 10 0,-16 2-28-16,-9-2 26 0,-2-9-31 15,-8-6 7-15,-3-11-13 16,-4-7 0-16,-1-8-13 16,4 0-41-16,5-15-23 15,9-7-27-15,5-15-27 16,7 4-77-16,7 6-347 15</inkml:trace>
  <inkml:trace contextRef="#ctx0" brushRef="#br0" timeOffset="62024.55">11091 8773 2094 0,'0'0'785'15,"0"0"-663"-15,0 0 30 0,0 0-61 16,0 0-37-16,0 0-46 0,139-92 1 16,-116 84-9-16,-4 6-1 15,1 2-57-15,-5 0-115 16,-1 5-376-16</inkml:trace>
  <inkml:trace contextRef="#ctx0" brushRef="#br0" timeOffset="62429.07">11905 9019 15 0,'0'0'2680'15,"0"0"-2405"-15,0 0-131 16,0 0-83-16,0 0-4 0,0 0-22 15,0 114 5-15,0-78-2 16,0 5 3-16,0 5-25 31,-8 5 5-31,-6 7-9 16,1-2-8-16,-2-3-4 0,1 0-3 16,3-5-5-16,1-6-65 15,2 9-55 1,3-14-141-16,-1-7-283 0</inkml:trace>
  <inkml:trace contextRef="#ctx0" brushRef="#br0" timeOffset="62961.67">12295 8782 2244 0,'0'0'557'0,"0"0"-395"16,0 0-73-16,0 0-38 0,-15 167-10 16,15-89 14-16,9 9-13 15,14-1 5-15,6-8-18 16,6-16 22-16,7-17-6 15,10-19-11-15,4-21-13 16,-2-5-4-16,-2-28 21 16,-12-20-20-16,-15-14 8 15,-16-8-25-15,-9-5 5 16,-16 3-6-16,-24 6-7 16,-14 12 5-1,-12 12-15-15,-6 12-41 0,-14 14-82 16,16 10-69-16,16 6-325 15</inkml:trace>
  <inkml:trace contextRef="#ctx0" brushRef="#br0" timeOffset="63201.07">11851 8538 2781 0,'0'0'271'0,"0"0"-187"16,0 0-67-16,0 0-17 0,0 0-111 15,0 0-1297-15</inkml:trace>
  <inkml:trace contextRef="#ctx0" brushRef="#br0" timeOffset="63689.66">12900 8388 2071 0,'0'0'382'0,"0"0"-154"15,0 0-5-15,91 111-85 0,-58-53-52 16,-1 7-25-16,-1 11 24 16,-9 8-18-16,-7 8-4 15,-7 5-37-15,-8 1 8 16,0-1-22-16,-10-2-4 16,-11-3-5-16,-8-10-3 15,-12 1-40-15,10-20-106 16,0-17-200-16</inkml:trace>
  <inkml:trace contextRef="#ctx0" brushRef="#br0" timeOffset="64600.34">15853 8349 1989 0,'0'0'330'16,"0"0"-126"-16,0 0-29 0,0 0-57 15,0 0-39-15,0 0-37 16,-129 29 15-16,102-3-22 15,2 14 6-15,4 10-24 16,0 14 13-16,3 25-5 16,7 27 7-16,11 22-5 15,0-10-8-15,16-29 6 16,8-33-24-16,5-25 12 16,5 2-9-16,11-2-5 0,5-2 1 15,4-9 0 1,-2-12 0-16,-6-8 0 15,1-10-40-15,-16 0-149 16,-8-16-557-16</inkml:trace>
  <inkml:trace contextRef="#ctx0" brushRef="#br0" timeOffset="65026.36">16388 8422 2189 0,'0'0'374'16,"0"0"-212"-16,0 0-56 0,0 0-15 16,0 0-50-1,-4 124 13-15,4-84 5 16,0 2 10-16,0-2-14 15,0-3-22-15,13-6-12 0,10-4-21 0,3-8 4 32,6-4 0-32,3-11-8 15,5-4 4-15,1-2 0 0,-4-24-35 16,-1-28-94-16,-11 6-291 16,-10 1-1486-16</inkml:trace>
  <inkml:trace contextRef="#ctx0" brushRef="#br0" timeOffset="65262.65">16683 8478 2463 0,'0'0'360'16,"0"0"-178"-16,0 0-29 15,-16 132-47-15,14-74-17 16,0 9 6-16,2 5-43 16,-3 0 4-16,1-4-15 15,2-4 1-15,-2-10-16 16,2-9-19-16,0-11 1 15,0-6-2-15,0-6-4 0,0-6-2 16,0-4 0-16,0-4-64 16,0-3-86-16,4-5-153 15,3 3-362-15</inkml:trace>
  <inkml:trace contextRef="#ctx0" brushRef="#br0" timeOffset="65661.3">17124 8664 2903 0,'0'0'277'16,"0"0"-161"-1,0 0-47-15,0 0-69 0,0 0-30 0,0 0-111 16,0 0-431-16</inkml:trace>
  <inkml:trace contextRef="#ctx0" brushRef="#br0" timeOffset="65838.11">17190 9196 2234 0,'0'0'744'0,"0"0"-515"31,0 0-74-31,-23 136-37 0,11-100-68 0,-1-2-32 32,3-4-18-32,2-2-2 0,1-3-38 0,5-7-131 15,0-10-247-15</inkml:trace>
  <inkml:trace contextRef="#ctx0" brushRef="#br0" timeOffset="66207.85">17541 8698 1773 0,'0'0'1023'0,"0"0"-796"16,0 0-92-16,0 0-36 16,-36 123-62-16,36-65 20 15,0 7-28 1,13-2 14-16,16-6-4 0,9-13 2 15,14-19-8-15,8-18-13 16,4-7 15-16,-1-32-11 0,-10-20 2 16,-13-14-25-1,-17-11 10-15,-21-3-11 16,-2 5 0-16,-29 10 0 0,-23 10 0 16,-14 18 0-16,-10 14-11 15,-2 17-19-15,9 6-54 16,15 17-41-16,23 11-59 15,20 0-245-15</inkml:trace>
  <inkml:trace contextRef="#ctx0" brushRef="#br0" timeOffset="66524.02">18085 8256 2046 0,'0'0'486'16,"0"0"-177"-16,0 0-120 0,87 146-32 16,-63-76-49-16,-2 8-7 15,-6 10-38-15,-7 5-5 16,-9-1-10-16,0 0-2 15,-4-4-5-15,-17-6-34 16,-1-7 2 0,0-11-3-16,0-10-12 15,-3-4-69-15,8-11-120 0,3-14-306 0</inkml:trace>
  <inkml:trace contextRef="#ctx0" brushRef="#br0" timeOffset="-166765.45">20004 7192 2703 0,'0'0'386'16,"0"0"-246"-16,0 0-77 0,0 0 3 15,0 0-66-15,0 0 0 16,0 0-148-16,20 37-73 16,-2-16-2106-16</inkml:trace>
  <inkml:trace contextRef="#ctx0" brushRef="#br0" timeOffset="-165296.93">21277 7285 1458 0,'0'0'319'0,"0"0"-180"15,0 0-49-15,0 0 57 16,0 0-37-16,0 0-43 16,0 0-21-16,0-3-19 15,0-9-27-15,0-11 23 16,0-9-21-16,0-10 30 15,0-11-31-15,0-8 10 16,0-10-11-16,0-10 0 0,0-4-3 16,0-6-7-1,0-4-12-15,-2 5-64 0,-5 6 58 16,0 13 28-16,2 8-8 16,3 10 11-16,2 16-3 15,0 7 0-15,0 8 0 16,0 7-2-16,14 8 4 15,1 2-15-15,8 5 26 16,-1 0-18-16,2 0 7 16,1 12-2-16,2 8 0 15,-3-1 1-15,1 5 55 16,0 3-5-16,-1 0 1 0,-2 4-9 16,1 0-5-16,-1 5-18 15,-2 3 52 1,-2 5-23-16,-1 4 3 0,-1 6-15 15,-1 6-14-15,-3 4 7 16,-5 2 15-16,-1 5 27 16,-4-1-40-16,0-2 8 15,-2-6-31-15,0-8 8 16,0-8-17-16,0-7 2 16,0-10-2-16,0-5 0 15,0-5 0-15,0-9-20 16,-10-10-57-16,-3 0-241 15,-6-17-2031-15</inkml:trace>
  <inkml:trace contextRef="#ctx0" brushRef="#br0" timeOffset="-165095.41">21383 6878 2534 0,'0'0'273'15,"0"0"-233"-15,0 0 19 16,0 0-34-16,0 0-4 16,126-22-21-16,-84 6 0 15,-6 1-162-15,-7 2-258 0</inkml:trace>
  <inkml:trace contextRef="#ctx0" brushRef="#br0" timeOffset="-164763.35">21946 6032 2097 0,'0'0'395'0,"0"0"-245"15,0 0-99-15,0 0 12 16,22 146-29-16,-15-78 44 16,1 10-19-16,-3 7-4 0,-1 5 7 15,-1 3-19 1,-3 0 15-16,2-3-30 0,-2-2 10 16,0-7-37-16,2-9 14 15,3-10-11-15,1-12-3 16,1-7 0-16,2-11-1 15,-2-6 0-15,1-6-11 16,1-11-3-16,5-9-111 16,-3 0-195-16,-5-8-2004 0</inkml:trace>
  <inkml:trace contextRef="#ctx0" brushRef="#br0" timeOffset="-163661.72">22303 6944 365 0,'0'0'1851'0,"0"0"-1587"0,0 0-107 16,0 0-17-16,0 0-57 16,118-70-23-16,-99 40-45 15,-1-4 0-15,-5-1-8 16,-3 2 0-16,-8 2 2 15,-2 5 26-15,-2 4 9 16,-16 6-38-16,-7 5 16 16,-4 6-21-16,0 5 11 15,0 0-12-15,2 16 0 16,6 12 0-16,2 12 10 16,6 6-5-16,4 10-4 15,4 5 17-15,5 2-18 16,0 2 26-16,14-2-26 15,8-8 9-15,5-4-9 16,2-14 0-16,2-6-1 0,0-9 1 16,0-8-9-16,-4-8 18 15,0-6-12-15,-4 0 8 16,-1-18 0-16,-2-14-1 16,-4-14 0-16,-1-11-4 15,-3-5-1-15,-4-4-27 16,1 0-7-16,-3 3 23 15,4 8 5-15,1 6-4 16,3 9 19-16,3 12-12 16,-1 10 5-16,3 12-1 0,2 6 1 15,-1 5 13 1,2 19 12-16,2 8-12 0,-1 7 15 16,0 7-20-16,-2 3 19 15,-3 4-19-15,-5-1 4 16,1 0 4-16,-7-6-7 15,-1-6 11-15,-2-11-20 16,-1-4 1-16,-3-11 5 16,0-10-14-16,0-4 7 15,0 0-31-15,0-23 8 16,0-7 13-16,7-10 6 16,4-4-2-16,5-2 2 15,3 0 5-15,6 2-5 16,4 3 8-16,2 8-8 15,0 6 5-15,3 12-1 0,-1 13 0 16,-2 2 4-16,-2 26 26 16,-6 15-8-16,-3 12 12 15,-9 3-22-15,-2 1 20 16,-5-8-27-16,-1-11 18 16,-1-10-23-16,-2-15-15 15,2-13 4-15,3-14-71 16,3-28 42-16,3-21-47 15,5-7-30-15,7-2 36 16,2 10 79-16,0 15 2 16,2 19 56-16,4 24-3 15,1 6 33-15,1 39 19 16,-4 15-39-16,-4 9-6 16,-5 4-40-16,-5-5 6 0,-1-10-24 15,-5-9-4-15,-1-11-19 16,-2-12-157-16,-4-9-566 15</inkml:trace>
  <inkml:trace contextRef="#ctx0" brushRef="#br0" timeOffset="-162992.45">24423 6699 2082 0,'0'0'411'0,"0"0"-172"16,0 0-61-16,0 0-60 16,-114-37-49-16,82 37-20 15,-1 0-18-15,6 17 22 16,3 19-20-16,5 16 8 15,11 13-35-15,8 9 8 16,0 2-14-16,18-6 4 0,15-9-4 16,9-17-1-1,10-16 1-15,2-18 0 0,-2-10-2 16,-4-24 8-16,-6-27 0 16,-11-17-6-16,-9-14 4 15,-11-8-4-15,-11-4-1 16,0 2 0-16,-11 2-19 15,-16 6 2-15,-4 11-23 16,2 12-15-16,4 17-25 16,8 16-6-16,5 14-135 15,8 12-451-15</inkml:trace>
  <inkml:trace contextRef="#ctx0" brushRef="#br0" timeOffset="-162527.42">22675 6200 2263 0,'0'0'601'15,"0"0"-482"-15,0 0-68 0,60-130 1 16,-29 98-37-16,31 0-15 15,-6 9-118-15,0 6-1870 0</inkml:trace>
  <inkml:trace contextRef="#ctx0" brushRef="#br0" timeOffset="-161993.46">24911 6537 2408 0,'0'0'230'0,"0"0"-73"16,0 118-13-16,0-56-62 15,4 5-37-15,7-2-32 16,-3 0 12-16,2-9-19 15,-3-8 16-15,-3-9-21 16,-2-14-1-16,-2-17-15 16,0-8-148-16,0 0-369 0</inkml:trace>
  <inkml:trace contextRef="#ctx0" brushRef="#br0" timeOffset="-161859.91">24866 6391 2520 0,'0'0'192'0,"0"0"-165"15,0 0-27-15,0 0-156 16,0 0-1601-16</inkml:trace>
  <inkml:trace contextRef="#ctx0" brushRef="#br0" timeOffset="-161527.68">25169 6508 2449 0,'0'0'269'0,"0"0"-120"15,0 0-19-15,-46 116-48 16,46-75-70-16,10-1-2 15,19-2-10-15,9-3 0 16,2-8 1-16,-2-3-1 16,-4-1 0-16,-12-3 0 15,-9 3 47-15,-8 3 19 0,-5 6-6 16,-9 3-44 0,-18 1 4-16,-6-6-20 0,-3-6 0 15,-2-10-4-15,6-10-36 16,9-4-40-16,9-4-9 15,14-31-69-15,0 2-148 16,18-1-427-16</inkml:trace>
  <inkml:trace contextRef="#ctx0" brushRef="#br0" timeOffset="-161225.37">25555 6493 2447 0,'0'0'350'0,"0"0"-172"16,0 0-89-16,0 0-28 15,-12 108-41-15,28-73 3 16,4-6-16-16,4 1-5 16,-1-4-1-16,-7 2 17 15,-5 2 36-15,-9 3 23 16,-2 7-10-16,-7 0-36 15,-15 0 3-15,-3-5-24 16,-4-3 1-16,3-15-11 16,1-8-5-16,5-9-64 15,5 0-35-15,15-33-44 16,0-3-230-16,4-4-671 0</inkml:trace>
  <inkml:trace contextRef="#ctx0" brushRef="#br0" timeOffset="-160957.8">25871 6587 2123 0,'0'0'707'0,"0"0"-513"16,4 165-19-16,8-89-47 16,13-4-42-16,8-10-48 15,11-16-2-15,14-17-21 16,2-18 21-16,5-11-23 15,-5-8 4-15,-13-26-12 16,-13-12 12-16,-21-8-6 16,-13-5-5-16,-22 1-3 0,-30 4 2 15,-14 8-10 1,-8 7-15-16,3 14-34 0,4 15-76 16,20 8-66-16,16 2-505 15</inkml:trace>
  <inkml:trace contextRef="#ctx0" brushRef="#br0" timeOffset="-160055.65">26803 6962 1560 0,'0'0'1035'0,"0"0"-818"16,-16 104-67-16,7-55-24 15,-2-1-57-15,-3 0-36 16,4-6-31-16,3-4-2 16,1-6-55-16,3-10-206 15,3-10-999-15</inkml:trace>
  <inkml:trace contextRef="#ctx0" brushRef="#br0" timeOffset="-159623.83">27677 7069 2556 0,'0'0'226'16,"0"0"-152"-16,0 0-3 15,0 0-16-15,-33-155-41 16,33 87 3-16,0-11-12 16,0-6-2-16,2-2-3 15,9 7 0-15,2 14-1 16,0 17 1-16,3 21 22 16,2 21-1-16,2 7 17 15,7 24 40-15,6 26 3 0,3 18-47 16,2 15 4-1,-3 11-23-15,-4-4-6 0,-4-8-9 16,-7-14 1-16,-4-10-3 16,-9-16 2-16,-7-9-29 15,0-16-115-15,-12-11-257 0</inkml:trace>
  <inkml:trace contextRef="#ctx0" brushRef="#br0" timeOffset="-159454.99">27704 6749 2961 0,'0'0'163'15,"0"0"-71"-15,0 0-39 0,146 22-45 16,-94-15 0 0,-5-6-8-16,-5-1-50 0,-13 0-216 15,-13 0-1225-15</inkml:trace>
  <inkml:trace contextRef="#ctx0" brushRef="#br0" timeOffset="-150548.68">28755 6742 1761 0,'0'0'251'0,"0"0"-53"16,12 116-44-16,-8-58-40 16,1 2-29-16,-1 4-16 15,0 0-33-15,1-2-25 16,0-7 20-16,-1-9-30 16,1-10-1-16,-1-11 2 15,-4-11-2-15,0-5 0 0,0-9 14 16,0 0 77-1,0-20-61-15,0-15-18 0,-9-11-4 16,2-12-16-16,0-7 3 16,1-10-69-16,2-5-10 15,1 0 53-15,3 0 30 16,0 1 1-16,3 9 1 16,12 11 0-16,7 14 48 15,7 15 19-15,5 16-8 16,1 14-27-16,6 8 37 15,-3 26-7-15,-3 10 8 16,-10 8-7-16,-8 4-6 16,-12 2 1-16,-5 3-31 15,-9-6 26-15,-20-2-40 16,-7-11 1-16,-4-9-15 0,3-16 0 16,0-8-36-16,6-9-13 15,9 0-21-15,9-15-58 16,13-19-62-16,16 2-113 15,10 3-199-15</inkml:trace>
  <inkml:trace contextRef="#ctx0" brushRef="#br0" timeOffset="-150079.09">29402 7000 1419 0,'0'0'663'16,"0"0"-462"-16,0 0-138 16,0 0 2-16,0 0-31 15,0 0 57-15,-20-112-39 16,16 70 2-16,-1-6-39 15,5-3-9-15,0-2-1 16,0 0-4-16,11 1 5 16,10 8 9-16,2 6 40 15,6 12-20-15,3 10-1 0,-1 12-26 16,1 4 26 0,1 6 3-16,-2 20 4 15,1 10 13-15,-6 10-8 0,-2 6 8 16,-6 5-12-16,-2 1 19 15,-7-2-19-15,-5-5 1 16,1-5-35-16,-5-7-3 16,0-9-1-16,0-8-4 15,0-9-58-15,-21-13-88 16,-2 0-276-16,-4-17-1574 0</inkml:trace>
  <inkml:trace contextRef="#ctx0" brushRef="#br0" timeOffset="-149915.18">29509 6774 2653 0,'0'0'191'15,"0"0"-59"-15,0 0-42 16,0 0-50-16,123-65-18 16,-94 45-22-16,0 1 0 15,0-15-5-15,-7 2-107 16,-9 6-351-16</inkml:trace>
  <inkml:trace contextRef="#ctx0" brushRef="#br0" timeOffset="-148848.4">29949 6372 1795 0,'0'0'275'0,"0"0"-156"15,0 0 8-15,0 0-20 16,0 0 72-16,0 0-76 16,0 0-27-16,21 97 16 15,-16-55-38-15,0 2 5 16,-1 5-24-16,0-3 13 0,1 3-18 16,-1-3-5-16,-2-2-4 15,3-4-20-15,-3-6 11 16,-2-5-11-16,0-7 1 15,0-6 3-15,0-6-5 16,0-6 4-16,0-4-4 16,0 0 2-16,0-4-1 15,0-16-1-15,0-8-11 16,-5-10 10-16,5-11-26 16,0-4 13-16,0-10-25 15,0-2 31-15,8-4-2 16,7 2 10-16,5 7 0 0,2 9 0 15,5 10 13 1,-3 17-13-16,3 14 22 16,-2 10-8-16,-2 8 30 0,-4 24-17 15,-5 10 13-15,-8 6-1 16,-6 6-9-16,0 5-5 16,-2-5-18-16,-16-3 12 15,-1-7-18-15,3-13 3 16,3-11 2-16,3-9-12 15,6-6 2-15,4-2-6 16,0 3-2-16,2-1 2 16,16 8 4-16,1-1 12 15,2 3-11-15,-1-1 11 16,0-1-7-16,-4-3 2 16,-3-2-2-16,-2-3 0 0,-2 0 1 15,0-3 0-15,0-2-2 16,0 0-4-16,0-4 12 15,0-20-12-15,2-10-2 16,0-12 7-16,3-9-19 16,1-5 3-16,3 0 10 15,-1 3 6-15,2 11-5 16,-1 14 11-16,-3 15-13 16,3 12 16-16,2 5-6 15,0 17 10-15,5 15 32 16,-3 10-10-16,2 8 2 15,-4 2-6-15,-1 5-12 16,-4-1 9-16,-5-6-22 16,-2-4 11-16,-6-8-12 15,-2-10-8-15,0-8-48 0,-2-13-74 16,-14-7-135-16,-4 0-682 16</inkml:trace>
  <inkml:trace contextRef="#ctx0" brushRef="#br0" timeOffset="-148674.15">30464 6820 2727 0,'0'0'200'0,"0"0"-106"16,0 0 0-16,0 0-29 16,0 0-50-16,135-96-2 0,-110 66-9 15,-6-7-4 1,-1-23-10-16,-7 6-153 0,-5 4-410 0</inkml:trace>
  <inkml:trace contextRef="#ctx0" brushRef="#br0" timeOffset="-148480.45">30586 6075 2329 0,'0'0'321'0,"0"0"-202"0,53-104-67 16,-28 62-13 0,-3 6-38-16,3 2-1 0,-10 10-140 15,-3 6-1261-15</inkml:trace>
  <inkml:trace contextRef="#ctx0" brushRef="#br0" timeOffset="-147980.81">31018 5988 2060 0,'0'0'350'16,"0"0"-161"-16,7 136 11 15,-5-64-72-15,-2 10-8 16,0 3-20-16,0 2-29 15,0-5-21-15,-4-5-18 16,-1-11 0-16,1-10-18 16,0-8 18-16,4-10-17 0,0-6 11 15,0-9-21 1,6-9-5-16,9-10 0 0,10-4 0 16,4-16 2-16,4-22 5 15,3-16 7-15,-5-13-12 16,-11-1-2-16,-9 2 1 15,-11 10-2-15,0 14-4 16,-23 12-8-16,-9 12-3 16,0 13-30-16,4 5 0 15,8 5-35-15,15 17-89 16,5-5-125-16,0-5-456 0</inkml:trace>
  <inkml:trace contextRef="#ctx0" brushRef="#br0" timeOffset="-147677.5">31295 6367 2598 0,'0'0'243'0,"0"0"-120"16,0 133 16-16,0-68-42 15,0-1-15-15,8-6-33 16,11-7-12-16,5-15-21 15,5-14-16-15,2-16 0 16,5-6 0-16,-3-11 23 16,-2-21-19-16,-8-12 18 15,-8-6-22-15,-11-2 8 0,-4 2-7 16,-10 7-2-16,-22 2-2 16,-9 11-24-16,-5 6-37 15,4 10-49-15,6 7-9 16,17 6-45-16,10 1-191 0</inkml:trace>
  <inkml:trace contextRef="#ctx0" brushRef="#br0" timeOffset="-147212.52">31685 6099 2567 0,'0'0'207'0,"0"0"-102"0,0 125 12 16,0-61-13-16,0 6-7 15,0 2-38-15,0 3-21 16,0-2-21-16,0-4 18 16,-2-5-4-16,2-8-3 15,0-6-27-15,0-7 3 16,0-8-4-16,8-9 0 15,3-7 0-15,1-9-16 16,-1-10 2-16,5-2-10 16,1-26 24-16,3-12-3 15,1-12 2-15,-2-9-36 0,0-3-21 16,-4 4-34 0,-1 7 52-16,1 9 34 0,-6 11 1 15,2 13 5-15,0 12 11 16,3 8 27-16,-1 12 52 15,3 22-10-15,-3 10-25 16,1 5-17-16,-8 0-10 16,-2-2-7-16,-1-8-10 15,-3-9-7-15,0-9-8 16,0-9-28-16,-25-12-83 16,0 0-148-16,-4-2-409 0</inkml:trace>
  <inkml:trace contextRef="#ctx0" brushRef="#br0" timeOffset="-147078.59">31845 6757 2648 0,'0'0'226'16,"0"0"-115"-16,0 0-22 15,0 0-16-15,145-1-50 16,-120-6-18-16,-8-4-5 16,-7 1-110-16,-8 2-769 0</inkml:trace>
  <inkml:trace contextRef="#ctx0" brushRef="#br0" timeOffset="-145845.43">2913 11243 1874 0,'0'0'529'0,"0"0"-350"0,0 0-107 16,0 0-7-16,4 122-37 16,1-71 15-16,1 7 0 15,2 4 13-15,-4 8-28 16,2 6 9-16,-1 22 5 16,-3-3-24-16,0 1 17 15,0-1-30-15,0-21 4 16,1-2-3-16,0-18-12 15,-1-15 7-15,0-19-2 16,-2-15-4-16,0-5-81 16,0-18-28-16,0-22 18 15,-12-46-103-15,-3 8-74 16,-1-3-1284-16</inkml:trace>
  <inkml:trace contextRef="#ctx0" brushRef="#br0" timeOffset="-145644.12">2900 11497 1965 0,'0'0'343'16,"31"-129"-96"-16,0 57-54 15,11 2-71-15,6 17-61 16,0 25-5-16,6 22-22 16,-6 6 15-16,0 36 17 15,-9 15-4-15,-10 10 4 16,-10 10-7-16,-15 5 13 16,-4 0-30-16,-11-4-4 15,-16-6-26-15,-6-11-4 16,-3-15-8-16,0-10-4 15,3-14-41-15,8-11-68 16,10-5-19-16,8-18-141 16,7-4-305-16</inkml:trace>
  <inkml:trace contextRef="#ctx0" brushRef="#br0" timeOffset="-145211.15">3702 11867 1713 0,'0'0'801'16,"0"0"-623"-16,0 0-59 15,0 0-42-15,0 0-64 0,0 0-2 16,-35-124-11-16,35 65 0 16,0-10 0-16,2-3 0 15,11-3 0-15,7 0 0 16,3 7 0-16,4 12 5 16,2 13 2-16,-1 18-7 15,6 15 26-15,-3 10 2 16,2 6 12-16,-1 23 18 15,-3 17 2-15,0 5-9 16,-6 9-25-16,2 3 7 16,-7 1-22-16,-5-5 29 15,-5 0-28-15,-6-5 0 0,-2-6-12 16,0-7-4-16,-18-7-71 16,-7-10-132-16,0-10-408 0</inkml:trace>
  <inkml:trace contextRef="#ctx0" brushRef="#br0" timeOffset="-145044.12">3767 11586 2731 0,'0'0'167'16,"0"0"-121"-16,0 0-22 15,118-43-16-15,-58 14-8 16,-10 3-211-16,-8 3-714 0</inkml:trace>
  <inkml:trace contextRef="#ctx0" brushRef="#br0" timeOffset="-144710.91">4464 11191 2171 0,'0'0'366'15,"0"0"-208"-15,0 0-11 16,-124-6-49-16,93 15-35 16,8 14 3-16,10 0-31 15,13 9 7-15,0-4-31 16,23 2-7-16,14-2 1 0,7 0 8 16,6 0 8-16,-2 0-11 15,-3 4 17-15,-11 4 8 16,-12 6 32-16,-13 4-11 15,-9 4-13-15,-2-2-24 16,-27-5-12-16,-9-9-7 16,-5-13-1-16,1-8-16 15,2-11-32-15,11-2-6 16,17-18-60-16,12-5-123 16,0-2-283-16</inkml:trace>
  <inkml:trace contextRef="#ctx0" brushRef="#br0" timeOffset="-144375.1">4886 11240 2265 0,'0'0'441'0,"0"0"-232"16,0 0-30-16,0 0-65 15,0 0-56-15,-89 106-13 16,89-80-39-16,13 0-2 16,13-5 3-16,6-3-8 15,4-1 6-15,-3 0-5 16,-6 0 1-16,-9 6 39 16,-12 9 29-16,-6 9-27 0,-9 5-8 15,-17 3-28-15,-10-6 8 16,1-9-10-16,-1-10-8 15,5-10-4-15,10-11-10 16,11-3-27-16,10-26-68 16,15-10-85-16,9-5-232 0</inkml:trace>
  <inkml:trace contextRef="#ctx0" brushRef="#br0" timeOffset="-144009.46">5374 11751 1998 0,'0'0'637'16,"0"0"-481"-16,0 0 21 16,0 0-72-16,0 0 3 15,0 0-63-15,0 0-22 16,0-58-19-16,-7 7 0 15,5-11-3-15,2-8-1 16,0-3 0-16,2 5 8 16,11 10-12-16,6 19 10 15,3 14-6-15,2 21 0 0,5 4 6 16,4 26 25-16,6 19 11 16,-4 10 4-1,-1 8-22-15,-5 5-2 0,-4-2-21 16,-10-2 9-16,-6-8-10 15,-9 2-46-15,0-17-148 16,-16-12-565-16</inkml:trace>
  <inkml:trace contextRef="#ctx0" brushRef="#br0" timeOffset="-143875.66">5401 11604 2635 0,'0'0'538'15,"0"0"-489"-15,0 0-40 16,122 0-9-16,-74 0-93 0,-6 0-1012 0</inkml:trace>
  <inkml:trace contextRef="#ctx0" brushRef="#br0" timeOffset="-143142.85">6727 11307 2459 0,'0'0'343'15,"0"0"-197"-15,0 0-36 0,0 0-46 16,-11 109-37-16,13-53 8 16,14 6-21-16,1 5 9 15,-1 3-22-15,-1-4 21 16,-3-5-6-16,-5-2 10 15,-1-9-9-15,-4-7-11 16,-2-14-6-16,0-11 0 16,0-16-10-16,0-2-44 15,-2-26 24-15,-9-22-29 16,-3-31-2-16,-1-32-46 0,1-28-70 16,8 7-39-1,6 26 80-15,0 29 136 0,6 22 93 16,15 2 118-16,8 2-81 15,8 12-35-15,4 23-53 16,1 16 31-16,0 18 4 16,-1 26-15-16,-8 9 11 15,-10 12-8-15,-12 2 4 16,-11 0-15-16,0-2 6 16,-23-5-27-16,-6-8-10 15,-4-9-16-15,-3-11-7 16,5-17-32-16,4-9-60 15,7-6-30-15,15-19-109 16,5-12-263-16,0 2-1473 0</inkml:trace>
  <inkml:trace contextRef="#ctx0" brushRef="#br0" timeOffset="-142774.98">7358 11333 2557 0,'0'0'259'15,"0"0"-125"-15,0 0-1 16,0 0-34-16,127-58-35 16,-95 12-30-16,-9-10-22 15,-9 0 1-15,-12 3-12 0,-2 12 5 16,-8 12-5-1,-19 18 6-15,-6 11-3 0,-6 10-1 16,6 29-3-16,1 14 0 16,11 9 0-16,7 6 27 15,14-2 17-15,0-4-24 16,6-4 1-16,17-9-20 16,6-11-2-16,2-12 1 15,2-14 0-15,1-12-1 16,-3 0-38-16,0-36-46 15,-8-3-63-15,-10-2-342 0</inkml:trace>
  <inkml:trace contextRef="#ctx0" brushRef="#br0" timeOffset="-142506.39">7735 10568 2438 0,'0'0'249'16,"0"0"-24"-16,31 144-71 16,-18-70-40-16,1 5-49 15,-1 4-4-15,-1-2-22 16,-4 0 9-16,-1-4-6 16,-3 1-1-16,0-1-6 15,1-3-20-15,2-8-2 16,0-8-9-16,1-16-8 0,2-14 8 15,-2-16-8 1,3-12-7-16,-2 0-66 0,5-30-11 16,-6-7-72-16,1 2-398 0</inkml:trace>
  <inkml:trace contextRef="#ctx0" brushRef="#br0" timeOffset="-142174.3">8198 11590 2653 0,'0'0'231'15,"0"0"-141"-15,0 0-33 16,0 0-7-16,0 0 13 0,0 0-38 16,11-112-7-16,-11 57-17 15,0 0 9-15,0-3-5 16,7 3-5-16,2 9 0 15,2 10 0-15,5 11 13 16,3 19 18-16,6 6 43 16,4 9-1-16,2 22-1 15,0 13-34-15,1 3-1 16,-8 5-26-16,-1-1-3 16,-8-5-7-16,-5-3 0 15,-8-8-1-15,-2-3-113 16,-23-12-213-16,-4-8-2042 0</inkml:trace>
  <inkml:trace contextRef="#ctx0" brushRef="#br0" timeOffset="-142040.36">8261 11434 2221 0,'0'0'790'0,"0"0"-658"15,0 0-63-15,0 0-48 16,138-20-21-16,-109 13-129 15,-9 5-526-15</inkml:trace>
  <inkml:trace contextRef="#ctx0" brushRef="#br0" timeOffset="-141440.06">9643 10958 2173 0,'0'0'431'0,"0"0"-171"16,0 0-86-1,0 0-44-15,-132-10-30 0,101 10-36 16,0 20-11-16,2 11-21 15,5 11 6-15,3 10-5 16,3 10 2-16,7 2-5 16,9 4-23-16,2-4 4 15,0-5-7-15,23-7-7 16,10-12 3-16,11-12-1 16,6-12-19-16,2-14-72 15,14-16-79-15,-15-18-183 16,-13-8-490-16</inkml:trace>
  <inkml:trace contextRef="#ctx0" brushRef="#br0" timeOffset="-141173.62">9739 11187 1962 0,'0'0'921'0,"0"0"-753"16,19 117 0-16,6-66-74 15,6-5-31-15,6-8-37 16,7-15-11-16,2-14 2 15,3-9 18-15,1-23 19 16,-8-21-25-16,-13-14 4 16,-13-9-20-16,-16-1 8 15,-2 0-21-15,-29 10 9 16,-14 12-8-16,-7 11-1 16,-4 16 0-16,3 10-40 0,10 9-29 15,24 14-53-15,11 13-88 16,8-1-331-16</inkml:trace>
  <inkml:trace contextRef="#ctx0" brushRef="#br0" timeOffset="-140837.48">10271 10925 2534 0,'0'0'329'0,"0"0"-147"0,12 139-19 16,-1-74-79-16,9 0-3 16,5-4-36-16,4-12-8 15,6-16-24-15,7-16 2 16,3-17-2-16,-1-8 29 15,-6-27-7-15,-9-9-17 16,-15-6 3-16,-14 1-18 16,0 3 17-16,-25 7-19 15,-12 7 0-15,-13 8-1 16,-6 8-44-16,-17 16-95 0,15 0-194 16,13 16-2198-16</inkml:trace>
  <inkml:trace contextRef="#ctx0" brushRef="#br0" timeOffset="-139738.45">10788 10957 1981 0,'0'0'411'0,"0"0"-207"15,0 0-135-15,0 0-15 16,0 0-11-16,0 0-24 15,0 0 15-15,6 130-2 16,-4-88 35-16,2 6-19 16,0 1 7-16,1 2-26 15,-1-7 22-15,0-5-26 16,-2-13-6-16,4-7-18 16,-4-10 3-16,0-5-4 15,-2-4 1-15,0 0-3 16,0-17 6-16,0-12-8 0,0-15 1 15,-4-11-29 1,4-9-39-16,0-3-24 0,0-2 25 16,2 4 47-16,11 12 23 15,1 8 22-15,1 15 63 16,3 14-25-16,1 12 1 16,4 4-6-16,-3 12 12 15,0 20-16-15,-6 8-3 16,-10 9-13-16,-4 1 4 15,0 0-2-15,-11-4-25 16,-9-8 7-16,-1-10-19 16,6-10 2-16,1-8-2 15,8-5-9-15,6-4-2 0,0-1-16 16,11 4 10-16,13 2 17 16,3 6-4-16,5 0 8 15,-6 2 9-15,1 3-9 16,-6-3 12-16,-4-2-10 15,-3 0 0-15,-6 0-6 16,-1-1 3-16,-3 0-7 16,1 1-83-16,2-8-35 15,-3-3-110-15,1-1-620 0</inkml:trace>
  <inkml:trace contextRef="#ctx0" brushRef="#br0" timeOffset="-139304.92">11560 10962 2042 0,'0'0'256'0,"0"0"-72"15,0 0-33-15,0 0-33 16,0 0 3-16,0 0-1 16,0 0-34-16,-72-44-19 15,57 72 6-15,4 9-34 16,-1 7-14-16,6 5-15 0,6 8 22 16,0-1-8-16,0-2 9 15,18-10-32-15,6-8 6 16,3-13-7-16,6-14 0 15,0-9 0-15,0-8 0 16,-2-28 19-16,-7-15-2 16,-6-18 9-16,-10-12-16 15,-5-4 6-15,-3-4-16 16,-3 4 0-16,-19 4-14 16,-4 5-12-16,-3 6-46 15,0 10-53-15,9 6-25 16,7 17-130-16,5 15-670 0</inkml:trace>
  <inkml:trace contextRef="#ctx0" brushRef="#br0" timeOffset="-138503.68">11959 10957 2342 0,'0'0'321'0,"0"0"-138"16,0 0-38-16,0 0-67 16,0 0-22-16,0 0-25 15,91-109-7-15,-91 77-13 16,0 6 10-16,-18 10 20 16,-6 10-14-16,-2 6-2 15,-4 8-17-15,8 21 11 0,4 10-15 16,7 7 7-16,9 7-6 15,2 1 6-15,0 0-7 16,20-4-4-16,2-3 0 16,2-6 5-16,3-7-9 15,0-10 10-15,-2-6-12 16,-4-11 6-16,-4-7 0 16,-5 0 0-16,0-21-1 15,-5-13 1-15,-1-10-23 16,-4-7-14-16,3-4-55 15,2 3 27-15,4 1 27 16,2 8 38-16,5 2-1 0,2 12 1 16,2 8-1-16,3 10 1 15,-3 11 2-15,1 0 5 16,2 29 31-16,-4 8-6 16,2 8 14-16,-3 6-22 15,-5 0-2-15,1 0 1 16,-7-7 4-16,-5-10-1 15,-4-10-5-15,0-9-3 16,0-8-17-16,0-7 19 16,0 0-14-16,0-16-6 15,-4-14-7-15,4-9 2 16,0-10 1-16,9 1 3 16,11 2-4-16,2 10-3 0,5 10 8 15,-1 13 0-15,3 13 3 16,-2 2 1-16,-2 31 9 15,-3 7 2-15,-1 10 0 16,-6-1 2-16,-4 2-7 16,-2-7 10-16,-4-6-8 15,-3-9 20-15,0-6-32 16,0-5 7-16,0-6-7 16,0 0 0-16,3-3-7 15,-1-2-36-15,1-3 4 16,0-1-26-16,-3-3 14 15,0 0-42-15,0-10 26 16,0-12-57-16,-2-1-158 0,0 7-430 16</inkml:trace>
  <inkml:trace contextRef="#ctx0" brushRef="#br0" timeOffset="-138137.49">12904 11267 2329 0,'0'0'310'0,"0"0"-137"16,0 0-96-16,0-132-37 0,0 80-32 15,9-1-2-15,2-1-5 16,2 4 0-16,3 9 51 16,0 10-4-16,0 16 10 15,1 15-19-15,3 0 38 16,3 19-30-16,2 13 4 16,-2 8-18-16,0 5-7 15,-1 1-7-15,-2 0-8 16,-4 0 9-16,-8-2-18 15,-1-1 11-15,-7-5-13 16,0-9-15-16,-11-4-129 16,-9-12-231-16,-2-4-1894 0</inkml:trace>
  <inkml:trace contextRef="#ctx0" brushRef="#br0" timeOffset="-137970.54">12973 11173 2773 0,'0'0'235'0,"0"0"-147"16,0 0-29-16,0 0-30 16,0 0-29-16,136-38-106 15,-105 13-328-15,-4 2-245 0</inkml:trace>
  <inkml:trace contextRef="#ctx0" brushRef="#br0" timeOffset="-137636.09">13492 10832 2406 0,'0'0'339'0,"0"0"-153"15,0 0-55-15,0 0-27 16,-46 116-39-16,42-65 4 15,4 2-19-15,0 0 9 16,0-5-16-16,17-10-6 16,3-10-30-16,7-14-3 15,4-14-4-15,3 0 0 16,-1-26 12-16,-2-18-12 0,-11-12 21 16,-9-12-21-16,-9-11 7 15,-2-3-7-15,-8-6-7 16,-17-1-12-16,-6 7-23 15,0 6-35-15,0 14-32 16,8 18-15-16,8 18-67 16,6 18-264-16</inkml:trace>
  <inkml:trace contextRef="#ctx0" brushRef="#br0" timeOffset="-137269.22">13898 11275 2119 0,'0'0'252'16,"0"0"-61"-16,0 0-24 15,0 0-51-15,11-142-72 16,-4 96-7-16,2-2-29 16,0 2 4-16,2 3 0 15,0 14 25-15,2 8 9 16,4 15-21-16,2 6 39 0,6 16 19 16,4 18-28-16,-2 11-39 15,-1 1 0-15,-3 2-16 16,-6-2 5-16,-5-4-5 15,-8-8 0-15,-4-1-44 16,-2-11-157-16,-14-9-461 0</inkml:trace>
  <inkml:trace contextRef="#ctx0" brushRef="#br0" timeOffset="-137102.99">14003 11163 2608 0,'0'0'312'16,"0"0"-133"-16,0 0-104 0,0 0-54 16,0 0-21-16,118-20-218 15,-116 20-1888-15</inkml:trace>
  <inkml:trace contextRef="#ctx0" brushRef="#br0" timeOffset="-135835.16">15751 10200 1791 0,'0'0'391'15,"0"0"-210"-15,0 0-8 16,0 0-29-16,0 0-19 15,0 0-45-15,-131 43-7 16,94-11-33-16,2 4 11 0,3 8-7 16,6 6 7-1,4 10 0-15,8 9-22 0,10 5-3 16,4 4-8-16,0 3 19 16,15-4-32-16,7 0 4 15,5-9-9-15,2-6 0 16,0-10 0-16,-2-12-10 15,0-12 8-15,-2-12 4 16,-4-6 6-16,-2-4-6 16,-2-4 2-16,-1 0-3 15,-3 0-2-15,-1 4 1 16,-6-2-122-16,-2-2-349 0</inkml:trace>
  <inkml:trace contextRef="#ctx0" brushRef="#br0" timeOffset="-134498.79">15963 10774 1867 0,'0'0'539'16,"0"0"-346"-16,0 0-38 0,0 0 28 16,0 0-48-16,0 0-26 15,0 0-22-15,135 0-33 16,-98 0 4-16,-2 0-39 16,-2 0-3-16,-4 0-12 15,-4 0 1-15,-5 0-5 16,-9-2 6-16,-2 0-10 15,-5 2 10-15,-4 0-12 16,0 0-44-16,0 0-74 16,0 0-319-16</inkml:trace>
  <inkml:trace contextRef="#ctx0" brushRef="#br0" timeOffset="-133665.35">16714 10374 1782 0,'0'0'508'15,"0"0"-302"-15,0 0-61 16,0 0-52-16,0 0 16 16,0 0-43-16,115-51-27 15,-76 49 13-15,-1 2-16 16,-3 0 22-16,-4 19-24 15,-6 8 15-15,-7 5-11 16,-11 6 13-16,-7 4-17 16,-5 3-17-16,-22-1-17 0,-8-4-8 15,-6-8-30 1,-1-12-58-16,5-11 7 0,10-9 0 16,11 0 65-16,11 0 24 15,5-9 5-15,11 1 39 16,20 6 13-16,8 2 7 15,1 0-27-15,-1 22 9 16,-3 9-23-16,-9 8 13 16,-11 3-8-16,-12 2 0 15,-4-1-5-15,-13-4-5 16,-21-1 1-16,-8-5-18 16,-4-10 2-16,-4-4 5 0,5-10-16 15,10-4 5-15,8-5-17 16,14 0-37-16,13-14-80 15,6-3-243-15,15 1-1613 16</inkml:trace>
  <inkml:trace contextRef="#ctx0" brushRef="#br0" timeOffset="-133365.33">17467 10962 2721 0,'0'0'297'0,"0"0"-128"16,0 121-33-16,0-71-65 15,-2-3-31-15,-7-6-35 16,-2-5-2-16,-1-8-3 16,-1-6-58-16,3-8-103 15,2-7-257-15</inkml:trace>
  <inkml:trace contextRef="#ctx0" brushRef="#br0" timeOffset="-131397.42">18029 10293 2094 0,'0'0'341'15,"0"0"-109"-15,0 0-81 16,0 0-6-16,0 0-79 16,0 0 3-16,0 0-1 15,-125 90-16-15,105-36-25 16,5 11-4-16,5 6 14 16,8 8-19-16,2-1 17 15,10-3-15-15,15-8 0 0,7-11-19 16,6-17 6-16,6-17 2 15,2-21 9 1,-2-1-4-16,-1-30 14 0,-8-16 11 16,-10-8-22-16,-12-1 6 15,-13 6-22-15,0 8 6 16,-27 15-7-16,-15 14 0 16,-7 12-11-16,-5 7-23 15,3 21-12-15,13 7-35 16,14 0 11-16,14-3-38 15,12 2-14-15,23-11-129 16,4-8-358-16</inkml:trace>
  <inkml:trace contextRef="#ctx0" brushRef="#br0" timeOffset="-127893.24">18392 10144 393 0,'0'0'280'0,"0"0"-176"16,0 0-102-16,0 0 516 15,0 0-154-15,0 0-116 16,0 0-195-16,-4-17 29 16,0 8 66-16,-2 1-86 15,0-1-16-15,0-2-13 16,-1 1 87-16,1 2-13 15,0 0-29-15,2 1-51 16,2 2 2-16,2 1-29 16,0-1 9-16,0 5 0 15,0-5 14-15,0 3 42 16,12 2 6-16,3 0 3 16,5 0-15-16,5 7 18 0,1 10-45 15,3 9 0-15,0 6-3 16,-2 9-2-16,-5 8 9 15,-1 8 0-15,-6 4 6 16,-1 6-25-16,-4 1 24 16,-5 0-29-16,-3 0 11 15,-2 1-18-15,0 0 5 16,-13-4-4-16,-8 0-5 16,-1-4 1-16,-2-4 4 15,-1-10-11-15,3-6 13 16,-1-9-16-16,4-6-32 15,3-7-41-15,1 1-68 0,3-11-145 16,1-1-1835-16</inkml:trace>
  <inkml:trace contextRef="#ctx0" brushRef="#br0" timeOffset="-115882.18">19103 11018 1419 0,'0'0'1503'15,"0"0"-1305"-15,0 0-108 0,0 0-44 16,0 0-46-16,0 0-50 16,-67 29-160-16,67-12-921 0</inkml:trace>
  <inkml:trace contextRef="#ctx0" brushRef="#br1" timeOffset="-111741.55">2371 2180 787 0,'0'0'1378'16,"0"0"-1184"-16,0 0-86 15,0 0 10-15,0 0 8 16,0 0-51-16,0 0-29 16,0-14-5-16,0-4-17 15,0-9 24-15,0-5-25 16,0-8-1-16,0-7-13 15,0-11 4-15,0-5-13 16,0-9 0-16,-2-8 0 16,-4-7 2-16,-3-3-4 15,1 1 4-15,4 7-8 0,2 11 12 16,2 10-8-16,0 11 9 16,0 8-14-16,14 7 11 15,1 12-4-15,3 11 0 16,2 6 0-16,2 6 0 15,-1 0 1-15,0 18 6 16,0 4-6-16,-3 3-2 16,-5 6 1-16,-7 21-60 15,-1-8-82-15,-5-2-188 0</inkml:trace>
  <inkml:trace contextRef="#ctx0" brushRef="#br1" timeOffset="-111541.22">2263 1685 2539 0,'0'0'233'16,"0"0"-184"-16,0 0 19 15,0 0-26-15,0 0-6 16,0 0-35-16,142 0-2 15,-111 0-140-15,-7 0-398 0</inkml:trace>
  <inkml:trace contextRef="#ctx0" brushRef="#br1" timeOffset="-111009.58">3078 1083 1782 0,'0'0'436'0,"0"0"-287"16,0 0-53-16,0 0 5 16,0 0-41-16,0 0 0 15,-96 116-20 16,81-74-39-31,1 6 16 0,1 7-2 0,-1 1 46 0,1 6-48 16,2 4 32-16,2 2-14 16,2 4-6-16,1 0 2 0,4-2-12 15,2-1 5-15,0-4-6 16,0-4 9-16,10-3-22 16,9-8 13-16,2-4-14 15,2-7-1-15,-1-7-3 16,1-10 3-16,-6-8 1 15,-1-14-50-15,-5 0-228 16,-7-10-513-16</inkml:trace>
  <inkml:trace contextRef="#ctx0" brushRef="#br1" timeOffset="-110709.18">3239 1506 2041 0,'0'0'363'15,"0"0"-151"-15,0 0-21 16,0 0-71-16,87 121-46 15,-61-80-30-15,1 8 6 16,-1 0-30-16,-1-1 4 16,-2 1-10-16,-4-7-5 15,-1-5-9-15,-5-3 0 16,-1-11-5-16,-5-9-100 0,-3-8-156 16,-4-6-573-16</inkml:trace>
  <inkml:trace contextRef="#ctx0" brushRef="#br1" timeOffset="-110409.09">3534 1555 2294 0,'0'0'273'16,"0"0"-145"-16,0 0 16 16,0 0-58-16,-77 101-41 15,54-57-28-15,-3 8 11 16,1 1-26-16,-1-2 13 16,-1 2-8-16,0-6-7 15,5-1 0-15,1-2-60 16,8-13-173-16,7-11-673 0</inkml:trace>
  <inkml:trace contextRef="#ctx0" brushRef="#br1" timeOffset="-110109.25">3655 1122 2176 0,'0'0'406'16,"0"0"-202"-16,51 119-50 15,-24-55-30-15,-2 8-73 16,-2 7-5-16,-4-1-18 15,-7 1 9-15,-6 0-6 16,-6-3 0-16,0 1-15 0,-2-5-12 16,-16-1-4-16,-5-8 0 15,2-3-1-15,-13 2-77 16,8-18-126-16,1-12-534 16</inkml:trace>
  <inkml:trace contextRef="#ctx0" brushRef="#br1" timeOffset="-109609.06">4217 1616 2442 0,'0'0'327'0,"0"0"-143"15,0 0-65-15,0 0-51 16,131-12-25-16,-97 9-34 15,-5 3 4-15,-7 0-12 16,-4 0 2-16,-5 0-3 16,-13 0-85-16,0 7-163 15,0 3-828-15</inkml:trace>
  <inkml:trace contextRef="#ctx0" brushRef="#br1" timeOffset="-109409.14">4255 1871 2670 0,'0'0'263'0,"0"0"-141"16,0 0-35-16,116 0-40 15,-85 0-26-15,-2 0-21 16,-4 0-12-16,-10 0-157 15,-3 0-454-15</inkml:trace>
  <inkml:trace contextRef="#ctx0" brushRef="#br1" timeOffset="-108274.5">5447 1358 1190 0,'0'0'553'16,"0"0"-356"-16,0 0-37 0,0 0 55 15,0 0-21-15,0 0-56 16,0 0-54-16,-17 0 15 16,3 0-22-16,-3 0-18 15,-4-2-10-15,-3-3-14 16,0 1-12-16,-5 1-4 16,0 1-5-16,0 2-6 15,0 0 1-15,0 0-4 16,2 0-3-16,0 7 6 15,2 9-10-15,3 4 6 16,0 4-5-16,2 5 2 16,3 0 4-16,0 6 2 15,4 1-3-15,4 2-5 16,2-1 7-16,3 2-4 0,4-1 2 16,0 1 3-16,0 0 1 15,7-1 6-15,9 1 8 16,3-1-5-16,8-4 1 15,4-2-11-15,5-2 14 16,4-7-11-16,0-4 15 16,2-9-20-16,-1-7 8 15,-1-3-12-15,-5-7 4 16,1-18 2-16,-5-12 3 16,-2-11 9-16,-7-13-19 15,-1-8 6-15,-8-8-1 16,-7 3-10-16,-6 7 5 15,0 12 0-15,0 17 1 0,-2 15-1 16,-4 18 9-16,-1 5 17 16,3 10 24-16,4 24-30 15,0 12 9-15,0 6-20 16,13 2 8-16,7-2-8 16,5-5 2-16,-4-8-7 15,2-7-3-15,-3-6-2 16,-2-3 0-16,-4-9 0 15,1-5-131-15,-1-2-201 16,-6-5-2221-16</inkml:trace>
  <inkml:trace contextRef="#ctx0" brushRef="#br1" timeOffset="-108107.09">5956 1673 1176 0,'0'0'1626'15,"0"0"-1517"-15,0 0-109 16,0 0-143-16</inkml:trace>
  <inkml:trace contextRef="#ctx0" brushRef="#br1" timeOffset="-107239.91">6535 926 1965 0,'0'0'364'0,"0"0"-169"16,0 0-73-16,0 0-27 16,0 0-54-16,0 0-11 15,0 0 22-15,-38-26-7 16,23 26-10-16,-3 2-19 16,-2 12 6-16,0 5-9 0,0 2 10 15,-3 9-7-15,4 4-2 16,1 6-13-16,-1 6-1 15,4 5 5-15,1 3-3 16,4 4 5-16,1 3-7 16,5 0 22-16,2 4-15 15,2 2 18-15,0 0 5 16,0-1-4-16,2-2 0 16,11-6-7-16,3-8 20 15,3-6-4-15,6-7 6 16,2-5-12-16,0-6-4 15,-1-5-25-15,1-7 5 0,-5-3-5 16,-2-11-4-16,-5 0-80 16,-5-22-51-16,-4-6-75 15,-3-5-1526-15</inkml:trace>
  <inkml:trace contextRef="#ctx0" brushRef="#br1" timeOffset="-106872.95">6782 1238 1752 0,'0'0'563'0,"0"0"-244"0,0 0-111 16,0 0-83-16,0 0-40 15,104 121-37-15,-75-80 8 16,0 3-2-16,0 1 8 16,0 4-13-16,-3-1-14 15,0 0-2-15,-1-2-18 16,-5-4 5-16,1-4-20 15,-6-7 8-15,-4-8-8 16,-2-4-1-16,-2-7-9 16,-5-5-63-16,-2-7-66 0,0 0-136 15,0 0-991-15</inkml:trace>
  <inkml:trace contextRef="#ctx0" brushRef="#br1" timeOffset="-106569.14">7216 1296 2517 0,'0'0'377'0,"0"0"-213"0,0 0-30 16,0 0-54-16,0 0-39 15,0 0-15-15,-99 118 11 16,68-72 2-16,-5 3-8 16,-6 8 17-16,-5 1-32 15,1 3-4-15,-2-2-12 16,6-5-1-16,9-5-58 16,10-10-66-16,10-12-201 15,8-10-2104-15</inkml:trace>
  <inkml:trace contextRef="#ctx0" brushRef="#br1" timeOffset="-106038.45">7418 1650 1450 0,'0'0'1439'0,"0"0"-1286"0,0 0-39 15,0 0 3-15,0 0-37 16,0 0-22-16,130 0-37 16,-99 0 1-16,-2 0-22 15,-3-4 5-15,-8 0-5 16,-2-2-38-16,-3-3-99 15,-6 2-207-15,-3 0-1828 0</inkml:trace>
  <inkml:trace contextRef="#ctx0" brushRef="#br1" timeOffset="-105637.52">7926 1183 2068 0,'0'0'345'16,"0"0"-109"-16,0 0-40 15,0 0-66-15,0 0-20 16,0 0-28-16,0 0-9 16,137 136-17-16,-111-92-4 15,0 2-5-15,1 1-19 16,0-1 6-16,-2-2-23 0,0 0 10 16,-4-2-16-16,-3-1-1 15,-1-8-4-15,-5-3 0 16,-5-6-1-16,-1-6 3 15,-2-5-6-15,-4-6-44 16,0-7-68-16,0 0-136 16,0 0-838-16</inkml:trace>
  <inkml:trace contextRef="#ctx0" brushRef="#br1" timeOffset="-105338.47">8319 1205 2500 0,'0'0'354'15,"0"0"-196"-15,0 0-42 16,-61 112-25-16,39-68-47 15,-2 4 11-15,-5 3-8 16,-2-2-1-16,-3 2-18 16,0-3-11-16,3-4-10 15,4-4-7-15,6-8 0 0,7-5-55 16,9-8-83 0,5-7-215-16,0-5-1567 0</inkml:trace>
  <inkml:trace contextRef="#ctx0" brushRef="#br1" timeOffset="-104970.58">8562 1601 2466 0,'0'0'340'15,"0"0"-176"-15,0 0-27 16,0 0-71-16,2 135-18 15,0-91-20-15,-2 0 6 16,2-8-33-16,0-7 6 16,-2-11-7-16,2-16-56 15,1-2-154-15,0 0-550 0</inkml:trace>
  <inkml:trace contextRef="#ctx0" brushRef="#br1" timeOffset="-104637.13">8753 1032 2026 0,'0'0'522'16,"0"0"-325"-16,0 0-22 0,52 125-45 16,-34-71-49-16,-5 8 10 15,-2 9-21-15,-2 2 8 16,-7 2-33-16,-2 2 4 16,0-4-11-16,0-3-17 15,-16-2-11-15,-3-3-9 16,-6-7-2-16,0-2-9 15,-6 2-77-15,9-15-118 16,2-11-260-16</inkml:trace>
  <inkml:trace contextRef="#ctx0" brushRef="#br1" timeOffset="-103134.43">5889 1685 2694 0,'0'0'216'0,"0"0"-167"16,0 0 2-16,0 0-22 0,0 0 2 16,0 0-3-16,0 0 31 15,89-19-22-15,-85-8-15 16,-4 4-10-16,0 5-11 15,-2 8 13-15,-14 10-14 16,5 0 0-16,3 25-114 16,4 6-111-16,4-2-850 0</inkml:trace>
  <inkml:trace contextRef="#ctx0" brushRef="#br1" timeOffset="-102334.23">9177 1542 2438 0,'0'0'274'15,"0"0"-134"-15,0 0-24 16,0 0-32-16,0 0-38 0,0 0-23 15,0 0 23-15,45 42 1 16,-39-48 2-16,-4-8-28 16,-2 2 4-16,0-1-25 15,0 6-11-15,-6 5-54 16,-3 2-95-16,2 0-352 0</inkml:trace>
  <inkml:trace contextRef="#ctx0" brushRef="#br1" timeOffset="-101834.29">9795 851 2433 0,'0'0'268'0,"0"0"-137"15,0 0-36-15,0 0-40 0,0 0-13 16,0 0-32-16,-110 130 16 16,90-79-13-16,-2 9 12 15,2 8-6-15,-1 11 12 16,6 5 1-16,3 0-2 16,12 1 2-16,0-8-4 15,4-4 9-15,15-10-17 16,6-12 13-16,2-9-21 15,2-7 5-15,0-9-6 16,-2-8-7-16,-6-6-4 16,-3-5 0-16,-5-2-6 15,-3-3-57-15,-6-2-86 0,-4 0-238 16,0 0-1438-16</inkml:trace>
  <inkml:trace contextRef="#ctx0" brushRef="#br1" timeOffset="-101499.52">10053 1189 2102 0,'0'0'396'16,"0"0"-163"-16,0 0-55 16,0 0-65-16,112 102-48 15,-83-58 4-15,0 4-12 16,0 3-10-16,0 3-10 16,-2 0-11-16,-2 0 14 15,-2-4-30-15,-3-2 4 16,-2-9-13-16,-2-12-2 15,-8-10-34-15,-5-17-112 16,-3 0-250-16,0-14-904 0</inkml:trace>
  <inkml:trace contextRef="#ctx0" brushRef="#br1" timeOffset="-101233.86">10428 1264 1811 0,'0'0'815'0,"0"0"-617"16,0 0-62-16,-83 127-20 0,50-77-50 15,-6 1-17 1,-3 0 9-16,-4 2-25 0,1-3-7 16,1 0-19-16,5-6-7 15,8 3-29-15,14-15-84 16,5-9-306-16</inkml:trace>
  <inkml:trace contextRef="#ctx0" brushRef="#br1" timeOffset="-100631">10711 1627 2549 0,'0'0'277'16,"0"0"-191"-16,0 0 44 0,0 0-15 16,0 0-54-16,114-19-9 15,-81 15-21-15,-2 1-17 16,-2 3-11-16,-5 0 1 15,-4 0-8-15,3-3-49 16,-8-3-132-16,-5-2-463 0</inkml:trace>
  <inkml:trace contextRef="#ctx0" brushRef="#br1" timeOffset="-100331.42">11143 1141 2426 0,'0'0'402'15,"0"0"-313"-15,0 0 17 16,0 0-15-16,74 111-21 16,-43-78-25-16,3 7 2 15,1 0-2-15,1 4-4 16,-3 3 4-16,2-1-16 15,-3 2 8-15,-3-4-25 16,-2 0-2-16,-7-4-9 16,-3-8-1-16,-3-8 0 15,-5-7-8-15,-5-12-35 16,-4-5-96-16,0-16-127 16,0-7-952-16</inkml:trace>
  <inkml:trace contextRef="#ctx0" brushRef="#br1" timeOffset="-100064.95">11538 1157 1770 0,'0'0'945'0,"0"0"-771"15,0 0-31-15,-69 104-5 16,42-60-43-16,-2 7-11 0,-2 2-29 16,-3 5 3-1,1 1-25-15,0-4-2 0,1 0-30 16,6-11 3-16,5-5-4 16,8-12-42-16,13-9-84 15,0-9-117-15,0-9-430 0</inkml:trace>
  <inkml:trace contextRef="#ctx0" brushRef="#br1" timeOffset="-99597.77">11865 1363 2173 0,'0'0'403'16,"0"0"-182"-16,0 0-50 15,0 0-69-15,0 0-4 16,0 0-20-16,117 60-4 15,-105-32-1-15,-3 5-4 16,-7 3-7-16,-2 1-20 0,0 4 4 16,-13 0-27-1,-11 0 8-15,-5-2-23 0,-5-10 1 16,1-9-5 0,0-10-37-16,4-10-83 0,8 0-9 15,8-18 24-15,11-2 44 16,2 4 49-16,4 2 10 15,21 4-2-15,4 4 8 16,7 2 1-16,1 2-3 16,1-1 4-16,-4-6-6 15,-3-3 0-15,-7-8 0 16,-1-23-102-16,-9 2-141 16,-6-1-485-16</inkml:trace>
  <inkml:trace contextRef="#ctx0" brushRef="#br1" timeOffset="-99330.3">12135 910 2442 0,'0'0'393'0,"0"0"-208"16,0 0-21-16,65 136-58 15,-43-76-18-15,0 11-26 16,-4 7 8-16,-5 6-25 15,-5 3 0-15,-8 3-21 16,0-5-13-16,-6-1-6 16,-15-5-1-16,-8-6-6 0,-3-9 6 15,1-10-8 1,0-12-77-16,2-12-107 0,7-11-173 16,3-12-883-16</inkml:trace>
  <inkml:trace contextRef="#ctx0" brushRef="#br1" timeOffset="-97595.24">23310 1576 2332 0,'0'0'216'0,"0"0"-83"16,0 0-26-16,0 0 6 16,0 0-59-16,0 0-28 15,0 0-25-15,2-141 7 16,-2 74 11-16,0-30-13 16,0-26 10-16,0-23-15 15,-2 14 1-15,2 28 3 16,0 40-8-16,0 28 8 15,2 1-4-15,13 7 5 16,8 6-5-16,6 15 6 16,4 7-6-16,6 7 2 0,-2 18 3 15,-1 4-12 1,-5 3-15-16,-13 18-115 0,-9-7-151 16,-9-5-1767-16</inkml:trace>
  <inkml:trace contextRef="#ctx0" brushRef="#br1" timeOffset="-97362.42">23270 1209 2542 0,'0'0'261'0,"0"0"-207"0,0 0-25 15,0 0 16-15,0 0-44 16,142 6 2-16,-90-6-3 16,-8-10-151-16,-8-1-405 0</inkml:trace>
  <inkml:trace contextRef="#ctx0" brushRef="#br1" timeOffset="-97029.33">24047 681 2182 0,'0'0'332'0,"0"0"-153"0,0 0-31 15,0 0-63-15,0 0-55 16,0 0 11-16,-102 121-16 15,82-72 34-15,-1 12-24 16,2 6 10-16,3 2-14 16,5 4-6-16,5 0-4 15,6-6-12-15,0-3-5 16,0-6 2-16,17-10-11 16,3-7 11-16,3-9-10 15,-1-10 4-15,-2-10-1 16,0-11-40-16,-2-1-82 0,-5-9-93 15,-2-10-175-15</inkml:trace>
  <inkml:trace contextRef="#ctx0" brushRef="#br1" timeOffset="-96761.3">24228 888 1786 0,'0'0'488'16,"0"0"-170"-16,0 0-135 16,0 0-54-16,91 105-29 0,-62-70-41 15,-2 0 12 1,2-1-14-16,0 0 9 0,-2 2-24 16,0-2-12-1,-5 0-5-15,-2-2-14 0,-2-3-9 16,-5-6-2-16,-2-9-14 15,-6-14-120-15,-2 0-256 16,-3-20-448-16</inkml:trace>
  <inkml:trace contextRef="#ctx0" brushRef="#br1" timeOffset="-96529.52">24612 854 143 0,'0'0'2511'16,"0"0"-2255"-16,0 0-164 15,0 0-2-15,-116 94-32 16,89-58-39-16,-2 7-8 16,0 4-11-16,-2 6 0 15,2 3 5-15,4 0-9 16,6-8 5-16,7-5-2 15,12-19-93-15,0-13-178 16,0-11-1179-16</inkml:trace>
  <inkml:trace contextRef="#ctx0" brushRef="#br1" timeOffset="-96226.99">24776 539 2194 0,'0'0'434'15,"0"0"-180"-15,52 120-66 16,-32-57-74-16,0 3-34 16,-4 0-37-16,-5 3 17 15,-9-4-30-15,-2 3 1 16,0 0-24-16,-13 2 2 15,-12-3-8-15,-6-5 0 16,-2-5-1-16,1-14-6 16,3-15-49-16,11-23-84 0,10-5-230 15,8-5-663-15</inkml:trace>
  <inkml:trace contextRef="#ctx0" brushRef="#br1" timeOffset="-95959.59">25378 965 2441 0,'0'0'344'16,"0"0"-156"-16,0 0-58 16,146-33-77-16,-109 24-36 15,-8 0-13-15,-11 9-4 16,-9 0-94-16,-9 0-399 0</inkml:trace>
  <inkml:trace contextRef="#ctx0" brushRef="#br1" timeOffset="-95795.61">25325 1189 2557 0,'0'0'511'0,"0"0"-455"16,0 0 31-16,0 0-17 15,124 0-52-15,-90-2-9 16,7-5-9-16,-12 0-124 15,-5-2-532-15</inkml:trace>
  <inkml:trace contextRef="#ctx0" brushRef="#br1" timeOffset="-94893.9">26469 882 1044 0,'0'0'504'15,"0"0"-180"-15,0 0-150 16,0 0-31-16,0 0 41 16,0 0 46-16,0 0-3 15,12 8-125-15,-29-6-56 16,-7-2 0-16,-8 0-10 16,-1 0-6-16,-5 0-22 15,0 0 1-15,0 0-4 16,-2 4-2-16,-1 10-3 15,4 6 0-15,1 12-1 16,3 7 1-16,4 8 12 16,4 10 9-16,10 2 33 0,8 6-21 15,7-1 8-15,7-3-27 16,24-10 7-16,13-10-17 16,12-13-3-16,7-17 0 15,3-11-1-15,1-4 0 16,-9-29 6-16,-6-17-11 15,-13-13 5-15,-9-5-15 16,-17-2-27-16,-8 6 11 16,-5 12 22-16,-2 13 9 15,-10 15 4-15,3 14-3 16,7 10 35-16,2 8-7 16,0 24-6-16,2 10-19 0,14 9-6 15,4-1 3 1,2-6-2-16,1-8-2 0,-4-11-78 15,8-20-70-15,-7-5-342 16,-3 0-1436-16</inkml:trace>
  <inkml:trace contextRef="#ctx0" brushRef="#br1" timeOffset="-94658.74">26921 874 2329 0,'0'0'336'0,"0"0"-168"15,0 0-25-15,65 127-56 0,-36-82 4 16,2 1-49-16,2 3-9 16,-2-1-19-16,1-2-6 15,-6 0-6-15,-3-2 2 16,-4-6-8-16,-2-8-2 15,-9-11-69-15,-1-12-176 16,-7-7-527-16</inkml:trace>
  <inkml:trace contextRef="#ctx0" brushRef="#br1" timeOffset="-94359.33">27293 902 48 0,'0'0'2790'0,"0"0"-2544"16,0 0-111-16,-91 113-17 16,64-72-49-16,-4 5-46 15,0 3 4-15,-3 3-18 16,1 2 20-16,0-1-24 15,4-4 4-15,6-8-9 16,10-11-9-16,13-12-63 16,0-13-117-16,9-5-350 0</inkml:trace>
  <inkml:trace contextRef="#ctx0" brushRef="#br1" timeOffset="-93959.02">27661 439 2001 0,'0'0'656'0,"0"0"-463"16,0 0-3-16,0 0-43 15,0 0-32-15,83 121-38 16,-77-66-9-16,-6 1-6 16,0 4-22-16,-15-3-7 15,-14-7-22-15,-12-8 0 16,-1-12-11-16,-2-14-5 15,5-12-84-15,10-4 14 16,12-9 1-16,15-14 40 16,2 5 13-16,13 1-1 15,18 5 22-15,29 9-48 16,-8 3-118-16,-4 0-607 0</inkml:trace>
  <inkml:trace contextRef="#ctx0" brushRef="#br1" timeOffset="-93353.38">27802 1293 2110 0,'0'0'424'0,"0"0"-249"15,0 0-12-15,133 8-93 16,-86-8-30-16,0 0-20 0,-7-2-19 16,0-6-2-1,-13 2-80-15,-12 2-222 0</inkml:trace>
  <inkml:trace contextRef="#ctx0" brushRef="#br1" timeOffset="-93159.49">28098 1101 2632 0,'0'0'220'16,"0"0"-84"-16,0 120-22 16,-2-68-39-16,-1-2-58 15,1-4-2-15,2-8-14 16,0-7-1-16,0-18-34 0,0-6-178 15,0-7-599-15</inkml:trace>
  <inkml:trace contextRef="#ctx0" brushRef="#br1" timeOffset="-92758.56">28502 662 2186 0,'0'0'357'0,"0"0"-135"15,0 162-32-15,0-88-45 16,0 4-61-16,-7 2-29 16,3 0-22-16,1-1-7 15,3-5-8-15,0-5-18 16,0-15 2-16,14-10 7 15,4-15-13-15,1-12 10 16,6-13-7-16,2-4 2 16,0-12 9-16,-3-19-3 15,-4-9-6-15,-6-7-1 16,-8-2-6-16,-6-1 1 16,0 4-11-16,-20 6 0 15,-9 9-24-15,-2 14 0 0,6 13-8 16,5 4 3-16,9 7-36 15,11 24-2-15,2-7-120 16,16-4-580-16</inkml:trace>
  <inkml:trace contextRef="#ctx0" brushRef="#br1" timeOffset="-92457.63">28998 928 2478 0,'0'0'214'0,"0"0"-109"15,0 0 66-15,72 135-45 16,-45-85-67-16,-1 4 3 15,1 5-11-15,-2-4-6 16,-3-3-35-16,-5-8 0 16,0-7-10-16,-7-16-8 15,2-15-90-15,-5-6-248 16,-5 0-476-16</inkml:trace>
  <inkml:trace contextRef="#ctx0" brushRef="#br1" timeOffset="-92223.09">29393 884 2767 0,'0'0'251'16,"0"0"-126"-16,0 0 1 16,-113 143-24-16,74-87-42 15,-1 0-32-15,1 2 12 16,-2-3-19-16,1 0 5 15,2-6-25-15,5-7-1 16,6-10-2-16,11-11-51 16,16-12-81-16,0-9-250 15,0 0-676-15</inkml:trace>
  <inkml:trace contextRef="#ctx0" brushRef="#br1" timeOffset="-91982.31">29830 1146 2482 0,'0'0'305'0,"0"0"-154"16,127-3-49-16,-83 1-44 16,-12 2-47-16,-10 0 5 15,-13-2-16-15,-4-2-131 16,-5-4-519-16</inkml:trace>
  <inkml:trace contextRef="#ctx0" brushRef="#br1" timeOffset="-91790.23">29862 1073 2925 0,'0'0'192'0,"0"0"-125"16,0 0 12-16,0 140-13 0,0-98-54 16,6-4-10-16,5-6-2 15,7-6-20-15,-5-8-142 16,1-11-360-16</inkml:trace>
  <inkml:trace contextRef="#ctx0" brushRef="#br1" timeOffset="-91457.9">30639 926 2696 0,'0'0'236'16,"0"0"-98"-16,0 0 32 16,0 0-49-16,-131 90-56 15,93-37-33-15,-1 9 9 16,8 4-22-16,10-2 17 15,7-4-22-15,14-8 13 16,0-11-26-16,27-11 5 16,18-11-6-16,5-12 0 15,8-7-4-15,-4 0 9 16,-7-8-7-16,-13-6 2 0,-13 0-30 16,-21-1-71-1,0 5-101-15,-2 4-549 0</inkml:trace>
  <inkml:trace contextRef="#ctx0" brushRef="#br1" timeOffset="-85017.13">1829 381 1073 0,'0'0'931'0,"0"0"-765"16,0 0-105-16,0 0-40 15,0 0-11-15,-19 110 7 0,19-74-17 16,0 2 22-16,0 5-7 16,0-2 19-16,0 6 0 15,0 3 38-15,0 4-14 16,0 4-16-16,0 8-18 16,0 8-2-16,0 27 12 15,0 31-7-15,-5 30 10 16,-6 2-28-16,-2-27 32 15,1-37-28-15,6-42 13 16,-1-5 2-16,3 5-4 16,0 4-10-16,0 10-13 15,2-3 24-15,2-5-4 0,0-5 7 16,0-2-27-16,0-11 9 16,0-6-10-16,0-12-1 15,0-7 1-15,0-9-1 16,0-7 1-16,0-1-4 15,0-2-2-15,0 2 12 16,0 1-2-16,0 2-3 16,-4 1-2-16,0 1 2 15,1-4-1-15,1-1 0 16,2-2-5-16,0 1 1 16,0-2-2-16,0-1-1 15,0 3 14-15,0-3-12 16,7 1 5-16,1-1 0 0,6 0 0 15,-1 3 1 1,3-3 13-16,5 0 2 0,-2 0 13 16,6 0-16-16,2 0 12 15,2 0-23-15,0 0 17 16,4 0-2-16,-2 0 2 16,3-4 12-16,1 1-6 15,1 3 6-15,2 0-18 16,0 0 15-16,-3 0-14 15,3 0 16-15,-2 0-23 16,2 0 10-16,0 0 4 16,2 0-2-16,-2 0 3 15,2 0-12-15,0 0 18 16,1 0-21-16,1 7 5 16,-3-6-8-16,2 3 2 0,-1-4-6 15,0 0 5 1,3 0 0-16,-3 0-5 0,4 0 16 15,-1 0-10-15,1 0 15 16,1 5-13-16,-1 0 9 16,1-1-16-16,-1 1 4 15,-2-5-5-15,3 0 0 16,-3 0 0-16,-1 0 4 16,-3 0 5-16,-3 2-9 15,-1 1 19-15,-3 1-11 16,-2 1 11-16,0-1-15 15,0-4 8-15,0 0-1 0,2 0-8 16,2 0 4-16,-1 0-7 16,1-2 10-16,-2-2-9 15,0-1 12-15,0 2-10 16,-1-1 1-16,-1-1-3 16,0 1-1-16,0-4 5 15,2 2-5-15,0-2 15 16,2 2-15-16,4 1 14 15,-2 1-14-15,3-1 6 16,4 3-1-16,1 0-3 16,1 0-2-16,3 2 1 15,-1-1-2-15,2-4 8 16,-2 3-10-16,1-3 9 0,1 0-4 16,-2 1 4-1,1 2-8-15,2 1 3 0,0 1-1 16,-1 0 1-16,4 0 0 15,2 0 12-15,2 0-9 16,-1 0 4-16,6 0-7 16,-1 0 3-16,4 0 1 15,1-3-6-15,4-2 1 16,2-2 0-16,3 0-1 16,-1 0 7-16,1 2-4 15,-1 0-2-15,-2 1 6 16,3-2 2-16,0 0-11 15,4-2 3-15,-1 0 0 16,4-1 0-16,0 0 0 0,0 3 0 16,2 2 8-16,0 0-6 15,-2 0-2-15,-4-1 0 16,1 2 2-16,-2-1-4 16,0-1 2-16,-1 0-4 15,4 1 3-15,-4-1 0 16,-1 2 1-16,2 1 0 15,-2-2 3-15,-1 1 2 16,0-2-5-16,3 1 1 16,0 0-2-16,2 2 1 15,0 0 0-15,4-1-1 16,1 3 5-16,0-1-10 16,-2-1 13-16,2 0-8 15,-2-2 2-15,1-1-2 0,-2 0 1 16,3-2 0-16,0 0 0 15,1-2-3-15,3 2-2 16,2 1 10-16,-2 0-10 16,2 2 10-16,-2-1 0 15,-4 1-5-15,1 3 3 16,-3-3 6-16,1-1-4 16,2 4 6-16,1 1-11 15,0-2 16-15,0 0-16 16,0-1 11-16,-3-1-4 15,0 0-6-15,-1-1-1 16,-1-1 0-16,-2-1 0 0,-3 2 0 16,2-2 2-16,-2 5 2 15,-1 1 0-15,-3-1 3 16,1 2-3-16,-3-2-4 16,-2-1 0-16,-7 1 0 15,-2-2 0-15,-4 3 0 16,-4-3 1-16,0 1-1 15,-3-1 7-15,-3 2-9 16,-4 2 10-16,1 0-9 16,-6 0 1-16,1 0-1 15,-3 0 1-15,0 0 0 16,1 0-8-16,1-2 17 16,-1-1-13-16,2 1 9 15,-3 0-8-15,1-1 4 16,1 1-1-16,-2 0 0 0,-1 0 0 15,-1 2-4-15,-4-1 10 16,0 1-15-16,-5-2 19 16,1 2-15-16,-2 0 12 15,2 0-12-15,-1 0 5 16,3 0 0-16,-1 2-4 16,0 1 4-16,-1 1-3 15,-3 1 7-15,0-3-9 16,-2-1 10-16,1-1-8 15,4 0 3-15,2 2 0 16,-1 0 0-16,3 0 1 0,0 1-2 16,-3-3 2-1,1 1-5-15,-3-1 9 0,-1 0-5 16,-2 3 5-16,1-2-7 16,1 6 2-16,2 1 0 15,4 2-2-15,0-1 2 16,0 2 0-16,-2-2 2 15,0 0-9-15,-6-4 14 16,1 2-9-16,-1-2 2 16,-4 2 0-16,-2-2 0 15,-2 2 0-15,0-2 0 16,1 2 0-16,-6-3-7 16,-1-2 14-16,-3-2-11 15,0 0 11-15,-2 0-13 16,0 0 6-16,2 0 0 0,-2 0 0 15,2 0 0-15,0 0-4 16,3-9 5-16,0-10-8 16,-3-9 14-16,0-6-12 15,1-7 10-15,-3-5-8 16,0-6 3-16,0-3 0 16,0-3 0-16,0-3 0 15,0-1-6-15,0-1 14 16,0-2-11-16,0-2 8 15,0-2-10-15,0-1 5 16,0-3 0-16,0-6 0 16,0 1 0-16,6-4-4 15,5 1 6-15,3 0-8 16,-1 4 12-16,-2 6-6 0,-2 8 8 16,-7 10-9-16,-2 14 1 15,0 8-10-15,0 11-17 16,-15 8-26-16,-1 12-43 15,-17 7-112-15,4 16-147 16,-2 5-1470-16</inkml:trace>
  <inkml:trace contextRef="#ctx0" brushRef="#br1" timeOffset="-82515.51">2028 444 1833 0,'0'0'350'0,"0"0"-191"15,0 0-8-15,0 0-45 16,138 25-48-16,-93-18-9 0,7-2-22 16,0-1 19-16,9 4-33 15,1 1 25-15,0 2 7 16,6 4 14-16,-1 0-21 16,1-1 1-16,3-2-13 15,1-4-6-15,1-4 7 16,2-4-21-16,-2 0 10 15,-2 0-16-15,-1-12 13 16,-4-2-12-16,-1 2 2 16,-7 0-1-16,-2 6 7 15,-6 2 0-15,-2 4-9 16,-1 0 14-16,-5 0-13 0,0 0 21 16,1-2-8-16,-3-2 11 15,-1 0-10-15,0-2 8 16,-4 0-6-16,1 0-2 15,-1 1 3-15,1 0-18 16,-1 1 6-16,4 2 0 16,-3 1-2-16,3-2 0 15,2 0 0-15,1 2-4 16,0-3 12-16,-1 2 9 16,-1-5-11-16,-1 4 12 15,4-3-21-15,-3 3 19 16,2-4-14-16,-1 3 8 15,-1 2-14-15,-3-2 5 16,4 1 0-16,-3 0-4 16,0-1 1-16,-1 0 4 0,2-2-6 15,-1 0 5-15,-3 0 2 16,-2 2-2-16,1-1-10 16,-5 5 10-16,2 0-5 15,2 0 8-15,1 0 3 16,2-1 13-16,2-3-23 15,6-3 22-15,1 0-22 16,3-1 17-16,4 1-18 16,2 2 1-16,4 0 4 15,0 1 3-15,2 1 2 16,2-1-10-16,1 0 13 16,1 0-12-16,3 1 10 15,4 2-7-15,3-2-1 0,3 3-3 16,6 0 0-1,2 0 5-15,4 0-4 0,1 0 17 16,3 0-13-16,1 0 6 16,-1 0-10-16,3-3 2 15,-3-4 1-15,1-1-5 16,-3 4 1-16,-1 2-1 16,-3 2 1-16,-5 0 0 15,-1 0-3-15,-1 0 6 16,0 6 1-16,0 2 3 15,0-1-6-15,3 0 0 16,2 0 5-16,-3-1 3 0,3-2-9 16,-2-3 6-1,-1-1 0-15,-2 0-5 0,3 0 5 16,-3 0-8-16,4 0 5 16,1 0-2-16,2 0-1 15,2 0 0-15,3 0-5 16,-3 0 14-16,-2 0-9 15,-2 0 4-15,-3 0-5 16,1-1 7-16,1-3-2 16,4-5-4-16,-1 4 0 15,1-4 0-15,3 5 0 16,2 0 0-16,-5 0 6 16,-1 4-6-16,-2 0 0 0,0 0 9 15,-2 0-6-15,-2-1-4 16,2-2 1-16,0 0 0 15,-4-1 0-15,-2 1 0 16,-4 1-2-16,-5 2 8 16,-6 0-4-16,0 0 1 15,-2 2-3-15,1 5 5 16,1-1-6-16,-2-2 2 16,5 1-1-16,-1-1 0 15,1 0 7-15,-1 1-9 16,3-1 6-16,-3 0 3 15,4 2 0-15,-5-2-8 16,-3-1 1-16,-2 4-1 16,-3-5 1-16,1 1 0 15,-3 0-5-15,3-3 12 0,-2 1-14 16,1-1 14 0,-4 0-11-16,3 0 4 0,-4 0 0 15,-4 0 0-15,-1 0 1 16,-10 0-2-16,-6 0 5 15,-4 0-11-15,-8 0 16 16,0 0-9-16,-7 0 1 16,3 0-1-16,-1 0 0 15,1 0-1-15,-1 0 1 16,-4 0 0-16,1 0-4 16,-3 0 9-16,2 0-8 15,-2 0 7-15,1 0-8 16,-3 0 8-16,0 0-4 0,2 0 0 15,-2 0 0-15,0 0-1 16,1 0 2-16,-3 0-7 16,2 0 13-16,-2 0-10 15,3 0 10-15,2 0-12 16,0 0 5-16,1 0 0 16,1 0 0-16,0 0-2 15,4 0 1-15,1 0 2 16,-1 0-1-16,3 0 0 15,-3 0 3-15,-2 0-2 16,-3 3-2-16,-6-3 0 16,0 0 1-16,0 0 0 15,0 0 0-15,2 1-5 16,3 2 13-16,-1-1-11 0,4 2 7 16,-4-1-5-1,-3-2 1-15,-1 0 0 0,-2 2-1 16,0 1-18-16,0 1-30 15,-13 22-86-15,-8-1-215 16,-5 5-615-16</inkml:trace>
  <inkml:trace contextRef="#ctx0" brushRef="#br1" timeOffset="-81980.27">12137 2699 1732 0,'0'0'574'0,"0"0"-231"15,76-143-136-15,-12 33-51 16,33-34-76-16,5-15-15 0,-13 25-17 15,-22 34-16 1,-32 42-21-16,-8 13-10 0,0 3-1 16,0 2-76-16,-2 8-89 15,-14 16-364-15</inkml:trace>
  <inkml:trace contextRef="#ctx0" brushRef="#br1" timeOffset="-81747.33">12354 2639 2221 0,'0'0'719'0,"0"0"-554"16,47-137-24-16,-10 65-43 15,8-2-43-15,6 6-38 16,-1 6-9-16,-8 13-8 15,-5 15-14-15,-8 18-98 16,-11 10-227-16,-9 6-1850 0</inkml:trace>
  <inkml:trace contextRef="#ctx0" brushRef="#br1" timeOffset="-77940.45">3118 12905 1833 0,'0'0'361'0,"0"0"-170"0,0 0-30 15,0 0-65-15,0 0-59 16,0 0-11-16,5 36 16 16,-1-15-22-16,0 1 13 15,1 6-18-15,-3 3 22 16,3 8-16-16,-1 5 16 16,-1 9-8-16,3 5-9 15,0 2-2-15,1 1-18 16,0-1 16-16,0-5-16 15,-1-8 7-15,1-8-3 16,-1-5-8-16,0-5 4 16,-2-8 0-16,-2-5-1 15,0-5 1-15,-2-8-1 0,0-3-7 16,0-1 1 0,0-24 6-16,0-8-10 0,0-12 8 15,0-7 3-15,-6-3-4 16,-2-8-5-16,4-5-15 15,2 0-3-15,2-2 26 16,0 1 2-16,4 3 12 16,17 4-8-16,3 7 62 15,10 11-35-15,1 11 1 16,3 11-14-16,3 13 0 16,0 9 12-16,-3 9-8 15,-1 25 22-15,-8 8-18 0,-8 11 10 16,-7 5-19-1,-10 3 1-15,-4 3-10 0,-4 0-8 16,-18-6-1-16,-3-9-3 16,-2-14-29-16,5-8-43 15,2-15 11-15,4-7-9 16,7-5 39-16,7 0 3 16,2 0 13-16,0 0 18 15,11 0 0-15,9 0 22 16,5 14 14-16,2 11 36 15,0 8-1-15,2 6-2 16,-5 5-34-16,-2 2 2 16,-2-1 4-16,0-6-18 15,-4-2-1-15,-5-9-22 16,1-3 8-16,-6-11-8 0,0-2-1 16,-3-9-67-16,1-3-38 15,-2-3-107-15,0-11-326 0</inkml:trace>
  <inkml:trace contextRef="#ctx0" brushRef="#br1" timeOffset="-77410.26">4024 13415 2415 0,'0'0'280'16,"0"0"-131"-16,0 0-39 15,0 0-44-15,0 0-47 16,117-90-1-16,-95 62-18 16,-6 2 0-16,-7 4 6 15,-9 2-2-15,0 5 4 0,-2 4-8 16,-16 1 14 0,-2 3-13-16,-2 3 15 0,-3 4-16 15,0 0 4-15,4 0-4 16,-2 11 0-16,3 8 0 15,3 9 0-15,0 11 0 16,7 5-4-16,0 4 4 16,6 6 0-16,4 0 25 15,0 1-17-15,0-4 10 16,9-7-5-16,11-5-8 16,2-13-5-16,5-8-5 15,4-4-2-15,1-12 14 16,1-2-8-16,-2 0 1 15,9-23-77-15,-9-2-171 0,-6-5-881 16</inkml:trace>
  <inkml:trace contextRef="#ctx0" brushRef="#br1" timeOffset="-76974.19">4759 13145 2038 0,'0'0'479'0,"0"0"-252"16,0 0-52 0,0 0-43-16,0 0-66 0,0 0-12 15,-127-49-36-15,107 54-2 16,6 12-6-16,5 10-8 15,9 0 3-15,0 6-4 16,2-4-2-16,19 2 7 16,6-5-8-16,4-5 7 15,0 0-9-15,-2-3 8 16,-2 0-1-16,-8 0 14 16,-5 4 29-16,-10 4 16 15,-4 4-17-15,-2 2-1 16,-22 2-33-16,-8 1 3 15,-3-9-9-15,-3-9-10 16,0-7-11-16,4-10-15 0,10 0-15 16,11 0-1-1,10-10-23-15,10-21-114 0,20 2-129 16,2 2-2027-16</inkml:trace>
  <inkml:trace contextRef="#ctx0" brushRef="#br1" timeOffset="-76373.78">5015 13122 2162 0,'0'0'242'0,"0"0"-68"15,0 0-40-15,27 141-16 16,-21-85-39-16,4 6-5 16,-4 7-10-16,1 3-19 15,-1-2 10-15,-1 0-9 16,2-6-1-16,-3-14-32 15,-2-8 7-15,1-12-20 0,-1-10 7 16,-2-10-7 0,0-8 4-16,0-2-4 0,0-12-6 15,0-19 2-15,-9-16-25 16,0-10-23-16,0-8-35 16,0-11-23-1,3-3-70-15,4-1 18 0,2 2 83 16,0 6 76-16,10 6 3 15,13 8 73-15,4 15 55 16,4 14-56-16,0 14-4 16,3 15-21-16,-1 0 24 15,-2 29 5-15,-4 8 19 16,-2 11-21-16,-10 6-12 16,-7 4 4-16,-8 2-24 15,0 0 6-15,-4-2-24 0,-21-5 1 16,-2-4-24-16,-2-12-1 15,1-9-17-15,2-12-62 16,5-13-46-16,13-11-88 16,5-19-256-16,3-4-1937 0</inkml:trace>
  <inkml:trace contextRef="#ctx0" brushRef="#br1" timeOffset="-76041.44">5552 13147 2116 0,'0'0'650'0,"0"0"-482"16,0 0-39-16,-14 129-21 15,14-79-39-15,0 7-21 16,19-3 9-16,5-3-7 15,8-8 3-15,5-10-35 16,8-15 6-16,4-17-17 16,0-1 26-16,-3-28-14 15,-9-16-5-15,-13-12-7 16,-13-8 1-16,-11-4-1 16,0 3-3-16,-26 10-8 15,-12 11 4-15,-11 13-9 16,-1 16-60-16,4 10-30 0,6 5-35 15,13 10-58-15,15 5-347 16</inkml:trace>
  <inkml:trace contextRef="#ctx0" brushRef="#br1" timeOffset="-75640.92">6070 12939 2377 0,'0'0'357'0,"0"0"-178"0,0 0-28 15,0 0-78-15,-19 121-42 16,31-85-18-16,15-4 1 15,4-6-13-15,5-4 25 16,-1-4-6-16,-4 0 49 16,-6 0-2-16,-8 5 14 15,-9 3-9-15,-8 6-5 16,0 3-12-16,-12 3-27 16,-10 1-8-16,-7-7-20 15,2-8 0-15,1-6-9 16,3-10-22-16,5-8-50 15,9 0-32-15,9-22-44 0,0-11-180 16,9-2-339-16</inkml:trace>
  <inkml:trace contextRef="#ctx0" brushRef="#br1" timeOffset="-75338.63">6346 12201 2345 0,'0'0'350'0,"0"0"-109"16,22 157-93-16,-9-72-45 15,6 19-52-15,-4-6-16 16,1 4 3-16,-3 1 21 15,-4-16 11-15,0 14-11 16,0-1 5-16,-3-4-36 16,2-5 11-16,-4-12-36 15,0-14 3-15,-2-17-6 16,0-16 0-16,-2-15-65 16,0-17-101-16,-2-23-143 15,-14-5-511-15</inkml:trace>
  <inkml:trace contextRef="#ctx0" brushRef="#br1" timeOffset="-75173.41">6366 13043 2542 0,'0'0'239'16,"0"0"-155"-16,0 0-53 15,0 0-31-15,129-61-216 0</inkml:trace>
  <inkml:trace contextRef="#ctx0" brushRef="#br1" timeOffset="-74773.31">6892 13555 1926 0,'0'0'494'0,"0"0"-249"16,0 0-80-16,0 0-63 16,0 0-45-16,-6-125-41 15,3 84 7-15,3-7-23 16,0-5 11-16,0-1-9 0,0 2 2 15,7 6-4 1,4 8 17-16,3 12 8 0,-2 9 1 16,7 14 11-16,-2 3-5 15,1 6 26-15,3 20-30 16,-4 8-4-16,1 4-24 16,-5 6 13-16,1 0 1 15,-5 3 6-15,-3 1 6 16,-2-3-11-16,-4 1 0 15,0 0-15-15,0-9 0 16,-4-1-51-16,-11-12-124 16,-1-10-413-16</inkml:trace>
  <inkml:trace contextRef="#ctx0" brushRef="#br1" timeOffset="-74607.66">6861 13325 2897 0,'0'0'243'0,"0"0"-154"16,0 0 9-16,0 0-73 16,151-38-25-16,-99 14-18 15,-10 3-176-15,-11 1-489 0</inkml:trace>
  <inkml:trace contextRef="#ctx0" brushRef="#br1" timeOffset="-74440.77">7519 13124 2925 0,'0'0'195'0,"0"0"-140"16,0 0-55-16,0 0-140 15,0 0-2032-15</inkml:trace>
  <inkml:trace contextRef="#ctx0" brushRef="#br1" timeOffset="-74307.16">7521 13479 3040 0,'0'0'318'0,"0"0"-260"16,0 0 13-1,0 0-71-15,0 0-26 0,0 0-219 16,0 0-2451-16</inkml:trace>
  <inkml:trace contextRef="#ctx0" brushRef="#br1" timeOffset="-71168.21">2866 16240 1537 0,'0'0'823'0,"0"0"-644"16,0 0-20-16,0 0-21 15,0 0-39-15,0 0-44 0,0 0-32 16,0 0-2-16,0 0-21 16,0-10 12-16,0-12-10 15,0-9 1-15,0-8-2 16,-2-7-1-16,-3-8 0 16,-1-8 0-16,-1-8 0 15,-2-7-8-15,2-7 1 16,-1 0-21-16,3 2 16 15,1 7-2-15,0 12 13 16,4 5 1-16,0 12 0 16,0 11 0-16,0 3 0 15,6 10-1-15,9 4 0 16,6 9-4-16,1 9 10 0,7 0-5 16,-3 5 5-1,3 13-6-15,-2 4 1 0,-4 3-81 16,-5 12-109-16,-5-5-117 15,-9-4-1461-15</inkml:trace>
  <inkml:trace contextRef="#ctx0" brushRef="#br1" timeOffset="-70935.19">2703 15793 2319 0,'0'0'301'0,"0"0"-184"15,0 0-17-15,0 0-18 16,0 0-63-16,129 4-19 16,-79-4-19-16,-8 0-205 15,-7-13-719-15</inkml:trace>
  <inkml:trace contextRef="#ctx0" brushRef="#br1" timeOffset="-70469.49">3702 15233 2076 0,'0'0'345'0,"0"0"-175"16,0 0-13-16,0 0-65 0,0 0-40 15,0 0-28 1,0 0 10-16,-127 43-11 0,105-21-12 16,1 5 17-16,2 8-11 15,-1 0 11-15,4 11-9 16,0 0 0-16,6 5-13 16,2 7 16-16,4 5-6 15,2-1 0-15,2 1-1 16,0 1-11-16,9-6 11 15,8-7-15-15,4 0 31 16,0-7-22-16,4-4 8 16,0-8-16-16,2-4-1 15,-5-6 0-15,0-5-2 16,-2-4-38-16,1-9-81 0,-8-4-79 16,-4 0-176-16</inkml:trace>
  <inkml:trace contextRef="#ctx0" brushRef="#br1" timeOffset="-70168.74">3869 15499 2322 0,'0'0'329'0,"0"0"-148"0,0 0-31 16,0 0-62 0,97 124-38-16,-72-78-2 0,4 2 19 15,3 2-26-15,0 2 4 16,-1 3-24-16,-3-6 8 16,1-1-20-16,-2-6-2 15,-2-1-7-15,-3-8-5 16,-5-4-8-16,-3-17-90 15,-3-7-169-15,-7-5-530 0</inkml:trace>
  <inkml:trace contextRef="#ctx0" brushRef="#br1" timeOffset="-69866.38">4250 15611 2542 0,'0'0'291'15,"0"0"-151"-15,0 0-30 16,0 0-57-16,0 0-25 16,-84 126 10-16,66-82-10 15,0 4 8-15,-2 4-19 16,5-1 0-16,1-3-16 15,5-6-2-15,7-12-1 16,2-7-90-16,0-14-113 16,0-9-429-16</inkml:trace>
  <inkml:trace contextRef="#ctx0" brushRef="#br1" timeOffset="-69601.89">4409 15316 2426 0,'0'0'371'0,"0"0"-193"0,80 146-24 15,-49-70-64-15,0 1-38 16,-4 3-18-16,-9 0-4 15,-7 2 6-15,-11-3-25 16,0-3 7-16,-2-8-17 16,-18-6-1-16,-3-10 0 15,2-6-37-15,-4-5-104 16,7-11-133-16,5-12-1901 0</inkml:trace>
  <inkml:trace contextRef="#ctx0" brushRef="#br1" timeOffset="-69026.83">5046 15829 2354 0,'0'0'519'0,"0"0"-402"0,0 0-2 15,0 0 1 1,123-4-70-16,-78 4-16 0,1 0-25 16,-1 0 8-16,-5 0-13 15,-7 0 0-15,-10 0-39 16,-19 16-83-16,-4 2-155 15,0 0-1982-15</inkml:trace>
  <inkml:trace contextRef="#ctx0" brushRef="#br1" timeOffset="-68864.88">5089 16052 3063 0,'0'0'222'0,"0"0"-166"0,0 0 0 16,0 0-5-16,0 0-40 16,120 32 1-16,-86-29-12 15,12 2-37-15,-7-3-201 16,-6 2-1071-16</inkml:trace>
  <inkml:trace contextRef="#ctx0" brushRef="#br1" timeOffset="-67799.69">6576 15462 1305 0,'0'0'1110'0,"0"0"-903"16,0 0-29-16,0 0-52 15,0 0-48-15,-139-26-28 16,106 22 2-16,-3 4 4 0,3 0-32 16,0 4 15-1,-2 8-22-15,7 8 7 0,-1 11-17 16,5 0 13-16,3 14-8 16,4 3 8-16,5 6 14 15,6 6-13 1,6 5-2-16,2-2-14 0,23 4 8 15,8-5-12-15,7-8 14 16,7-10-15-16,4-12 0 16,2-14-5-16,1-15 4 0,-2-3 1 15,-8-35 0 1,-7-19 2-16,-10-16-2 16,-6-15-7-16,-13 0-48 15,-6 0 20-15,-2 13 9 16,0 14 20-16,-8 19 6 0,-1 17 0 15,7 16 52-15,2 6 11 16,0 18 8-16,7 26-45 16,13 11 8-16,6 6-25 15,3 6 6-15,4 2-13 16,-2-11-2-16,-2-7-1 16,-2-8-3-16,2-7-45 15,-8-10-106-15,-11-13-269 0</inkml:trace>
  <inkml:trace contextRef="#ctx0" brushRef="#br1" timeOffset="-67666.33">7093 15807 2706 0,'0'0'484'16,"0"0"-427"-16,0 0-47 15,0 0-10-15,0 0-413 0</inkml:trace>
  <inkml:trace contextRef="#ctx0" brushRef="#br1" timeOffset="-63629.78">7532 14829 1488 0,'0'0'363'15,"0"0"-136"-15,0 0-87 0,0 0 17 16,0 0-34-16,0 0-29 16,0 0 41-16,10-17-29 15,-10 17 10-15,0 13-52 16,-2 3-41-16,-8 8-1 16,-3 8-15-16,-3 4-5 15,-3 7 3-15,4 6-10 16,-1 9 11-16,3 4-11 15,0 6 10-15,1 7-1 16,8 6-4-16,2 0 4 16,2 7 10-16,0-3-14 15,13 1 0-15,9-5 4 16,5-12-5-16,2-5 2 16,3-16 11-16,1-7-11 15,-4-13 20-15,2-6 7 0,-2-9-3 16,-2-4-12-16,-2-1-11 15,-6-4 4-15,-3 2-6 16,-5-6 0-16,-1 0-146 16,-8 0-423-16</inkml:trace>
  <inkml:trace contextRef="#ctx0" brushRef="#br1" timeOffset="-61193.38">7976 15226 2173 0,'0'0'390'16,"0"0"-241"-16,0 0-93 16,0 0-17-16,0 0-33 15,0 0 17-15,0 0-22 16,77 46 36-16,-46-16 30 16,3 2-1-16,4 12-9 15,4 4 13-15,-2 6-12 16,3 6-15-16,-3 1 6 15,-3-1-17-15,-3-4 2 16,-5-6-30-16,-4-6 7 16,-5-7 0-16,-5-8-4 15,-3-5-7-15,-6-7 5 16,-1-8-13-16,-3 0 5 16,-2-9-33-16,0 0-65 0,0 0-118 15,-7-9-417-15</inkml:trace>
  <inkml:trace contextRef="#ctx0" brushRef="#br1" timeOffset="-60850.25">8497 15258 1519 0,'0'0'949'0,"0"0"-734"15,0 0-99-15,0 0-9 16,0 0-55-16,0 0 3 16,-100 120-13-16,69-80 27 15,-3 4-13-15,-2 1-14 16,-4 5 18-16,3-6-31 15,-4 2 1-15,3-2-24 16,5-4 5-16,4-4-11 16,8-6-4-16,9-8-25 15,7-4-61-15,5-4-98 16,5-8-285-16,7-4-1307 0</inkml:trace>
  <inkml:trace contextRef="#ctx0" brushRef="#br1" timeOffset="-60424.01">8792 15507 2042 0,'0'0'701'0,"0"0"-596"16,0 0 1-16,0 0 27 15,0 0-36-15,129-13-21 16,-83 13-34-16,1 0 3 16,3 0-17-16,-6 0-10 15,-4 0-10-15,-4 0-7 16,-5 5-1-16,-11-4-1 16,-4-1-36-16,-16 0-82 0,0 0-99 15,0 0-408-15</inkml:trace>
  <inkml:trace contextRef="#ctx0" brushRef="#br1" timeOffset="-60222.11">9021 15304 2614 0,'0'0'336'0,"0"0"-227"16,0 0-18-16,0 0-8 15,0 146-58-15,6-94 5 16,4 3-11-16,-4-1 2 16,-1-2-7-16,-1-3-14 15,0-8 0-15,6-1-119 0,-4-17-142 16,1-6-665-16</inkml:trace>
  <inkml:trace contextRef="#ctx0" brushRef="#br1" timeOffset="-59725.92">9536 15003 2550 0,'0'0'275'0,"0"0"-146"16,0 0-24-16,0 0-17 15,-25 129-41-15,25-79-4 16,0-6-3-16,0-4 6 16,0-4-10-16,10-13-21 15,5-6-10-15,7-8 1 16,3-3-6-16,8-6 4 15,5 0-6-15,2 0 7 16,3 0-6-16,-1 3 2 16,-3 15-1-16,0 8 10 0,-8 11 9 15,-2-2 25 1,-9 5-7-16,-6 5 15 0,-10-8-25 16,-4 6 14-16,0-4-25 15,-16 4 1-15,-13 1-6 16,-7-7-6-16,-3-5-1 15,-3-6-4-15,-1-13 0 16,5-7-23-16,5-6 1 16,4-6-56-16,6-18-29 15,6-34-53-15,5 9-95 16,6 0-304-16</inkml:trace>
  <inkml:trace contextRef="#ctx0" brushRef="#br1" timeOffset="-59458.08">9518 15008 2026 0,'0'0'720'16,"0"0"-569"-16,0 0-9 15,0 0-5-15,0 0-38 16,0 0-58-16,118-5-3 0,-82 5-21 16,-5 0-11-1,-2 0-6-15,-7 0-1 0,-4-15-53 16,-5-2-154-16,-5-4-389 16</inkml:trace>
  <inkml:trace contextRef="#ctx0" brushRef="#br1" timeOffset="-59157.21">10084 14877 2388 0,'0'0'352'0,"0"0"-129"16,69 122-74-16,-40-55-37 0,-2 3-45 15,-3 6 1-15,-1 3-16 16,-8 4 3-16,-3 1 1 16,-6-4-4-16,-6 1 7 15,0 0-28-15,-2-6 2 16,-14-9-33-16,-1-6 12 16,-4-7-12-16,6-21-4 15,4-6-66-15,0-22-64 16,6-4-73-16,3 0-328 0</inkml:trace>
  <inkml:trace contextRef="#ctx0" brushRef="#br1" timeOffset="-58822.24">10608 15570 2366 0,'0'0'488'16,"0"0"-325"-16,0 0 8 15,0 0-54-15,0 0-57 16,0 0-15-16,0 0-7 0,31 35-7 16,-31-35 20-1,0-2-5-15,-2-8 0 0,-7-3-36 16,0 8-10-16,-2 5-11 16,2 0-101-16,2 0-255 0</inkml:trace>
  <inkml:trace contextRef="#ctx0" brushRef="#br1" timeOffset="-57089.91">11301 14800 1989 0,'0'0'297'16,"0"0"-101"-16,0 0-11 16,0 0-71-16,0 0-39 0,0 0 4 15,0 0 38 1,-2 7-60-16,-9-2-27 0,-5 8-16 16,-1-1 20-16,-6 6-33 15,-2 6 5-15,-1 1-5 16,-1 8-1-16,3 3 0 15,-1 4 1-15,3 8-8 16,1 0 13 0,4 8-12-16,-1 5 8 0,3-3-6 15,1 0 4-15,7 0-1 16,5-4 0-16,2-6-7 16,0-2 8-16,5 2 0 15,11-6-4-15,3 0 8 0,1 5 4 16,3-7-4-1,-1 4 20-15,0 0 5 0,-2-4-6 16,-4-3-10-16,0-15-13 16,-8-5 0-16,-1-12 4 15,0-5-9-15,-2 0-19 16,-1-21-56-16,0-2-113 16,-2 0-349-16</inkml:trace>
  <inkml:trace contextRef="#ctx0" brushRef="#br1" timeOffset="-56646.1">11442 15163 2076 0,'0'0'392'0,"0"0"-212"16,0 0-9-16,0 0-87 0,0 0-25 16,106 113-25-16,-75-73 27 15,2 1-5-15,-2 4 34 16,2 1-33-16,-4 5 1 16,2-3-16-16,-2 3-3 15,-3 2-10-15,-1-4-22 16,-5-4-4-16,-1-6 2 15,-9-7-10-15,-1-7-13 16,-9-18-58-16,0-7-121 16,0 0-286-16</inkml:trace>
  <inkml:trace contextRef="#ctx0" brushRef="#br1" timeOffset="-56319.92">11861 15187 2455 0,'0'0'328'0,"0"0"-200"15,0 0-19-15,0 0-39 16,0 0 0-16,-74 104-11 15,49-67 6-15,-3 4-22 16,-3-1 2-16,-3 5-12 0,3 1-10 16,5 2-12-1,1 0-6-15,7-2-10 0,9-2-4 16,7 1-80-16,2-15-239 16,0-7-588-16</inkml:trace>
  <inkml:trace contextRef="#ctx0" brushRef="#br1" timeOffset="-55519.86">12285 15534 2393 0,'0'0'370'0,"0"0"-236"16,0 0 11-16,0 0-40 15,0 0-36-15,0 0-25 16,0 0 23-16,46-26-28 0,-17 25 4 16,2 1-10-16,3 0-15 15,-3 0 5-15,-2 0-17 16,-2 0 7-16,-7 0-13 16,-5 0 5-16,-5 1-4 15,-4 3-2-15,-2-4-55 16,-4 0-72-16,0 0-89 15,0 0-374-15</inkml:trace>
  <inkml:trace contextRef="#ctx0" brushRef="#br1" timeOffset="-55120.61">12708 15025 1998 0,'0'0'417'15,"0"0"-210"-15,0 0-19 16,0 0-64-16,0 0-54 15,0 0-17-15,0 0 26 16,0 22-57-16,0-3 27 16,0 6-1-16,0 8-7 0,-2-3 2 15,-1 7-19-15,3 2 5 16,0-2-17-16,0 1 14 16,10-1-16-16,5-9 4 15,5-3-14-15,5-5 0 16,4-9 0-16,0-1 0 15,2-10 0-15,0 0-75 16,3-18-40-16,-8 0-125 16,-8-4-296-16</inkml:trace>
  <inkml:trace contextRef="#ctx0" brushRef="#br1" timeOffset="-54852.87">13009 15071 1867 0,'0'0'829'0,"0"0"-633"16,0 0-44-16,-7 111-12 15,5-67-75-15,0 2 2 16,2 7-20-16,0 0 10 16,0-1-17-16,0 5 4 15,0 1-9-15,0-5-11 16,0 0-6-16,8-9-18 15,2-8 7-15,1-9-6 16,-1-8-2-16,0-13-70 16,1-6-61-16,1-38-16 0,-4-7-79 15,-1-13-316-15</inkml:trace>
  <inkml:trace contextRef="#ctx0" brushRef="#br1" timeOffset="-52143.33">13363 14798 1865 0,'0'0'329'15,"0"0"-172"1,0 0-26-16,0 0 3 0,0 0-67 16,0 0-5-16,0 0 57 15,41 31-15-15,-22-7-44 16,6 10-8-16,0 2-6 15,-3 8 19-15,2 6-25 16,-4 4-19-16,1 8 11 16,-2 5-20-16,-3 0 15 15,-3 3-23-15,-5 2 16 16,-6 3-9-16,-2 2 5 16,0-9-1-16,-8 3-6 15,-9-13-3-15,-5 3-1 16,-1-6-6-16,-2-2 1 15,2-2 0-15,0-3-48 16,7-8-18-16,3 4-78 16,4-9-143-16,0-8-684 0</inkml:trace>
  <inkml:trace contextRef="#ctx0" brushRef="#br1" timeOffset="-40239.39">15562 11412 2616 0,'0'0'458'0,"0"0"-327"16,0 0-46-16,0 0-30 15,0 0-31-15,0 0-18 16,13 0-1-16,11 0 35 0,7 0-24 15,3 0 23-15,3 0-21 16,-1 0 15-16,3 0-12 16,0 0 3-16,-1 0-5 15,3-2-5-15,1-3 7 16,-5 1-14-16,4 3 11 16,-3 1-17-16,-3 0 25 15,1 0-26-15,-1 0 17 16,1 0-16-16,-2 0 7 15,2 0-3-15,-1 0-4 16,3 0 11-16,-3 0-7 16,4 0 19-16,-4-2-15 15,1 0 13-15,-1-1-17 16,1 0 11-16,3 1-9 0,-4-3-1 16,1 3 9-16,-1-1-15 15,1 1 20-15,-1-1-20 16,2-1 11-16,-2 0-3 15,-2 0-10-15,3 1 6 16,-1-4-3-16,-1 6-1 16,-1-2 1-16,-2 3 16 15,-2 0-16-15,-2 0 17 16,-2 0-18-16,-3 0 17 16,1 0-16-16,-2 0 8 15,0 0-2-15,1 0-6 16,0 0 7-16,3 0-2 15,2 0 0-15,2 0-1 16,2 0 12-16,2 0-16 0,0 0 4 16,1 0 0-1,-3 0-3-15,-2 0-2 0,0 0 0 16,0 0 4-16,0 0 4 16,2 0-1-16,3 0-6 15,-1 0 14-15,3 0-14 16,0 0 5-16,-1 0-5 15,-1 0 4-15,-1 0-5 16,-2 0 7-16,0-4-8 16,-2 0 8-16,-2 2-3 15,-2-2 1-15,-2 4-2 16,-4 0 2-16,4 0-4 0,1 0-1 16,3 0 1-16,0 0 0 15,0 0 8-15,-1 0-16 16,-2 0 16-16,3 0-10 15,0 0 7-15,-2-1-6 16,2-1 0-16,-6 2 0 16,2-2 0-16,-1 2 0 15,-4-3 0-15,-2 3 0 16,-1-2 0-16,-3 2 0 16,-4-2 0-16,1 2 0 15,-2-2 0-15,-2 2 0 16,-3 0 0-16,-2 0 0 15,0 0 0-15,0 0 0 16,0 0 0-16,0 0 0 16,0 0 0-16,0 0 0 0,-14 0 0 15,-6 0 0-15,-6 0 0 16,-3 0 0-16,-3 0 0 16,1 0 0-16,-4 0 0 15,-1 0 0-15,-5 0 0 16,2 4 0-16,-4 1 0 15,-1-1 0-15,-1-1 0 16,0 1 0-16,-1 0 0 16,-1 0 0-16,-3 0 0 15,2 0 0-15,1 1 0 16,-2 0 0-16,2 3 0 16,3-2 0-16,1 3 0 15,3-4 0-15,5 2 0 0,-1-3 0 16,2-3 0-16,0 1 0 15,1 1 0-15,0 1 0 16,-1-2 0-16,1 1 0 16,0 1 0-16,-1 3 0 15,-1 0 0-15,-4 2 0 16,2-1 0-16,-3 2 0 16,-1-2 0-16,3 0 0 15,-4-3 0-15,-1 4 0 16,1-1 0-16,1-2 0 15,-5 0 0-15,4-2 0 16,-1 0 0-16,2 3 0 0,3-6 0 16,-1 3 0-1,6-2 0-15,0-2 0 0,-1 0 0 16,3 0 0-16,0 0 0 16,4 0 0-16,0 0 0 15,2 0 0-15,4 2 0 16,0-2 0-16,1 0 0 15,1 2 0-15,-2-2 0 16,1 0 0-16,0 0 0 16,-2 0 0-16,-1 0 0 15,0 0 0-15,-4 0 0 16,2 0 0-16,-2 0 0 16,2 0 0-16,1 0 0 15,2 0 0-15,0 0 0 16,1 0 0-16,4 0 0 0,1 0 0 15,1 0 0 1,1 0 0-16,-3 0 0 0,1 0 0 16,-3 0 0-16,2-2 0 15,-1 2 0-15,3-2 0 16,-1 0 0-16,1 2 0 16,1-2 0-16,-1 2 0 15,1 0 0-15,3 0 0 16,2 0 0-16,2 0 0 15,-2 0 0-15,3 0 0 16,-1 0 0-16,-2 0 0 16,2 0 0-16,-2 0 0 15,1 0 0-15,0 0 0 0,2 0 0 16,2 0 0-16,1 0 0 16,1 0 0-16,2 0 0 15,-2 0 0-15,2 0 0 16,-2 0 0-16,2 0 0 15,0 0 0-15,0 0 0 16,0 0 0-16,0 0 0 16,0 0 0-16,0 0 0 15,0 0 0-15,0 0 0 16,0 0 0-16,0 0-2 16,0 0 2-16,0 0-4 15,0 0-1-15,0 0 5 16,0 0 0-16,0 0-6 15,0 0 15-15,0 0-12 16,0 0 11-16,0 0-16 0,0 0 8 16,0 0-1-16,0 0-4 15,0 0-5-15,2 0 10 16,15-2-7-16,8-2 0 16,4 1 14-16,7 2-11 15,4-1 8-15,2 2-7 16,2 0 3-16,4 0-6 15,-3 0 6-15,-1 0 0 16,-4 3-9-16,-2 4 18 16,0-1-18-16,-5 1 16 0,1-4-12 15,-1 1 5 1,0-4-1-16,1 2 1 0,-3-2 0 16,0 0-6-16,-2 0 12 15,0 0-13-15,2 0 15 16,0-4-15-16,1-4 12 15,1 0-8-15,1-2 3 16,0 5-1-16,-3-2 1 16,-2 3 0-16,0 2-9 15,0 2 16-15,0-2-10 16,-1 0 6-16,3-1-5 16,1 0 3-16,0 1-2 15,-7-2 1-15,4 1 0 0,-2 0-4 16,-2 3 9-1,0 0-15-15,-3 0 20 0,2 0-16 16,1 0 13-16,-3 0-13 16,-1 0 6-16,-6 0 0 15,-1 0 0-15,-4 0 0 16,-3 0-5-16,-3 0 12 16,-2 0-11-16,-2 0 10 15,0 0-7-15,3 0 2 16,-3 0-1-16,0 0 1 15,0 0-1-15,0 0 0 16,0 0 8-16,0 0-10 16,0 0 2-16,0 0-32 15,-13 6-103-15,-2 3-183 16,-4 2-188-16</inkml:trace>
  <inkml:trace contextRef="#ctx0" brushRef="#br1" timeOffset="43977.91">14217 13291 2215 0,'0'0'215'0,"0"0"-135"0,0 0-80 16,0 0-18-16,0 0-255 0</inkml:trace>
  <inkml:trace contextRef="#ctx0" brushRef="#br1" timeOffset="44178.58">14244 13513 2488 0,'0'0'282'16,"0"0"-121"-16,0 0-75 0,0 0-25 15,0 0-61-15,0 0-12 16,-38 130-119-16,38-105-198 16,0-2-1509-16</inkml:trace>
  <inkml:trace contextRef="#ctx0" brushRef="#br1" timeOffset="44311.37">14253 13898 227 0,'0'0'2349'0,"0"0"-2110"0,0 0-148 16,0 0-30 0,0 0-48-16,-41 108-13 0,41-71-59 15,0-14-146 1,0 4-394-16</inkml:trace>
  <inkml:trace contextRef="#ctx0" brushRef="#br1" timeOffset="44445.5">14258 14291 2071 0,'0'0'443'0,"0"0"-239"16,0 0-116-16,0 0-56 15,0 0-32-15,0 110 0 16,0-74-140-16,0-7-53 15,0-1-268-15</inkml:trace>
  <inkml:trace contextRef="#ctx0" brushRef="#br1" timeOffset="44611.6">14293 14691 2131 0,'0'0'273'0,"0"0"-142"15,0 0-74-15,0 0-30 16,-2 109-27-16,2-80-29 15,0 7-64-15,0-10-111 16,4-4-262-16</inkml:trace>
  <inkml:trace contextRef="#ctx0" brushRef="#br1" timeOffset="44714.18">14308 14976 1945 0,'0'0'397'16,"0"0"-229"-16,0 0-45 0,0 0-80 15,0 0-43 1,0 115-4-16,0-79-62 0,0-4-124 15,0-5-168-15</inkml:trace>
  <inkml:trace contextRef="#ctx0" brushRef="#br1" timeOffset="44881.01">14324 15337 2079 0,'0'0'395'16,"0"0"-213"-16,0 0-18 15,0 0-75-15,0 0-61 16,-4 121-26-16,2-92-2 15,0 4-34-15,2-1-92 16,0 9-77-16,0-11-149 16,0-2-1326-16</inkml:trace>
  <inkml:trace contextRef="#ctx0" brushRef="#br1" timeOffset="45011.66">14349 15731 1914 0,'0'0'415'16,"0"0"-163"-16,0 0-70 15,0 0-41-15,0 0-96 16,-10 105-23-16,8-84-22 15,2 1 0-15,0 5-22 16,0-1-99-16,0 5-75 16,0-8-76-16,0-6-472 0</inkml:trace>
  <inkml:trace contextRef="#ctx0" brushRef="#br1" timeOffset="45112.48">14345 16052 1299 0,'0'0'1001'0,"0"0"-692"15,0 0-106-15,0 0-88 0,0 0-41 16,0 0-63-1,-23 125-5-15,19-98-6 0,4 13-39 16,0-12-150-16,0-2-194 0</inkml:trace>
  <inkml:trace contextRef="#ctx0" brushRef="#br1" timeOffset="45246.5">14339 16427 2388 0,'0'0'343'16,"0"0"-220"-16,0 0-79 15,0 0-44-15,-8 113 0 16,8-82-178-16,0-1-160 0</inkml:trace>
  <inkml:trace contextRef="#ctx0" brushRef="#br1" timeOffset="45379.24">14355 16946 2423 0,'0'0'225'0,"0"0"-179"16,0 0-46-16,0 133-125 16,3-97-564-16</inkml:trace>
  <inkml:trace contextRef="#ctx0" brushRef="#br1" timeOffset="45612.39">14389 17343 2634 0,'0'0'272'0,"0"0"-172"16,0 0-62-16,0 0-14 16,-11 130-24-16,11-86-35 0,0 5-98 15,0-3-42 1,0-6-71-16,0-6-563 0,0-6 809 16,2-2 129-16,-2-4 258 15,0 6-89-15,0 2-2 16,0 3-126-16,0 6-77 15,-10 2-26-15,6-1-54 16,0 0-13-16,4-1-11 16,0-8-175-16,0-11-585 0</inkml:trace>
  <inkml:trace contextRef="#ctx0" brushRef="#br0" timeOffset="50018.62">15261 14319 2141 0,'0'0'284'15,"0"0"-161"-15,0 0-16 16,0 0-50-16,0 0-27 0,0 0-25 15,0 0 11 1,0 2-11-16,0-2 12 0,0 0 3 16,0 0-3-16,0-2 11 15,0-13-18-15,0-5 6 16,0-6-15-16,0-3 2 16,0 0-1-16,0-5-3 15,0 1 1-15,-10-4-1 16,3-2 0-16,-1-3 1 15,1-2-9-15,3-3 18 16,-1-1-17-16,0-3 13 16,3-2-10-16,0 2 5 15,0-2 0-15,2 0 0 16,0 7 0-16,0 0 3 16,0 8 2-16,0 3 3 0,2 8-3 15,9 3 20-15,3 6-23 16,1 4 21-16,3 5-13 15,0 6-9-15,0 3-1 16,0 0 1-16,-3 0-2 16,1 8 1-16,-3 8-7 15,-1 14-40-15,-6-4-69 16,-6-2-200-16</inkml:trace>
  <inkml:trace contextRef="#ctx0" brushRef="#br0" timeOffset="50251.34">15151 13854 2618 0,'0'0'215'16,"0"0"-167"-16,0 0 16 15,0 0-33-15,0 0-9 16,0 0-20-16,139-22-4 16,-108 22-49-16,-6 0-130 15,-8 0-414-15</inkml:trace>
  <inkml:trace contextRef="#ctx0" brushRef="#br0" timeOffset="51784.96">16038 13232 1431 0,'0'0'186'0,"0"0"-129"16,0 0-55-16,0 0-2 16,0 0 0-16,0 0 71 15,0 0 22-15,-51 70 34 16,44-53-72-16,3-2 37 16,-1 4-53-16,1 3-19 15,2 2-8-15,-3 4-2 16,1 2 22-16,2 2-21 15,-3 2 20-15,3 2 9 16,-1 2 4-16,1 3-43 16,0 1 5-16,2 4-6 0,-2 2 0 15,0 3 21-15,2-2-3 16,0 3 22-16,0-2-23 16,0 0 30-16,4-1-1 15,7-4-9-15,1-2-20 16,1-3-11-16,-2-4 7 15,2 0-2-15,1-6 38 16,-1-2-17-16,2-6 12 16,-1 0-29-16,-1-8 13 15,1 3-20-15,-1-5 4 16,-3 0-12-16,-2-3 0 16,-1-2-86-16,-5-1-470 0</inkml:trace>
  <inkml:trace contextRef="#ctx0" brushRef="#br0" timeOffset="55657.07">16279 13856 2329 0,'0'0'353'16,"0"0"-193"-16,0 0-30 15,0 0-55-15,0 0-16 16,0 0-43-16,0 0-3 16,-7 0-3-16,7 0 20 0,5 0 33 15,6 0-31-15,2 0 14 16,3 0-6-16,2 0 8 16,2 0-23-16,3 0 13 15,0 0-18-15,0 0-5 16,-3 0-8-16,-2 0-4 15,-5 0 0-15,-2 0 3 16,-2 0-12-16,-2 0 15 16,-5 0-19-16,1 0 3 15,-1 0-41-15,-2 0-36 16,4 0-52-16,-2 2-208 16,3 4-564-16</inkml:trace>
  <inkml:trace contextRef="#ctx0" brushRef="#br0" timeOffset="56657.84">16847 13415 156 0,'0'0'1544'0,"0"0"-1336"0,0 0-45 16,0 0-42-16,0 0 42 16,0 0-80-16,0 0-12 15,56-66 24-15,-41 63 2 16,4-2-7-16,1 5-9 15,2 0 10-15,0 2-24 16,3 13 11-16,-3 6-30 16,-2 4 6-16,-6 4-35 15,-3 3 2-15,-7 4-10 16,-4 4-4-16,0 4-7 16,-15 0 4-16,-10-1-9 15,-6-7 0-15,-2-11-25 16,-1-6-21-16,7-9 26 0,5-6 5 15,7-4 20 1,7 0 11-16,8 0 0 0,0-4 2 16,21-6-4-16,10 4 24 15,6 4-12-15,4 2 3 16,-3 8-19-16,-3 19 9 16,-8 6-6-16,-4 6 6 15,-12 5 2-15,-7-3-6 16,-4 2 12-16,-2-1-16 15,-21-8 10-15,-6-6-16 16,-6-6 9-16,-5-8-9 16,-5-13-12-16,3-1-31 0,4-1-15 15,5-17-32-15,4-10-120 16,11 7-125-16,9 3-717 0</inkml:trace>
  <inkml:trace contextRef="#ctx0" brushRef="#br0" timeOffset="57091.64">17275 13084 2503 0,'0'0'316'16,"0"0"-209"-16,0 0 34 15,0 0-68-15,92 114-21 16,-61-59-22-16,-2 6 8 15,0 8-3-15,-6 5 25 16,-6 6-27-16,-5 5 15 16,-10 2-18-16,-2 2-3 15,-2 1-8-15,-21 1-12 16,-4-8 10-16,-4-3-16 16,0-5 2-16,-3-17-3 0,8-14-16 15,1-12-67-15,8-19-44 16,3-12-129-16,7-1-486 0</inkml:trace>
  <inkml:trace contextRef="#ctx0" brushRef="#br0" timeOffset="57461.1">18011 13663 2749 0,'0'0'266'16,"0"0"-73"-16,0 0-86 16,118-9-34-16,-77 2-34 15,-4 3-22-15,-5-1-3 16,-6 3-14-16,-4 2 4 16,-6 0 0-16,-7 0-8 0,-5 0-45 15,-4 18-59-15,-11 0-269 16,-11-1-2241-16</inkml:trace>
  <inkml:trace contextRef="#ctx0" brushRef="#br0" timeOffset="57625.81">18064 13900 3029 0,'0'0'213'0,"0"0"-106"16,0 0 13-16,0 0-56 15,141-2-31-15,-107-1-27 16,-5 3-1-16,-2 0-5 16,4 0-40-16,-8 5-90 0,-4 7-290 15</inkml:trace>
  <inkml:trace contextRef="#ctx0" brushRef="#br0" timeOffset="58959.18">19418 13418 1766 0,'0'0'389'15,"0"0"-162"-15,0 0-48 16,0 0-110-16,0 0 22 16,0 0-21-16,0 0-25 15,-62-14-3-15,37 7 11 16,-4-1 1-16,-4 0-12 16,-5-1 5-16,-1 6-13 0,2-3 16 15,-1 3-33 1,-1 1 2-16,6 2-8 0,4 0-3 15,0 0-2-15,5 2-4 16,2 10-4 0,1 7 7-16,4 5-6 0,1 6 2 15,3 8-1-15,1 6 5 16,8 9 1-16,2 3 4 16,2 6 5-16,0-1 3 15,4 0-12-15,19-7 17 16,4-6-22-16,8-15 30 15,5-9-12-15,5-11 8 16,3-3-13-16,0-10 8 0,-1 0-9 16,-5 0-8-1,-5-20 5-15,-1-9-10 0,-2-15 12 16,-6-7-12-16,-3-5 3 16,-5-4-3-16,-9 4 0 15,-6 3-4-15,-2 7 3 16,-3 10 1-16,0 10 0 15,0 9-6-15,0 17 12 16,2 0-6-16,6 19 6 16,10 20 2-16,2 10 13 15,7 9 7-15,0-1-2 16,2-5-9-16,0-9-7 16,-4-8-9-16,-2-9-2 15,-4-8-4-15,-1-13 2 16,-7-5-98-16,-3 0-115 0,-6-13-433 15</inkml:trace>
  <inkml:trace contextRef="#ctx0" brushRef="#br0" timeOffset="59093.5">19848 13770 2859 0,'0'0'427'0,"0"0"-324"16,0 0-46-16,0 0-57 15,0 0 0-15,0 0-148 16,0 0-410-16</inkml:trace>
  <inkml:trace contextRef="#ctx0" brushRef="#br0" timeOffset="59860.97">20328 12705 2082 0,'0'0'315'0,"0"0"-179"15,0 0 28-15,0 0-41 16,0 0-48-16,0 0-34 16,0 0-5-16,-37-5-18 15,22 26 11-15,-5 5 4 16,-2 8 7-16,-1 4-1 16,1 10-18-16,-1 7 14 15,2 5-9-15,0 6 16 16,5 8-16-16,3 9 3 15,3 3-13-15,4 6 3 0,6 4 3 16,0 0-1-16,6-1 17 16,13-7-17-16,6-9 17 15,4-7-12-15,2-9 15 16,4-6-15-16,-1-11 0 16,-1-6-11-16,-2-6-4 15,-2-6-9-15,-6-12 2 16,-3-4-8-16,-3-10-13 15,0-2-53-15,1-20-75 16,-5-13-50-16,-5-1-259 0</inkml:trace>
  <inkml:trace contextRef="#ctx0" brushRef="#br0" timeOffset="60828.61">20602 13379 2248 0,'0'0'527'0,"0"0"-306"15,0 0-54-15,0 0-47 16,0 0-53-16,0 0-6 16,0 0-18-16,23 0 47 15,-2 0-44-15,4 0-14 16,-1 0-19-16,1-2-12 16,-3 2-1-16,0 0 0 15,-2 0-9-15,0 0-66 16,2 0-30-16,3 2-70 15,-2-2-185-15,-6 0-325 0</inkml:trace>
  <inkml:trace contextRef="#ctx0" brushRef="#br0" timeOffset="61361.44">21076 12992 1969 0,'0'0'479'0,"0"0"-186"0,0 0-85 15,0 0-72 1,116-48-39-16,-81 48-34 0,-1 0-30 15,2 18 28-15,-7 10-29 16,-5 6 1-16,-6 8-16 16,-11 5 18-16,-7 2-20 15,0 3 5-15,-13 0-16 16,-14-2 2-16,-4-8-6 16,0-8 1-16,2-11-2 15,6-8-16-15,8-8 11 16,12-5-5-16,3 0 10 15,9 2-26-15,25 4 27 16,8 6 3-16,3 4 2 16,-3 5 9-16,-7 3-13 15,-8 1 11-15,-13 5-3 0,-12 1 24 16,-2 0-15-16,-14-1 5 16,-15-2-14-16,-11-4-2 15,-7-6-3-15,-6-8-4 16,-2-7-17-16,-1-5-60 15,-2-5-45-15,18-8-94 16,11-7-199-16</inkml:trace>
  <inkml:trace contextRef="#ctx0" brushRef="#br0" timeOffset="61963.34">21738 13305 2207 0,'0'0'408'0,"0"0"-208"16,0 0-63-16,0 0-47 16,0 0 64-16,0 0-64 15,118-10-1-15,-68 2-40 16,-4 1-15-16,-1 3-13 16,-5 3-16-16,-7-2-3 15,-6 3-2-15,-9 0-1 16,-9 0-77-16,-5 0-79 15,-4 0-416-15</inkml:trace>
  <inkml:trace contextRef="#ctx0" brushRef="#br0" timeOffset="62162.14">21979 13196 2891 0,'0'0'265'0,"0"0"-142"15,0 127-18-15,0-69-56 16,0-2-17-16,0-4-32 16,0-4 7-16,0-7-7 15,0-10-7-15,4-4-43 16,8-13-78-16,-1-6-139 16,0-8-437-16</inkml:trace>
  <inkml:trace contextRef="#ctx0" brushRef="#br0" timeOffset="62602.53">22365 12966 2614 0,'0'0'284'15,"0"0"-133"-15,0 0-41 16,-12 116-50-16,12-76-34 16,0 0-18-16,10-2 1 15,5-6-5-15,7-6-4 0,5-4 2 16,4-7 0 0,5-3-2-16,2-7 0 0,2 2 0 15,-2-1 1-15,-5 3 2 16,-1 8 9-16,-6 1 28 15,-5 4-6-15,-6 5 17 16,-9-2-18-16,-6 3 10 16,0 2-7-16,-8 3 6 15,-19 4-16-15,-9 1-11 16,-7-1 6-16,-3-1-16 16,-1-9 8-16,3-6-9 15,4-9-8-15,3-10-5 16,8-2-33-16,29 0-53 15,-42-62-44-15,30 13-114 16,0-1-503-16</inkml:trace>
  <inkml:trace contextRef="#ctx0" brushRef="#br0" timeOffset="62830.75">22298 12936 2769 0,'0'0'213'0,"0"0"-67"15,0 0-25-15,0 0-75 16,0 0-12-16,160 0-34 16,-131 0 0-16,-2 0-1 0,4-4-37 15,-9-10-102 1,-4 0-347-16</inkml:trace>
  <inkml:trace contextRef="#ctx0" brushRef="#br0" timeOffset="63063.28">22969 12821 2627 0,'0'0'301'15,"0"0"-120"-15,60 138-52 16,-33-68-60-16,-1 5-24 15,-3 0-12-15,-5 0 3 0,-7-3 20 16,-5-1-10 0,-6-3 4-16,0-2-18 0,0-4 9 15,-13-1-38-15,-3-6 8 16,-1-6-11-16,1-7-6 16,1-10-44-16,3-13-67 15,5-6-72-15,3-11-383 0</inkml:trace>
  <inkml:trace contextRef="#ctx0" brushRef="#br0" timeOffset="63298.05">23484 13404 2912 0,'0'0'183'0,"0"0"-136"16,0 0-47-16,0 0-32 16,0 0-532-16</inkml:trace>
  <inkml:trace contextRef="#ctx0" brushRef="#br0" timeOffset="64131.01">24008 12700 2260 0,'0'0'193'0,"0"0"-58"16,0 0-25-16,0 0-9 15,0 0-57-15,0 0-20 16,0 0 2-16,-52 51 2 0,37-18 24 15,-1 13-23-15,1 5 27 16,-3 9-11-16,2 11 8 16,0 6-27-16,0 5 14 15,5 3-18-15,5 2 8 16,6 0-2-16,0-6-5 16,4-3 28-16,17-9-6 15,0-6 25-15,6-12-30 16,2-9 1-16,2-10-30 15,1-6-4-15,-3-8-7 16,-5-8 0-16,1-4-39 16,-5-3-132-16,-9-3-294 0</inkml:trace>
  <inkml:trace contextRef="#ctx0" brushRef="#br0" timeOffset="68068.06">24112 13276 2596 0,'0'0'194'16,"0"0"-38"-16,0 0-29 15,0 0-39-15,0 0-52 0,118 0-18 16,-84 0-18-16,-1 0 3 16,-4 0-8-16,4-1-45 15,-8 1-115-15,-7 0-288 0</inkml:trace>
  <inkml:trace contextRef="#ctx0" brushRef="#br0" timeOffset="68604.73">24718 12908 2189 0,'0'0'298'0,"0"0"-149"15,0 0-9-15,0 0-71 16,119-53-30-16,-90 52-1 15,2 1-2-15,-4 0 14 16,-5 18-3-16,-5 6 25 16,-7 10-22-16,-8 4-4 0,-2 8-31 15,-12 2-6-15,-13-2-9 16,-10-4-13-16,-2-8-35 16,3-10-26-16,3-10 32 15,9-6 38-15,9-6 4 16,10-2 22-16,3 0-1 15,13 2 20-15,19 8 14 16,3 7-11-16,6 6-23 16,-6 7 13-16,-3 9-22 15,-12 0 19-15,-14 6-4 16,-6-3 22-16,-11-1-25 16,-21-4 4-16,-7-5-15 15,-8-6-7-15,-4-8-3 16,-1-8 3-16,4-7-12 15,7-3-31-15,12 0-43 0,18 0-20 16,11-10-83-16,25 0-245 16,4 1 10-16</inkml:trace>
  <inkml:trace contextRef="#ctx0" brushRef="#br0" timeOffset="68973.55">25323 13271 2736 0,'0'0'390'16,"0"0"-327"-16,0 0 38 15,0 0-27-15,0 0-18 16,129 0-46-16,-93 0 5 16,-5 0-15-16,-2 0-1 15,-7 0 1-15,-2 0-41 16,1 0-84-16,-8-5-139 0,-3-3-490 15</inkml:trace>
  <inkml:trace contextRef="#ctx0" brushRef="#br0" timeOffset="69302.72">25877 12755 2500 0,'0'0'270'0,"0"0"-159"0,0 0-35 16,0 0-46-16,0 0-17 16,0 0 15-16,0 0 50 15,14 75-17-15,-9-36 2 16,-5 10-30-16,2 4 5 15,0 0-19-15,2 1 8 16,6-6-7-16,3-6-14 16,5-10-6-16,7-7 4 15,3-13-8-15,3-12-6 16,5 0-16-16,8-34-77 16,-8-5-103-16,-7-1-285 0</inkml:trace>
  <inkml:trace contextRef="#ctx0" brushRef="#br0" timeOffset="69511.42">26232 12879 433 0,'0'0'2193'0,"0"0"-1920"15,0 0-92-15,-15 121-66 16,13-73-61-16,0 5 0 16,-2 2-23-16,2 1 24 15,0-2-21-15,-2-1 12 16,2-5-19-16,0-6-12 15,-1-8-15-15,3-8 0 16,0-10 0-16,0-10-67 16,5-6-36-16,11-20-65 15,-3-10-208-15,-5-4-1621 0</inkml:trace>
  <inkml:trace contextRef="#ctx0" brushRef="#br0" timeOffset="69807.78">26511 12475 2580 0,'0'0'264'0,"0"0"-93"15,31 108-14-15,-15-49-59 16,1 11-27-16,-3 5-19 15,-3 5 18-15,-5 7-27 16,-6-1 16-16,0 2-34 16,0 1-1-16,-17-1-18 0,-10-2-5 15,-4-1-1 1,-9-4-3-16,-3-2-6 0,-1-6-73 16,-16 8-69-16,8-20-238 15,8-16-2255-15</inkml:trace>
  <inkml:trace contextRef="#ctx0" brushRef="#br0" timeOffset="71941.08">16696 14933 1277 0,'0'0'320'0,"0"0"-86"0,0 0-137 16,0 0-44-16,0 0-30 16,0 0 63-16,0 0-12 15,18-15-11-15,-16 13 29 16,-2 2 18-16,0 0-43 15,0 0 21-15,0 0 11 16,0 0-14-16,0 0-7 16,0 0-23-16,0 0 8 15,0 0-54-15,-9 0 0 16,-2 0 1-16,-2 7-3 16,-3 3 2-16,-2 7-3 0,-2 0 2 15,-2 4-7-15,-3 4 1 16,-2 5 5-16,0 6 0 15,1 4-2 1,-1 4 11-16,3 5 8 0,3 2 4 16,8 6 7-16,7 1-7 15,6 5 1-15,0-4-9 16,21 2 7-16,11-2-10 16,8-6 5-16,5-9-3 15,2-16-5-15,-3-15 2 16,-4-10-10-16,-6-3 16 15,-10-20-15-15,-10-9 26 16,-14-10-23-16,0 3 6 0,-12 0-15 16,-16 5 0-16,-9 13 4 15,0 4-5-15,1 10 0 16,3 4-38-16,10 0-21 16,19 27-50-16,4-5-111 15,0 0-310-15</inkml:trace>
  <inkml:trace contextRef="#ctx0" brushRef="#br0" timeOffset="72309.27">17438 15298 2793 0,'0'0'191'16,"0"0"-3"-16,0 0-72 16,128-4-38-16,-78 0-46 0,0 0-15 15,-1 2-11-15,-9-3-5 16,-5 5-1-16,-10 0 4 16,-8 0-8-16,-14 0-70 15,-3 5-45-15,0 5-294 0</inkml:trace>
  <inkml:trace contextRef="#ctx0" brushRef="#br0" timeOffset="72507.95">17505 15487 3079 0,'0'0'189'0,"0"0"-58"16,0 0-39-16,0 0-11 15,152 17-59-15,-114-14-9 16,-5-3-13-16,-4 0-3 16,4 0-75-16,-6 0-113 15,-6 1-461-15</inkml:trace>
  <inkml:trace contextRef="#ctx0" brushRef="#br0" timeOffset="73642.53">19148 14939 1732 0,'0'0'277'0,"0"0"-64"0,0 0-16 16,0 0-89-16,0 0-7 16,-127-23-8-16,100 22-20 15,1 1-11-15,-1 0-21 16,-2 0 13-16,-3 0-32 16,1 0 0-16,0 12-15 15,0 0 16-15,0 8-7 16,2 9-3-16,2 3 0 15,2 9-1-15,3 3 23 16,7 6-8-16,4 4 12 16,9 7-28-16,2-3 10 0,0 0-7 15,19-3-4-15,12-2-1 16,7-13-8-16,7-4-2 16,4-13 11-16,0-13-10 15,-2-10 2-15,-3-7 9 16,-1-28-11-16,-5-14 6 15,-7-15-6-15,-4-6 0 16,-8-3-8-16,-7 4-12 16,-8 6 20-16,-4 14 0 15,0 8-6-15,0 15 14 16,0 16-4-16,0 10 9 16,5 19 7-16,11 22 6 15,5 15 12-15,10 7 6 16,3 5-22-16,7-2-6 15,-2-8-15-15,-1-14 4 0,-5-7-5 16,-1-14-7-16,-10-11-57 16,3-12-62-16,-9-10-160 15,-5-10-755-15</inkml:trace>
  <inkml:trace contextRef="#ctx0" brushRef="#br0" timeOffset="73843.95">19826 15342 2509 0,'0'0'699'0,"0"0"-592"15,0 0-21-15,0 0-39 16,0 0-31-16,0 0-16 15,0 0-77-15,0-40-95 16,0 28-439-16</inkml:trace>
  <inkml:trace contextRef="#ctx0" brushRef="#br0" timeOffset="74983.27">19803 15294 2395 0,'0'0'335'0,"0"0"-248"16,0 0-5-16,0 0-17 15,0 0-42-15,0 0 6 16,0 0-10-16,18 96 9 16,-9-96 7-16,0-16 15 15,-2-10-29-15,-3 3-6 16,-4-4-10-16,0 5 1 16,0 8 6-16,-6 6 1 15,-6 4 4-15,1 4-16 0,3 0-1 16,0 8 0-1,8 10-5-15,0 4-41 0,21-4-89 16,5-4-162-16,3-7-869 0</inkml:trace>
  <inkml:trace contextRef="#ctx0" brushRef="#br0" timeOffset="75776.78">20691 14703 2108 0,'0'0'324'15,"0"0"-169"-15,0 0 6 16,0 0-66-16,0 0-20 16,140-93-41-16,-105 84-1 15,0 8-1-15,-4 1-6 16,-3 0 10-16,-4 16-4 15,-1 8 38-15,-3 8-16 16,-4 4 17-16,-3 5-17 16,-2 3 9-16,-2 4-16 0,-5 2-2 15,-1 9-2-15,-3-1-8 16,0 3 0-16,-9 2-21 16,-11 0 18-16,-4 0-28 15,-10-5 11-15,-4-11-15 16,-7-2 8-16,-2-12-8 15,-1-12 0-15,1-10-1 16,7-11-35-16,6 0 5 16,12-19-25-16,9-11 10 15,9-4-22-15,4 1 24 16,6 1 6-16,21 9 28 16,4 9 10-16,2 12 0 15,5 2 11-15,-2 12 5 16,-1 15 24-16,-4-2-14 15,-31-25 15-15,60 52-19 16,-35-30-3-16,-4-5-16 0,-6-4-3 16,-1-5 0-16,-4-4-7 15,-1-4 1-15,5 0-78 16,11-2-33-16,-2-14-142 16,2 0-327-16</inkml:trace>
  <inkml:trace contextRef="#ctx0" brushRef="#br0" timeOffset="76377.42">21522 15218 2179 0,'0'0'364'0,"0"0"-158"15,0 0-56-15,0 0-72 16,0 0-32-16,0 0-5 16,0 0 15-16,0 0 8 15,0 0-7-15,0 0 3 16,0 0-27-16,0 0 2 15,0 0-26-15,0 0 10 0,0 0-19 16,0 0 14 0,0-5-1-16,-4 1 5 0,-1 0-12 15,-2-1-2-15,0-1 2 16,3 2-5-16,0 1 2 16,2 2 5-16,2 1-3 15,0 0-5-15,-2 0 10 16,2 0 0-16,-3 0 2 15,-1 8-7-15,2 3 2 16,-3 5-9-16,2-7 6 16,3 1-4-16,0-6 0 15,0-4 0-15,0 0-7 16,0 0 5-16,0 0 2 0,0-4 6 16,5-10 9-1,2 1-15-15,-5 5 11 0,-2 7-9 16,0 1 15-16,0 0-10 15,-2 0-7-15,-10 8-7 16,4 6-1-16,1-4-33 16,7 2-83-16,0-2-91 15,0-5-494-15</inkml:trace>
  <inkml:trace contextRef="#ctx0" brushRef="#br0" timeOffset="77912.48">22010 15089 1962 0,'0'0'360'16,"0"0"-185"-16,0 0 30 16,0 0-16-16,0 0-52 15,0 0-19-15,0 0-50 16,-20 0-25-16,25 0-25 16,14 0 64-16,10 0-21 15,7 0-28-15,3 0 1 16,3-2-21-16,0 2 5 0,-2 0-14 15,-2 0 0-15,-5 0-4 16,-2 0-1-16,-6 0-4 16,-4 0-48-1,-4 0-41-15,1 0-62 0,-5 0-114 16,-4-9-366-16</inkml:trace>
  <inkml:trace contextRef="#ctx0" brushRef="#br0" timeOffset="78383.48">22598 14607 2189 0,'0'0'250'16,"0"0"-85"-16,0 0 10 15,0 0-75-15,0 0-57 16,0 0-20-16,137-64 14 16,-106 61-22-16,0 1 15 15,0 2-9-15,0 0 29 16,-2 0-19-16,-2 3-5 16,-4 10-11-16,-4 3 10 15,-5 1 5-15,-3 6-14 16,-7 0 3-16,-4 8-11 15,0-1 18-15,0 2-18 16,0 3 10-16,-4 2-4 0,-5 2 4 16,3 3 1-16,-4 2-5 15,2 4 12-15,-1 1-16 16,2-3 4-16,0 7-13 16,3-9 0-16,2 1 1 15,2-8-2-15,0-3 0 16,0-9 0-16,0-4-4 15,0-9 6-15,0 1-9 16,0-3-2-16,0-1-15 16,0-4-58-16,0-5-49 15,-9 0-236-15,-3 0-1803 0</inkml:trace>
  <inkml:trace contextRef="#ctx0" brushRef="#br0" timeOffset="78580.33">22793 15066 2964 0,'0'0'236'0,"0"0"-194"15,0 0 17-15,0 0-39 16,149 0-9-16,-107 0-11 16,-6 0-1-16,-9 0-5 15,-7 0-74-15,-9 0-130 16,-7 0-424-16</inkml:trace>
  <inkml:trace contextRef="#ctx0" brushRef="#br0" timeOffset="79713.73">21460 15279 2134 0,'0'0'354'0,"0"0"-138"0,0 0-118 15,0 0-44-15,0 0-12 16,0 0 0-16,116 29 17 16,-103-58-33-16,-5-2-15 15,-5 1-11-15,-3 3 16 16,0 9-6-16,-16 8 35 16,-2 6-17-16,-3 4-13 15,2 0-15-15,2 16-5 16,3 3-2-16,6-4-30 15,1 4-12-15,5-7-99 0,2-2-154 16</inkml:trace>
  <inkml:trace contextRef="#ctx0" brushRef="#br0" timeOffset="80524.82">19944 15240 2068 0,'0'0'376'15,"0"0"-206"-15,0 0-13 16,0 0-61-16,0 0-42 16,0 0-19-16,0 0 6 15,0 22-10-15,6-18-11 16,-1-4 29-16,0 0-4 15,-3 0 3-15,-2 0-16 16,0 0-4-16,0 0-17 16,0-4 5-16,-2 0-16 15,-8 0-1-15,2 4-51 0,1 0-99 16,0 9-321-16</inkml:trace>
  <inkml:trace contextRef="#ctx0" brushRef="#br0" timeOffset="82315.7">16725 16293 1926 0,'0'0'358'15,"0"0"-150"-15,0 0-62 16,0 0-49-16,0 0-14 16,0 0-26-16,0 0-12 15,-98 32-9-15,78-14-2 16,-5 4-23-16,0 5 7 0,2 8-13 15,-2 5-1-15,0 6-4 16,3 7 0-16,4 8 12 16,4 11 16-1,8 8 4-15,6 3-6 0,0-4 16 16,25-16-26-16,8-15-1 16,7-16-15-16,3-20 6 15,-4-12-2-15,-3-7 26 16,-5-25 14-16,-10-9-21 15,-9-7 3-15,-12 0-17 16,0 6 11-16,-6 8-18 16,-17 10 14-16,-3 8-11 15,0 10-5-15,-1 6 0 0,6 0-27 16,11 4-15-16,8 10-64 16,10 4-103-16,19-4-117 15,4-6-853-15</inkml:trace>
  <inkml:trace contextRef="#ctx0" brushRef="#br0" timeOffset="82616.95">17340 16682 2624 0,'0'0'254'0,"0"0"-119"15,0 0-34-15,136-12-40 16,-92 5-38-16,2 3-11 15,-9 1-11-15,-8-2-2 16,-14 5-20-16,-7 0-110 16,-8 0-198-16</inkml:trace>
  <inkml:trace contextRef="#ctx0" brushRef="#br0" timeOffset="82816.61">17394 16895 2903 0,'0'0'184'0,"0"0"-79"15,0 0-14-15,0 0-43 16,133 5-19-16,-102-5-28 16,-2 0-1-16,-4-5 0 15,4-7-60-15,-9-5-113 16,-7 7-589-16</inkml:trace>
  <inkml:trace contextRef="#ctx0" brushRef="#br0" timeOffset="83424.12">18395 16624 2680 0,'0'0'299'16,"0"0"-147"-16,0 0-36 15,0 0-22-15,0 0 1 16,0 0-43-16,0 0-7 16,109 0-31-16,-80-5-3 15,-3 1-11-15,1 4 0 0,-2-3-36 16,6 3-80 0,-6 0-89-16,-7 0-414 0</inkml:trace>
  <inkml:trace contextRef="#ctx0" brushRef="#br0" timeOffset="83884.35">19097 16120 2293 0,'0'0'352'15,"0"0"-216"-15,0 0-7 16,0 0-49-16,0 0-58 15,0 0-1-15,0 0 6 16,4 80 27-16,0-48-12 16,2 6 12-16,-2 8-17 15,-4 3 6-15,0 1 0 16,0-3-15-16,0 4-7 0,0-7-10 16,-8 0-4-16,2 0-1 15,-3-6-4-15,3 0-2 16,1-1 2-16,2-5-2 15,3-2 0-15,0-8-26 16,0-4-33-16,0-4-6 16,6-10-74-16,7-4-56 15,-3 0-129-15,0-9-691 0</inkml:trace>
  <inkml:trace contextRef="#ctx0" brushRef="#br0" timeOffset="85185.19">20436 16361 1953 0,'0'0'278'0,"0"0"-81"15,0 0-74-15,0 0-7 16,0 0-16-16,0 0 30 16,0 0 18-16,16-15-35 15,-32 12-42-15,-3 3-30 0,-10-4-5 16,-6 4-13-16,2 0 15 15,-2 12-16-15,1 12 8 16,5 5-7-16,7 12-1 16,7 3-1-16,6 7 12 15,9-2-4 1,0-1-21-16,17-8 7 0,17-13-10 16,8-13 2-16,5-14-7 15,0-14 9-15,-5-25-9 16,-13-7 4-16,-9 2-8 15,-13 0-2-15,-7 12 6 16,0 10 0-16,0 12 8 16,0 10-8-16,0 24 1 15,0 20-1-15,4 10-1 0,19 2 1 16,4-10-11-16,6-14-1 16,11-19-116-16,-5-13-81 15,-10 0-371-15</inkml:trace>
  <inkml:trace contextRef="#ctx0" brushRef="#br0" timeOffset="87223.27">19770 16128 2108 0,'0'0'418'16,"0"0"-131"-16,0 0-121 16,0 0-87-16,0 0-21 15,0 0 0-15,-27 116-3 16,27-76-16-16,-2 6 11 0,-1 7-14 15,3 0 15-15,-2 6-16 16,2 0 8-16,0 2-17 16,0 1-4-16,0 1-14 15,0-5-8-15,0-14 6 16,0-8-5-16,0-14-1 16,0-7 0-16,0-12 0 15,0-1-40-15,0-2-45 16,0 0-35-16,0-5-120 15,0-10-223-15</inkml:trace>
  <inkml:trace contextRef="#ctx0" brushRef="#br0" timeOffset="89160.2">19429 16110 2189 0,'0'0'286'0,"0"0"-124"16,0 0-45-16,0 0-37 15,0 0-62-15,0 0 4 16,0 0-12-16,-23 67 22 16,17-44-13-16,-1 7 30 15,1 2-23-15,-2-4 3 16,4 7 8-16,2-7-1 15,2-3 2-15,0 1-25 0,0-3-1 16,2-5-7-16,10-4-3 16,3-6 3-16,3-6-1 15,4 2 22-15,2-4 11 16,5 0 18-16,-2 0-2 16,2-6 6-16,-2 1-26 15,0 2 5-15,-4-1-19 16,-4 4-2-16,-3 0-16 15,-3 0 0-15,-4 0-1 16,-4 0 0-16,-1 0 0 16,-4-5-41-16,0 5-25 15,0-3-48-15,0 1-241 16,-4-2-1653-16</inkml:trace>
  <inkml:trace contextRef="#ctx0" brushRef="#br0" timeOffset="89991.57">21437 16467 2363 0,'0'0'276'0,"0"0"-67"15,0 0-80-15,0 0-41 16,154-5-46-16,-100 2-2 16,1-1-8-16,4-4-3 15,-4 2-4-15,-6 1-12 16,-4 5-8-16,-10-3 1 0,-6 3-11 15,-11-2 10 1,-4 2-10-16,-10 0-53 0,-4 0-63 16,-7 0-138-16,-11 10-498 15</inkml:trace>
  <inkml:trace contextRef="#ctx0" brushRef="#br0" timeOffset="90323.47">21447 16763 2408 0,'0'0'218'0,"0"0"-49"15,0 0-43-15,0 0-16 16,144 31-44-16,-95-27-27 16,3-4-9-16,-4 0 1 15,2 0 12-15,-4-4-28 16,-3-6 2-16,-5 5-17 16,-7 2 6-16,-2-1-6 15,-2 4-27-15,-7 0-113 0,-9 0-314 16</inkml:trace>
  <inkml:trace contextRef="#ctx0" brushRef="#br0" timeOffset="91060.33">22108 16204 1852 0,'0'0'428'15,"0"0"-258"-15,0 0-1 0,0 0-44 16,0 0-31-16,14 125-20 15,-10-89 23-15,1 8-16 16,-1 2-10-16,-4 7-18 16,0-4-16-16,0 1-14 15,0 2-15-15,0-7 4 16,0-9-11-16,0-9 4 16,0-4-4-16,0-15-1 15,0-8 0-15,0 0-1 16,0-26-19-16,0-10 0 0,0-18-22 15,2-4-39-15,2-12-18 16,-4 1-17-16,0 3-10 16,0-2 19-16,-2 12 91 15,-11 5 16-15,2 11 18 16,0 10 6-16,4 10-2 16,3 11 46-16,2 2-1 15,2 7 28-15,0 0-58 16,0 0-14-16,0 0-23 15,13 0 56-15,3 4-5 16,5 4-10-16,4 2 8 16,4-2-23-16,7-2 9 15,6 6-9-15,3-4 10 16,2 6-21-16,-3 4 3 16,1 0-13-16,-7 0 0 0,-5 4-5 15,-8 5 4-15,-10-4 0 16,-5 8-3-16,-10 5 13 15,0-1-10-15,-19 10 26 16,-12 1-13-16,-7-2 2 16,-5 0-3-16,-1-3-7 15,2-6-7-15,2 0 4 16,4-3-12-16,7-6 3 16,7-2-19-16,2-2-68 15,6-8-70-15,6-6-530 0</inkml:trace>
  <inkml:trace contextRef="#ctx0" brushRef="#br0" timeOffset="92261.76">24565 16013 1710 0,'0'0'366'0,"0"0"-161"16,0 0-75-16,0 0 8 0,0 0-25 15,-117-33-1-15,84 26-45 16,0 5-18-16,-1-1-21 16,1 3-18-16,2 0 2 15,2 0-12-15,0 0 12 16,4 8-12-16,-2 10 8 15,4 4 1-15,0 6 16 16,0 6-4-16,3 8 16 16,5 3 15-16,4 8-14 15,6 1 16-15,5 4-31 16,0 4 16-16,14-4-19 16,8-5 7-16,7-9-13 0,7-8-3 15,4-14-5 1,7-12-1-16,4-10 8 0,0-3-4 15,1-26 15-15,-8-11-18 16,-4-14 15-16,-9-8-20 16,-6-4 1-16,-7 0-2 15,-10 6-7-15,-3 11 7 16,-5 13 0-16,0 10 3 16,0 18-3-16,0 8 20 15,0 4-20-15,7 26 11 16,6 11-11-16,10 8 10 15,4-1 5-15,4-4-4 16,0-6-5-16,2-7 0 0,-4-9-12 16,-2-4 4-1,-3-14-4-15,1-4-98 0,-7 0-99 16,-5-18-395-16</inkml:trace>
  <inkml:trace contextRef="#ctx0" brushRef="#br0" timeOffset="92593.85">25152 16160 216 0,'0'0'2370'0,"0"0"-2117"0,0 0-62 16,0 0-58-16,120-22-56 15,-78 17-34-15,0 0-20 16,-1 5-6-16,-4-4-17 16,-8 4 2-16,-9 0 4 15,-6 0-12-15,-14 9-61 16,0 3-124-16,-19 3-527 0</inkml:trace>
  <inkml:trace contextRef="#ctx0" brushRef="#br0" timeOffset="92761.35">25209 16397 2802 0,'0'0'230'0,"0"0"-63"15,0 0-53-15,0 0-21 16,140-14-59-16,-104 9-15 16,-3 2-14-16,-4 3-5 15,7 0-27-15,-7 0-120 16,-7 0-480-16</inkml:trace>
  <inkml:trace contextRef="#ctx0" brushRef="#br0" timeOffset="94263.43">26629 15369 216 0,'0'0'1852'16,"0"0"-1594"-16,0 0-150 0,0 0-21 16,0 0-32-16,0 0 16 15,0 0-30-15,-92 49 52 16,73-23-22-16,-4 6-9 16,-1 8 5-16,-3 5-8 15,2 5-4-15,4 8-11 16,0 4 3-16,7 6-19 15,10 2 15-15,4-2-27 16,0-5 8-16,18-11-16 16,13-12 4-16,7-12 13 15,5-15-4-15,1-8 32 16,3-5-5-16,-5-10 19 0,-8-16-29 16,-7-1 0-1,-11-4-28-15,-10 0 3 0,-6 8-11 16,0 1 4-1,-14 8-6-15,-15 5-4 0,-4 5-28 16,-5 4-61-16,3 0-30 16,-1 13-69-16,11 1-68 15,7-1-277-15</inkml:trace>
  <inkml:trace contextRef="#ctx0" brushRef="#br0" timeOffset="94728.09">26070 16298 2280 0,'0'0'423'0,"0"0"-289"16,0 0-56-16,0 0-31 15,0 0 61-15,0 0-10 16,0 0-20-16,143 0-13 15,-93-8-9-15,8 2 3 0,2-2-24 16,3-2 14-16,-1-2-15 16,-2-2 0-16,-4 4-18 15,-4-2 7-15,-2-2-8 16,-2 4 0-16,-6 2 0 16,-1 4-8-16,-6-1 0 15,-6 0-3-15,-6 5-4 16,-8 0 5-16,-9 0-10 15,-4 0-19-15,-2 0-34 16,-6 5-64-16,-17 9-176 16,-4 3-340-16</inkml:trace>
  <inkml:trace contextRef="#ctx0" brushRef="#br0" timeOffset="95200.18">25808 16892 2626 0,'0'0'336'0,"0"0"-231"15,0 0-30-15,0 0 6 16,0 0-24-16,0 0-14 16,0 0 5-16,143 0-9 15,-114 0-30-15,-2 0 0 0,-5 0-4 16,-2 0-10 0,-1-4 1-16,-4-6-72 0,5-6-91 15,-5 2-262-15,-3 0-2114 16</inkml:trace>
  <inkml:trace contextRef="#ctx0" brushRef="#br0" timeOffset="95529.39">26395 16543 2018 0,'0'0'480'0,"0"0"-226"0,0 0-145 15,0 0-42-15,0 0-8 16,0 0 19-16,0 0-11 16,26 86-1-16,-18-45-9 15,-2 3-12-15,-1 9 19 16,-1 2-17-16,-2 6 7 15,0-3-25-15,2-5-1 16,2 1-21-16,-2-9-6 16,0-14-1-16,-1-4-5 15,1-9-33-15,-2-10-67 16,0-8-33-16,0-8-138 0,-2-7-380 16</inkml:trace>
  <inkml:trace contextRef="#ctx0" brushRef="#br0" timeOffset="95996.05">26707 16535 1957 0,'0'0'389'16,"0"0"-260"-16,0 0-84 15,0 0 44-15,0 0-41 16,0 0 60-16,0 0-10 16,0 70-13-16,0-38-5 15,0 1-6-15,0 1-8 0,0 2-31 16,5-4 6 0,13 0-19-16,5-2-2 0,9-8-19 15,1-4 4-15,4-9-5 16,-2-9 1-16,-4-5-1 15,-2-25-15-15,-6-7-61 16,-6-30-107-16,-5 6-111 16,-8 11-708-16</inkml:trace>
  <inkml:trace contextRef="#ctx0" brushRef="#br0" timeOffset="96230.71">27013 16473 2042 0,'0'0'427'16,"0"0"-154"-16,0 0-66 0,0 0-36 15,-19 102-64 1,15-58-34-16,2 7-4 0,0 5-17 16,2 2 5-16,0 2-19 15,0-2 13-15,0-2-26 16,0-6 5-16,0-1-25 16,0-13 2-16,0-5-7 15,0-8-1-15,2-9-13 16,0-10-64-16,-2-4-47 15,0-14-130-15,0-13-633 0</inkml:trace>
  <inkml:trace contextRef="#ctx0" brushRef="#br0" timeOffset="96710.76">27152 15415 2046 0,'0'0'621'15,"0"0"-391"-15,0 0-43 16,0 0-67-16,0 0-52 16,116 7-48-16,-91-5-1 15,-4 3-18-15,-4-4-2 0,-5-1-3 16,-10 0-88-1,-2 0-169-15,0-6-490 0</inkml:trace>
  <inkml:trace contextRef="#ctx0" brushRef="#br0" timeOffset="96863.55">27285 15205 2746 0,'0'0'393'0,"0"0"-313"15,0 0-31-15,0 0-49 16,0 0 0-16,0 0-84 16,0 0-100-16,-3 74-247 0</inkml:trace>
  <inkml:trace contextRef="#ctx0" brushRef="#br0" timeOffset="97030.86">27309 15738 2381 0,'0'0'550'16,"0"0"-415"-16,0 0-31 15,0 0-70-15,0 0-34 16,0 0-41-16,0 0-202 16,0 0-651-16</inkml:trace>
  <inkml:trace contextRef="#ctx0" brushRef="#br0" timeOffset="98098.99">27311 16557 2012 0,'0'0'459'0,"0"0"-149"15,0 0-119 1,0 0-39-16,113-17-69 0,-84 17-23 16,0-5-40-1,-2 5 6-15,-4 0-21 0,-3 0-5 16,-5 0-1-16,-6 0-18 15,-6 0-74-15,-3-8-135 16,0 1-325-16</inkml:trace>
  <inkml:trace contextRef="#ctx0" brushRef="#br0" timeOffset="98265.26">27447 16316 2696 0,'0'0'258'0,"0"0"-151"0,0 0-78 16,0 0-29 0,0 0-106-16,0 0-142 0,0 0-398 0</inkml:trace>
  <inkml:trace contextRef="#ctx0" brushRef="#br0" timeOffset="98432.83">27490 16705 2718 0,'0'0'390'0,"0"0"-287"15,0 0-51-15,0 0-52 16,0 0-2-16,0 0-109 0,0 0-142 16,17-22-2008-16</inkml:trace>
  <inkml:trace contextRef="#ctx0" brushRef="#br0" timeOffset="99900.43">27704 15078 1969 0,'0'0'390'16,"0"0"-226"-16,0 0-55 16,0 0-6-16,0 0-61 15,0 0-7-15,0 0-11 16,100-12 30-16,-85 19 11 16,3 13 31-16,-5 6-19 15,1 5-7-15,-5 5-17 16,-5 6-24-16,-4 2 8 15,0 4-17-15,-6 1 8 16,-15-3-17-16,-3-3-3 16,-2-13-8-16,-1-6 0 15,-2-12-26-15,2-12-27 0,2 0-19 16,8-12-37-16,5-10 51 16,10 5 13-16,2-2 45 15,4 6 0-15,21 8 26 16,8 5 3-16,6 0 12 15,5 18-19-15,5 1-16 16,-2 2-1-16,-2 1-1 16,-8-4-8-16,3 5-58 15,-13-10-139-15,-6 1-518 0</inkml:trace>
  <inkml:trace contextRef="#ctx0" brushRef="#br0" timeOffset="100501.74">28132 16230 1972 0,'0'0'367'0,"0"0"-204"16,0 0-19-16,0 0-19 16,0 0-36-16,0 0-1 15,0 0 37-15,93 10-18 16,-82 16-19-16,-4 6-27 15,-5 4 14-15,-2 5-49 16,0-1 3-16,-9 0-18 0,-14-8-10 16,-6-2-1-16,-4-7-26 15,-2-9-24-15,1-14-22 16,5 0-13-16,9-7-36 16,7-15 88-1,9 5 27-15,4 4 6 0,0 5 19 16,22 8 23-16,7 0 22 15,5 0-31-15,1 12 0 16,-2 2-32-16,-4 0 9 16,-4-1-6-16,0-6-8 15,-8 0-104-15,-3-7-311 0</inkml:trace>
  <inkml:trace contextRef="#ctx0" brushRef="#br0" timeOffset="100971.17">28827 15874 2469 0,'0'0'384'0,"0"0"-225"15,0 0-8-15,0 0-52 16,0 0-39-16,121-26-30 0,-95 19-15 16,-4 3-12-1,-4 0 4-15,-7 4-14 0,-9 0-33 16,-2 0-67-16,-13 0-171 15,-9 10-2302-15</inkml:trace>
  <inkml:trace contextRef="#ctx0" brushRef="#br0" timeOffset="101135.14">28820 16066 2581 0,'0'0'482'16,"0"0"-368"-16,0 0 9 15,0 0-18-15,0 0-64 16,134-10-16-16,-107 8-25 0,-2 2 4 16,-2 0-4-16,-2 0-90 15,-10 0-167-15</inkml:trace>
  <inkml:trace contextRef="#ctx0" brushRef="#br0" timeOffset="102403.36">30095 14927 2065 0,'0'0'358'0,"0"0"-188"15,0 0-2-15,0 0-99 0,128 10 5 16,-99 15-11-16,-5 10 3 16,-6 5 11-16,-7 6-22 15,-11 7-11-15,0-2-29 16,-11 2 4-16,-12-7-19 16,-6-7 0-16,0-13-6 15,2-8-48-15,6-13-1 16,5-5 28-16,9 0 26 15,7-11 1-15,0 5 22 16,18-5 14-16,14 9 30 16,5 2-22-16,3 0 0 15,-2 19-4-15,-5 8 9 16,-6 5-3-16,-11 4-6 16,-10-4 19-16,-6 4-20 15,0-1 0-15,-15-8-27 0,-14 4 9 16,-7-13-20-16,-4-1 4 15,0-8-5-15,-1-7 0 16,4-2-10-16,3 0-39 16,12-11-29-16,7-2-38 15,11 1-10-15,4-2-85 16,4 2-197-16,9 5-568 0</inkml:trace>
  <inkml:trace contextRef="#ctx0" brushRef="#br0" timeOffset="103071.78">29650 15945 2183 0,'0'0'211'0,"0"0"-43"15,0 0 15-15,0 0-83 16,0 0 31-16,0 0-15 0,142 12-2 16,-97-12-43-1,4-7-5-15,4-6-18 0,3 3-8 16,0 3-1-16,2 0-21 16,0 0 21-16,2 0-20 15,-2 3 10-15,0 0-10 16,-3-4 7-16,-3 2-2 15,-3 3-5-15,-5-2 4 16,-6 5-19-16,-4 0 16 16,-3 0-19-16,-9 0 13 15,-2 0-10-15,-5 0-6 16,-3 0 2-16,-5 0 0 0,-1 0-4 16,-4 0-43-1,-2 0-47-15,0 0-92 0,-2 0-164 16,-11-4-2141-16</inkml:trace>
  <inkml:trace contextRef="#ctx0" brushRef="#br0" timeOffset="105140.2">29908 16467 2466 0,'0'0'458'16,"0"0"-316"-16,0 0-1 0,0 0-61 16,0 0-39-16,0 0-26 15,0 0 13-15,54 0 5 16,-25 0-24-16,2 0 13 16,-4 0-20-16,-3 0 17 15,-4 0-19-15,-2 0 5 16,-7 0-5-16,1-5-1 15,-6 5-5-15,1 0-31 16,1-3-39-16,8 3-57 16,-3-4-93-16,1 4-305 0</inkml:trace>
  <inkml:trace contextRef="#ctx0" brushRef="#br0" timeOffset="105708.64">30340 16208 2245 0,'0'0'399'0,"0"0"-227"0,0 0-77 15,0 0 9-15,0 0-56 16,0 0-21-16,0 0-18 15,74-31 2-15,-47 26 0 16,2 5 2-16,-2-4 21 16,2 4-15-16,-3 0 6 15,1 4-13-15,-3 10 6 16,-1 0-11-16,-6 9 7 16,-5-2 0-16,-1 5 7 15,-7 6 10-15,-2 9-3 0,-2-1 18 16,0 4-11-16,0 6 21 15,0 2-23-15,0 5 12 16,0-2-23-16,0 3 2 16,0-4-9-16,0-3-15 15,0-7 16-15,0-14-15 16,0-2 1-16,0-14 2 16,0-2-8-16,0-8 2 15,0-4-20-15,0 0-59 16,0-30-70-16,-2-2-28 15,-9-5-301-15</inkml:trace>
  <inkml:trace contextRef="#ctx0" brushRef="#br0" timeOffset="105874.49">30519 16619 2420 0,'0'0'532'0,"0"0"-456"15,0 0 49-15,0 0-21 16,0 0-52-16,0 0-25 15,138 5-17-15,-113-5-9 16,-4 0-1-16,-2 0-17 16,-5 5-94-16,-6-1-314 0</inkml:trace>
  <inkml:trace contextRef="#ctx0" brushRef="#br0" timeOffset="106677.03">29583 17391 2395 0,'0'0'302'0,"0"0"-229"16,0 0 40-16,0 0 22 15,0 0-36-15,136-4-32 16,-74 4-18-16,5 0-9 15,9-4-14-15,-1 0 8 16,4-1-21-16,0-4 21 16,0 1-19-16,-1 6 10 15,2-2-6-15,3 1 10 0,-1-2-1 16,0 1 7 0,3 1-7-16,-7 0-19 0,-4 3 14 15,-8-4-20-15,-6 0 18 16,-8 0-21-16,-7-1 13 15,-9 0-12-15,-7 5 0 16,-8-4 2-16,-5 4-3 16,-7 0 0-16,-3 0 1 15,-2 0-5-15,-4-5 2 16,0 2-32-16,0-3-68 16,-21-20-105-16,-1 3-221 15,-1-2-710-15</inkml:trace>
  <inkml:trace contextRef="#ctx0" brushRef="#br0" timeOffset="106979.07">31067 16419 1808 0,'0'0'824'0,"0"0"-671"16,0 0-82-16,0 0 2 16,0 0 26-16,25 147-7 0,-21-89-6 15,1 13-23-15,-3 1 9 16,-2 3-16-16,0 1-24 16,0-7-11-16,0-8-21 15,0-11 0-15,0-10-23 16,0-5-81-16,0-17-154 15,0-4-437-15</inkml:trace>
  <inkml:trace contextRef="#ctx0" brushRef="#br0" timeOffset="107211.33">30985 17529 2350 0,'0'0'344'16,"0"0"-179"-16,40-106-3 16,-15 45-57-16,4-8-42 15,4-7-32-15,0-4-22 16,-2 9 0-16,-4 13-1 16,-8 14-16-16,-6 21-4 15,-13 23-96-15,0 0-123 16,0 9-422-16</inkml:trace>
  <inkml:trace contextRef="#ctx0" brushRef="#br0" timeOffset="107374.95">31031 17548 1151 0,'0'0'1587'0,"0"0"-1418"15,0 0 5-15,36-107-11 16,-9 53-64-16,4 0-27 15,-2 6-49-15,-4 7-14 16,-5 16-9-16,-7 3-5 16,-1 8-51-16,-8 8-120 15,-2 6-370-15</inkml:trace>
  <inkml:trace contextRef="#ctx0" brushRef="#br1" timeOffset="114349.07">2962 17856 2042 0,'0'0'304'15,"0"0"-211"-15,0 0-45 16,0 0 29-16,0 0-58 16,0 0-3-16,0-116-16 15,-9 67 0-15,-4-12 2 16,-5 1-1-16,3-7 24 15,-2-4-18-15,2 1-4 16,4-2 3-16,4 5-6 0,3 5 1 16,4 7 0-16,0 7 6 15,0 12 44-15,15 8 3 16,5 10-41-16,5 10 5 16,2 8-7-16,2 0 9 15,0 8-19-15,-2 6-2 16,0 12-49-16,-8-4-125 15,-7-2-174-15</inkml:trace>
  <inkml:trace contextRef="#ctx0" brushRef="#br1" timeOffset="114551.01">2861 17508 2263 0,'0'0'297'16,"0"0"-117"-16,0 0-75 15,0 0-53-15,0 0-25 16,121-18-27-16,-92 1-28 16,-4 8-194-16,-5-1-397 0</inkml:trace>
  <inkml:trace contextRef="#ctx0" brushRef="#br1" timeOffset="114949.08">3561 16987 2244 0,'0'0'265'0,"0"0"-125"16,0 0-44-16,0 0-46 0,0 0-36 16,0 0-7-1,-66 106 10-15,57-62 2 0,0 5 20 16,2 9 3-16,0 5 27 15,5-1-21-15,2 6 3 16,0 3-23-16,0-4-17 16,13-4-10-16,3-10 3 15,5 0-8-15,-2-13 8 16,2-8-10-16,-3-9-21 16,-1-14-55-16,-1-9-63 15,-5 0-166-15,-2-19-1964 0</inkml:trace>
  <inkml:trace contextRef="#ctx0" brushRef="#br1" timeOffset="115250.83">3867 17120 2260 0,'0'0'307'16,"0"0"-89"-16,0 0-74 15,0 0-45-15,76 103-50 16,-47-59 12-16,0 5-15 16,0 0 0-16,2 6-13 15,-4-2-16-15,0 0-1 0,-5-9-16 16,0-8 0-16,-4-4-5 15,-3-14-39-15,-4-9-113 16,-1-9-150-16,-6 0-466 0</inkml:trace>
  <inkml:trace contextRef="#ctx0" brushRef="#br1" timeOffset="115517.4">4209 17173 2034 0,'0'0'496'16,"0"0"-289"-16,0 0-93 16,0 0-21-16,0 0-40 15,0 0-2-15,-110 120-20 16,89-74 18-16,0 2-16 15,-2 10-14-15,5-4-11 16,3-5-8-16,5-3-13 16,8-10-98-16,2-10-133 15,0-12-271-15</inkml:trace>
  <inkml:trace contextRef="#ctx0" brushRef="#br1" timeOffset="115818.32">4375 16860 2306 0,'0'0'364'15,"0"0"-152"-15,63 116-39 16,-39-52-72-16,-1 7-20 16,-6 1-30-16,-3 3 3 15,-5 0-24-15,-7 1 9 0,-2 1-17 16,0-2-14-16,-7-8-8 16,-3-9-6-16,-4-12-32 15,1-9-52-15,1-16-68 16,5-9-314-16</inkml:trace>
  <inkml:trace contextRef="#ctx0" brushRef="#br1" timeOffset="116218.75">4969 17258 2447 0,'0'0'309'16,"0"0"-116"-16,0 0-57 0,0 0-41 15,124-23-61 1,-92 19-17-16,-1 4-9 0,-4-4-8 16,-8 4 7-1,-3 0-7-15,-12 8-57 0,-4 6-146 16,0 4-415-16</inkml:trace>
  <inkml:trace contextRef="#ctx0" brushRef="#br1" timeOffset="116382.96">5046 17526 2696 0,'0'0'308'0,"0"0"-176"15,0 0-32-15,0 0-52 0,139-4-25 16,-108 4-23-16,-6 0-11 16,-4 0-89-16,-7 0-181 15,-5 0-2258-15</inkml:trace>
  <inkml:trace contextRef="#ctx0" brushRef="#br1" timeOffset="117618.53">5839 17290 2455 0,'0'0'474'16,"0"0"-319"-16,0 0-39 0,0 0-74 15,0 0-27-15,0 0 12 16,0 0 4-16,61 0 12 16,-34 0-14-16,-1 0 5 15,-1 0-24-15,0 3-1 16,-4-3-9-16,-2 0 0 15,1 0-9-15,-3 0-70 16,12 0-63-16,-6-3-217 16,-1-10-667-16</inkml:trace>
  <inkml:trace contextRef="#ctx0" brushRef="#br1" timeOffset="118185.73">6589 16790 2372 0,'0'0'295'16,"0"0"-159"-16,0 0-33 15,0 0-43-15,0 0-22 16,136-28 7-16,-102 28-8 16,-5 14 19-16,-6 14-6 15,-4 5 5-15,-13 13-16 16,-6 7 2-16,0 1-27 15,-13 1-3-15,-14-2-11 16,-4-9-1-16,0-9-17 16,2-12-28-16,6-11 1 15,10-12 8-15,9 0 32 16,4 0-6-16,0 0 11 16,20 0 16-16,9 0 8 15,4 0 0-15,0 7-3 16,-4 15 11-16,-4 7-18 0,-11 8 24 15,-8-1-14-15,-6 0 4 16,-2-2-19-16,-18-6 0 16,-9-2-3-16,-2-12-5 15,-3-5-1-15,-1-5-61 16,4-4-10-16,2-4-126 16,6-13-99-16,12 3-416 0</inkml:trace>
  <inkml:trace contextRef="#ctx0" brushRef="#br1" timeOffset="118635.65">6257 17558 1906 0,'0'0'547'0,"0"0"-321"0,0 0-80 16,0 0-29-16,149 0-45 15,-97 0-32-15,0 0 21 16,4 0-18-16,0 0 6 16,2 0-17-16,-4 0 5 15,2 0-20-15,-6 0 3 16,0 0-11-16,-3 0 0 15,-5 0-5-15,-4 0-3 16,-7 0-2-16,-9 0 0 16,-3 0 0-16,-9 0-62 15,-10 0-59-15,0 0-137 16,-4-4-831-16</inkml:trace>
  <inkml:trace contextRef="#ctx0" brushRef="#br1" timeOffset="119220.38">6514 17656 2116 0,'0'0'453'0,"0"0"-289"16,0 0-72-16,0 0 0 15,0 0-52-15,0 0-16 16,120-6-9-16,-92 6-3 0,-1 0-8 16,-5 0 5-1,-3 0 14-15,-4 10-5 0,-7 7 44 16,0 6-11-16,-4 9 2 15,-4-2-32-15,0 6 5 16,0 0-10-16,0 0 4 16,0-2-7-16,0-2-7 15,0 1 7-15,0-3-12 16,0 2 5-16,2 1-2 16,0-8-7-16,3-7 3 15,-3-3-7-15,-2-8-30 16,2-3-38-16,-2-4-75 15,0 0-143-15,-2 0-1008 0</inkml:trace>
  <inkml:trace contextRef="#ctx0" brushRef="#br1" timeOffset="119420.32">6667 17929 2570 0,'0'0'218'0,"0"0"-80"16,0 0-26-16,0 0-52 15,119-18-25-15,-96 13-29 0,-2 3 0 16,-5-1-6-16,-1 3-53 16,-7-4-164-16,-3 4-911 0</inkml:trace>
  <inkml:trace contextRef="#ctx0" brushRef="#br1" timeOffset="120257.03">7575 16704 1972 0,'0'0'774'0,"0"0"-603"16,0 0-69-16,0 0-34 15,0 0-49-15,0 0-19 16,0 0 11-16,-41 133 6 16,26-82 48-16,-1 11-11 15,-2 8 4-15,4 3-23 16,2 7 2-16,4-4-18 0,8 4-5 16,0-3-6-1,0-10-7-15,16 0-2 0,2-9 3 16,2-14-9-16,0-9 14 15,1-8-12-15,-6-8 5 16,-1-6 0-16,-4-9-4 16,-1-4-45-16,-2 0-83 15,-5 0-398-15</inkml:trace>
  <inkml:trace contextRef="#ctx0" brushRef="#br1" timeOffset="121122.4">7806 17040 1879 0,'0'0'386'15,"0"0"-195"-15,0 0-40 16,0 0 24-16,0 0-83 16,0 0-16-16,114 88 11 15,-77-51-34-15,1 3-3 16,1 4-10-16,-2 2 4 16,-1 2-9-16,-5-4 8 15,-4 1-26-15,-2-10-8 16,-6 1-8-16,-3-10-2 15,-3-1-17-15,-1-9-74 16,-8-14-77-16,0-2-234 16,-4 0-63-16</inkml:trace>
  <inkml:trace contextRef="#ctx0" brushRef="#br1" timeOffset="121421.5">8263 17022 1636 0,'0'0'863'0,"0"0"-627"16,0 0-111-16,0 0-33 15,0 0-49-15,0 0-28 0,0 0 13 16,-87 129 2-1,65-89 10-15,0 4-14 16,-3-2 17-16,0 2-28 16,-2-3-2-16,4 3-13 0,-2-5-9 15,2 2-48-15,8-10-47 16,8-4-93-16,2-13-170 16,5-6-1939-16</inkml:trace>
  <inkml:trace contextRef="#ctx0" brushRef="#br1" timeOffset="121790.58">8555 17253 2420 0,'0'0'311'16,"0"0"-144"-16,0 0-13 15,0 0-53-15,129 0-42 16,-87 0-25-16,1 0-4 0,-3 0-28 16,-5 0 6-16,-8 0-8 15,-4 0-3-15,-12 0-72 16,-4 0-157-16,-7 0-284 0</inkml:trace>
  <inkml:trace contextRef="#ctx0" brushRef="#br1" timeOffset="121965.43">8731 17120 2727 0,'0'0'301'0,"0"0"-201"16,0 0-6-16,3 124-43 0,7-78-38 15,1-3-5-15,1-2-7 16,-6 0-1-16,1-2 0 15,-3-7-45-15,2-6-144 16,-6-12-392-16</inkml:trace>
  <inkml:trace contextRef="#ctx0" brushRef="#br1" timeOffset="122525.77">9208 16794 2651 0,'0'0'240'0,"0"0"-103"16,0 0-37-16,0 106-48 16,4-70-31-16,8 1-14 15,1-11 6-15,5-3-12 16,2-11 8-16,2-8-8 0,3-4 6 15,4 0-6-15,0 0 19 16,2 0 2-16,-2 7 4 16,-2 10 24-16,-2 10-7 15,-4 4 5-15,-3 10-12 16,-7-2 3-16,-3 5-18 16,-6 2 12-16,-2-3-13 15,0-2-3-15,-21 5-1 16,-3-11-11-16,-5 0 3 15,-3-8-8-15,-1-13 0 16,2-5-12-16,0-9-15 16,4-4-62-16,6-19-10 0,2-19-45 15,7-2-206-15,2 4-567 16</inkml:trace>
  <inkml:trace contextRef="#ctx0" brushRef="#br1" timeOffset="122723.62">9237 16878 2505 0,'0'0'263'0,"0"0"-117"16,0 0-44-1,0 0-55-15,0 0-29 0,0 0-18 16,118-22-3-1,-104 14-137-15,-5 2-221 0</inkml:trace>
  <inkml:trace contextRef="#ctx0" brushRef="#br1" timeOffset="122991.62">9623 16633 2023 0,'0'0'765'16,"0"0"-594"-16,0 0-16 16,73 134-35-16,-46-81-66 0,-3 10-1 15,1 0 2 1,-4 11-5-16,-4-1 3 0,-3-1-21 16,-8-2 3-16,-1-6-20 15,-5-1 13-15,0-5-25 16,0-5 1-16,-9 0-4 15,-1-9-5-15,2-12-53 16,-1-10-64-16,-1-22-48 16,4 0-194-16,2-8-505 0</inkml:trace>
  <inkml:trace contextRef="#ctx0" brushRef="#br1" timeOffset="123292.15">10223 17270 2649 0,'0'0'460'0,"0"0"-409"0,0 0-38 16,0 0-13-16,0 0-75 16,0 0-367-16</inkml:trace>
  <inkml:trace contextRef="#ctx0" brushRef="#br1" timeOffset="124092.9">10603 16677 1921 0,'0'0'425'0,"0"0"-238"15,0 0-68-15,0 0 22 16,0 0-39-16,0 0-54 16,0 0 5-16,-19-12-14 15,3 12-3-15,-1 17-28 16,-6 5 5-16,-2 10 2 15,-2 8-8-15,5 9-3 16,0 9 1-16,4 9 3 16,5 5 6-16,6 2 30 15,7-1-17-15,0-1-1 16,7-2-25-16,10-7 9 0,8-5-10 16,2-9-2-1,2-8 2-15,2-5 0 0,2-10-6 16,1-8 6-16,-3-8 0 15,4-10-112-15,-5 0-148 16,-12 0-563-16</inkml:trace>
  <inkml:trace contextRef="#ctx0" brushRef="#br1" timeOffset="124393.26">10914 16902 2090 0,'0'0'613'0,"0"0"-446"0,0 0-5 16,0 0-50-16,102 132-42 15,-69-87-29-15,1 0 6 16,1 4-17-16,-4 1 3 15,1 2-18-15,-3-6-8 16,-5-5-3-16,-3-9-4 16,-8-6-37-16,-2-5-64 15,-6-8-175-15,-5-12-780 0</inkml:trace>
  <inkml:trace contextRef="#ctx0" brushRef="#br1" timeOffset="124629.83">11295 16950 2015 0,'0'0'911'0,"0"0"-695"15,0 0-94-15,0 0-34 16,-88 143-44-16,62-98-20 15,-1 12 1-15,-4-3-9 16,-3-1 1-16,3 0-13 0,0-7-4 16,4 2-37-16,8-16-84 15,3-10-295-15</inkml:trace>
  <inkml:trace contextRef="#ctx0" brushRef="#br1" timeOffset="125227.83">11531 17227 2508 0,'0'0'260'16,"0"0"-111"-16,0 0 1 15,0 0-24-15,0 0-62 16,0 0-11-16,138-27-19 16,-107 27-3-16,0 0-15 15,-4 0-12-15,-5 0-4 0,-1 5 0 16,-6-1-30-1,-3-4-75-15,-4 3-149 0,-3-3-670 0</inkml:trace>
  <inkml:trace contextRef="#ctx0" brushRef="#br1" timeOffset="125560.9">11994 16736 2336 0,'0'0'318'15,"0"0"-149"-15,0 0-52 16,0 0-28-16,0 0-45 15,0 116 11-15,0-76-11 16,0 4-4-16,0-4-5 16,0 6-16-16,9-6 5 15,7-4-24-15,5-6 6 16,4-7 0-16,10-5-10 16,0-4 4-16,3-6-16 15,6-8-50-15,-10 0-107 16,-8-18-255-16</inkml:trace>
  <inkml:trace contextRef="#ctx0" brushRef="#br1" timeOffset="125831.06">12271 16763 522 0,'0'0'1976'0,"0"0"-1693"16,0 0-101-16,-2 125-44 15,2-72-41-15,0 5-27 16,0 0-19-16,4 4 6 16,3-4-8-16,-2-4 9 0,-1-4-34 15,0-6-6-15,1-12-18 16,-1-10-1-16,2-10-46 16,0-9-61-16,-2-10-52 15,0-18-108-15,-2-8-579 0</inkml:trace>
  <inkml:trace contextRef="#ctx0" brushRef="#br1" timeOffset="126094.62">12476 16508 2534 0,'0'0'342'16,"0"0"-136"-16,69 125-39 0,-38-54-71 16,-4 9-32-16,-2 5-13 15,-5 7-11-15,-7-1-2 16,-7 4-17-16,-6-1 13 16,0-2-24-16,-2-2 9 15,-15-5-19 1,-8-9-8-16,3-15-78 0,-7 5-52 15,6-28-84-15,6-6-502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3T00:47:03.797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5349 4971 1820 0,'0'0'330'0,"0"0"-199"15,0 0 11-15,0 0-48 16,0 0-27-16,0 0-17 0,-40 22 30 16,34-18-28-1,-4 2 10-15,4-1-45 0,-3 4 7 16,1-1-3-16,-6 1-8 16,1-2 12-16,-5 3-4 15,0 0 17-15,0 2-23 16,-5 0 22-16,4 2-17 15,-3 2 6-15,1 0-12 16,-1-2 10-16,2 3-5 16,0-2-8-16,-1-1 3 15,2 3-13-15,1-1 24 0,0 0-18 16,-2 0 17-16,2 2-23 16,-2 1 14-16,0 2-10 15,-3 1 6 1,2 0 13-16,-2 0 43 15,3 2-43-15,1 0-21 16,-2 1 1-16,5 1 0 0,-1-1-8 16,1 5 5-16,1 0-1 15,-1 2 0-15,3 3 1 16,-4 0-1-16,5 2 1 16,-5-2-6-16,2 4 10 15,-3 1-3-15,1 2 2 0,-4-1-4 16,1-2 1-1,3 1-1-15,-1 1 1 16,3-4 0-16,-2 2 11 16,7-2-12-16,0 1 8 15,1 5-3-15,3 1-4 16,2 5 4-16,-1-2-5 16,0 6 0-16,1-3 0 15,-1-2 0-15,1 0 3 16,2-4-4-16,-2 2 8 15,1-2 2-15,-1 2-8 0,2 0 22 16,-1 0-15-16,1-1 4 16,-1-3-2-16,3-1-3 15,0-4 4-15,0 1-11 16,0 0 11-16,0 2-7 16,0 0 4-16,0 3-3 15,0-1 1-15,5 0-5 16,2 1-1-16,0 2 8 15,-1 0-7-15,-1-2 1 16,1 0 5-16,1 1-4 16,0-2-2-16,-1 0 3 15,3 0-3-15,-2-1-1 0,4 2 0 16,0-3 1-16,3 2-1 16,-1-2 7-16,1 0-12 15,-1 2 12-15,1-3-5 16,1 1 3-16,-4 0-2 15,3-2-3-15,-2 2 0 16,0-2 0-16,1 3 0 16,1-4-4-16,1 3 8 0,1 1 2 15,2-2-1-15,0-2-5 16,1-4 0-16,2 2-1 16,-1-5 1-16,-1 2 0 15,4 0 0-15,-3 1 4 16,0-3-12-16,2 1 16 15,-1 1-8-15,-1-1 6 16,2 0-5-16,0 0 0 0,1 1 2 16,1-5-3-1,0 2 4-15,-1-3 4 16,1 0-7-16,1-3 3 0,0 1-1 16,1-2-1-16,1 0 2 15,-1-3-4 1,4 1 0-16,-4-1 0 15,3-1-1-15,-2 0 8 16,2 0 4-16,0-2-8 0,0 0 31 16,0-3-29-16,0 4 8 15,3-1-13-15,-1 0 4 16,2 0 6-16,0 0-10 16,-1 0 6-16,-3-2 2 15,-2-2-10-15,2 2 5 16,-3-1 11-16,0 1-14 15,3 1 27-15,-2-1-4 16,2 3-14-16,0-3-4 16,2-1-4-16,3 0 15 15,-1-2-15-15,1 1 21 16,-2 0-22-16,-3-1 29 16,-1-3-22-16,1 0-2 15,0-1 5-15,2 0-10 16,2-4 19-16,2 4-19 15,0 0 22-15,-2 2-21 16,3-3 25-16,-3 2-26 16,3-2 10-16,-1-1-10 0,2 2 1 15,0-2-1 1,1 4 0-16,0-1 7 0,0-2-1 16,0 0 11-16,0 0-16 15,-3-2 12-15,4 1-12 16,-4-3-1-16,1 1 4 15,-1 1 0-15,5 1 3 16,1 0-7-16,1-1 17 16,3 2-9-16,-1-1 10 15,3 0-18-15,-3-3 0 16,4 3 0-16,-4-5 0 16,-1 3 0-16,-4-3 0 0,-1 0 0 15,-2 0 0-15,-1 0 0 16,4 0 0-16,-2 0 0 15,3-3 0-15,5-2 0 16,-3-2 0-16,3-2 0 0,-3 1 0 16,-2 0 0-1,1-1 0-15,-1 2 0 0,-3-1 0 0,4 0 0 32,-3-2 0-32,0-1 0 0,-1-3 0 15,4-1 0-15,-3-2 0 16,1 0 0-16,-1-1 0 15,-1 0 0 1,-2-1 0-16,1 2 0 0,-3-1 0 16,-2-1 0-16,2 1 0 15,-1 0 0-15,1-1 0 16,2-4 0 0,4 2 0-16,1-4 0 0,-3 1 0 15,2 1 0-15,-1 2 0 16,-5-2 0-16,0 4 0 15,-1-1 0-15,-3-1 0 16,-2 4 0-16,-3-1 0 16,0-3 0-16,3-1 0 15,2-2 0-15,0-2 0 16,0-1 0-16,0-2 0 16,-2 1 0-16,-3 0 0 15,1-3 0-15,-1 4 0 0,-2 1 0 16,1-2 0-16,0 5 0 15,-2-4 0-15,2-2 0 16,-1 2 0-16,1-1 0 16,-2-2 0-16,0 1 0 15,1 1 0-15,-2 2 0 16,-2 0 0-16,0 2 0 0,-1-2 0 16,2-4 0-1,0-1 0-15,2-6 0 16,-3 2 0-16,-1 0 0 0,-1 0 0 15,-3-1 0 1,1 2 0-16,-3-2 0 0,0 0 0 16,-2-2 0-16,0 0 0 15,-3 0 0-15,1-1 0 16,0-1 0-16,0 3 0 16,-1-2 0-16,1-1 0 15,-3 2 0-15,3 0 0 16,-4 1 0-16,1 0 0 0,-2-4 0 15,0 4 0 1,0-4 0-16,0 3 0 0,1-2 0 16,-1 2 0-16,-2-2 0 0,2 2 0 15,-2 1 0 1,0 2 0-16,0 3 0 0,0 1 0 16,0 4 0-1,-4 0 0-15,-3 1 0 0,1 1 0 31,-1-2 0-31,-2 1 0 0,0-4 0 0,2 0 0 16,-2-3 0-16,0 1 0 16,1 3 0-16,1 0 0 15,0 2 0 1,0 1 0-16,1 2 0 16,-1 2 0-16,3 0 0 15,-3 4 0-15,2-1 0 16,1 3 0-16,0-2 0 0,-1-3 0 15,-1 2 0-15,-2-3 0 16,2-2 0 0,-3-4 0-16,3 0 0 15,-4-4 0-15,-1 2 0 0,3 0 0 16,-2 0 0-16,-1 4 0 16,3 1 0-1,-4 2 0-15,3-1 0 0,1-1 0 16,-4 2 0-16,3 0 0 15,-1-3 0-15,-2 2 0 16,1-2 0-16,2 0 0 16,-2 1 0-16,0 1 0 15,0 1 0-15,-1-2 0 16,-1 2 0-16,2-1 0 16,-2-1 0-16,2 4 0 15,-3-2 0-15,1 3 0 16,-1-2 0-16,3 2 0 15,-2 1 0-15,2-2 0 0,-2 1 0 16,-1-2 0-16,1 0 0 16,-1 0 0-16,-1-1 0 15,-1 0 0-15,3 0 0 16,-3 2 0-16,-2-2 0 16,0 1 0-16,1 0 0 15,-6 1 0-15,3-2 0 16,-3 2 0-16,2 0 0 15,0-1 0-15,-1 2 0 16,2-2 0-16,-4 0 0 16,1-1 0-16,-2 0 0 15,0 0 0-15,-4 2 0 0,-1-4 0 16,-1 1 0 0,0 0 0-16,-3 1 0 0,0-3 0 15,1 2 0-15,0 1 0 16,-3 1 0-16,3 1 0 15,-3 0 0-15,0 1 0 16,0 3 0-16,-1-4 0 0,1 3 0 16,-1-1 0-16,0-2 0 15,-3 1 0 1,1 0 0-16,-4-3 0 16,1 3 0-16,0 1 0 0,-1 0 0 15,1 4 0-15,-1-2 0 16,1 1 0-16,0 0 0 15,-1 0 0 1,3 0 0-16,3 2 0 0,3 2 0 16,0 0 0-16,3 3 0 15,-1-2 0-15,1 1 0 16,-2-1 0-16,0 4 0 16,-1-1 0-16,-1 2 0 15,1 1 0-15,-3 0 0 16,0 1 0-16,2 0 0 15,2 0 0-15,-1 0 0 16,1 2 0-16,2-2 0 16,-1 2 0-16,-1-1 0 15,0-4 0-15,-4 2 0 0,4 0 0 0,2 1 0 16,0-2 0 0,-1 2 0-16,1 0 0 15,0 0 0-15,2 0 0 16,2 1 0-16,3 2 0 15,2 1 0-15,-1 0 0 16,-1 0 0-16,2 0 0 16,-3 0 0-16,1 0 0 15,-3 0 0-15,-2 0 0 16,2 0 0-16,0 0 0 16,3 0 0-16,0 4 0 15,-1 1 0-15,-2 4 0 16,0-1 0-16,2 0 0 0,-4 0 0 15,4 0 0-15,-4 0 0 16,0 0 0-16,2 0 0 16,-2 0 0-16,2 0 0 15,-4-2 0-15,2 0 0 16,-5 0 0-16,-1 2 0 16,-2-2 0-16,2 2 0 15,-1 1 0-15,1-4 0 0,-1 2 0 16,-1 2 0-16,-4-1 0 15,-1 7 0-15,-3 2 0 16,-2 13 0-16,-4 10 0 16,-3 13 0-1,6 11 0-15,3 6-150 0,3 26-163 16,13-19-91-16,8-14-982 16</inkml:trace>
  <inkml:trace contextRef="#ctx0" brushRef="#br0" timeOffset="935.71">6896 7154 2413 0,'0'0'339'0,"0"0"-156"16,0 0-53-16,0 0-54 16,0 0-13-16,52 111-13 15,-21-91 35-15,5-3 9 16,-3-12 6-16,0-5-26 16,-4 0-4-16,-4-16-14 15,-7-8-17-15,-11-5 1 0,-7 0-19 16,-2 2 19-16,-25 6-17 15,-7 5 9-15,-3 5-21 16,-2 11 7-16,6 0-9 16,8 5-9-16,6 13 0 15,9 2 1-15,8-2-7 0,2-2 12 16,0-3-15-16,9-2 9 16,4-6-1-1,-2 0-38-15,1-5-39 16,-3 0-60-16,-5 0-166 15,-4 0-282-15</inkml:trace>
  <inkml:trace contextRef="#ctx0" brushRef="#br0" timeOffset="3171.27">6988 7182 64 0,'0'0'1324'0,"0"0"-939"0,0 0-223 15,0 0-47-15,0 0-12 16,0 0 20-16,0 0 2 0,0 0-52 15,0 0 2-15,0-1-25 16,0-5 23-16,0 2-20 16,2-1 14-16,0 0-38 15,0-3 7-15,6-3-4 16,-4 1 21-16,5-4-23 16,-1 0-15-16,4 0 9 15,-1-2-17-15,0 2 24 16,2-4-21-16,0 0 9 15,1-2-13-15,1 0 0 16,2-2-1-16,-5 0 0 16,5 0 6-16,-2-1-10 15,-1 3 21-15,-2 1-16 16,2-1 24-16,-1 1-16 16,0 0 12-16,1-1-14 15,1-1-3-15,4 2-1 0,-3-4 0 16,1-1-1-1,3 0-6-15,-2-2 8 16,0-2-9-16,0 0 13 0,-3 0-12 0,3-2-1 31,-3 0 10-31,2 0-2 0,-2 0 14 16,1 2-16-16,-1 0 18 16,1 1-20-16,-1 1 20 0,1 0-24 15,-1-1 9 1,3 1-9-16,-2-3 0 15,2 0 6-15,0 2 0 16,-3 1 8-16,3-1-14 16,-3 3 17-16,4-1-17 15,-2 1 18-15,3-3-10 0,-1 1 7 16,0 0-5-16,1-1 3 16,1 0-3-16,-2-3-6 15,2 2-1-15,-1 0 2 16,-1 0 4-16,0 2-8 0,-2-1 15 15,-1 4-7-15,2-1 1 16,-1-1 3 0,2 0-6-16,-2-1 2 15,-1-1-9-15,1 5 10 16,-3-2-10-16,1 2 12 16,-3 2-11-16,1-1 8 15,-1-2-5-15,-1 1 11 0,-1 0 6 16,2 0 2-1,-1 2-3-15,0-2-18 0,3 2 10 16,-1-3-11 0,-2 2 11-16,0 1-12 0,-2 1 3 15,-3 5 3-15,2 3-6 16,-4 0 14-16,0 0-13 16,1 0 13-16,1 1-14 15,-2 0 13-15,0 5-10 0,-2-2 5 16,0 5-8-16,-2-1 0 15,0 3-1 1,0 0-12-16,0 0-12 16,0 0-37-16,0 0-51 15,-12 0-61-15,-1 3 22 16,-3 6-71-16,-1-1-76 16,-1-3 1-16,-5 4-92 15,4-2 286-15,-4 0 104 0,0 1 185 16,4-3 78-16,1 4-38 15,5-4-2-15,1 1-75 16,6 1-32 0,4-3-19-16,2-3-30 0,0 1-39 15,0-2-10-15,8 0 8 16,10 0 33-16,5-7-14 16,4-3 5-16,-1-1-30 0,1 2 1 15,-5 2-16-15,-2 4-1 16,-2 1-1-16,-6 2-2 15,-4 0 2-15,-1 0 1 0,-3 0 7 32,-2 15-1-32,-2 3 28 15,0 5-17-15,0-1-7 16,0 2-6-16,-4-2-8 0,-3 0 0 0,1-1-4 16,2 6-47-1,-2 9-99-15,2-4-52 0,2-6-349 0</inkml:trace>
  <inkml:trace contextRef="#ctx0" brushRef="#br0" timeOffset="4570.5">6698 5479 1761 0,'0'0'410'15,"0"0"-201"-15,0 0-135 0,0 0-31 0,0 0-23 32,0 0 29-32,0 0 7 15,0 0 41-15,0 0-10 16,0 0 4-16,5 15-37 15,3 2-17-15,1 4-7 16,3 1-20-16,1 5 11 16,-2-2-14-16,0 1 38 15,0 3-11-15,-1-3 5 0,-2-1-17 16,1 1-11 0,-3-6-4-16,2 4-6 0,-4 1 6 15,0-1-7-15,-1-1 10 16,-1 2-10-16,0-4 8 15,2-4-8-15,1 0-1 16,0-4 0-16,1 1 1 16,1-4 0-16,-1 0 0 15,-1-1-5-15,0-2 12 16,-1-2-9-16,-2-1 9 16,1-3-12-16,-3-1 5 15,0 0 0-15,2 0 0 16,-2 0 0-16,0 0 7 0,0 0-6 15,0-1 12-15,0-12-12 16,0-1 1-16,0-2-1 16,-5-3-2-16,-1-2 2 15,-2-2-1-15,0-2 0 16,-1-1 7-16,3 0-12 16,-4-1 10-16,1-2-6 15,3 0 6-15,-4 2-6 0,4 1 1 16,2 0 0-1,-1 1-4-15,3 4 4 16,0-4-1-16,2 3 6 0,0-3-10 16,0-2 10-16,6 3-5 15,7-2 1-15,6 3 2 16,1 3 4-16,-1 1 5 16,4 7 9-16,2 4-13 15,2 4 20 1,2 4-8-16,-3 0 15 0,-2 0-13 15,-1 12 4-15,-7 7-8 0,-8 8 6 16,-5 4 0 0,-3 6-7-16,-5 4 2 15,-15-2-18-15,-5-3-2 16,1-7 0-16,0-7-21 16,1-8-46-16,5-7 3 0,7-4-4 15,5-1 1-15,6-2-23 16,0 2 17-16,0 2 48 15,15 4 26 1,7 3 13-16,1 8 21 0,4 3 16 16,-3-1-5-16,2 4 0 15,-1-3 0-15,0-4-6 16,0-2 1-16,-1-4-19 0,-2-3 3 16,2-2-24-1,-1-3 11-15,-3-1-6 0,2-3-10 16,-4 0-28-16,-1 0-38 15,-3 0-84-15,-5 0-391 16</inkml:trace>
  <inkml:trace contextRef="#ctx0" brushRef="#br0" timeOffset="7007.28">11392 4173 1595 0,'0'0'275'0,"0"0"-192"16,0 0 40-16,0 0-5 15,0 0-32-15,0 0 40 16,0 0-30-16,21-10-8 16,-17 22 14-16,0 2-17 15,1 4-48-15,2 4 1 16,0 6-26-16,1-1 13 15,1 8-24-15,-2 0 20 16,2 0-4-16,-3 1 15 16,-1 2-2-16,2 1-2 15,-2 1 6-15,1 0-23 16,1 0 13-16,-1 0-11 0,1 3 16 16,0-5-14-1,-3 1-2-15,1 2-7 0,-1-6 1 16,0-1-5-16,-2-3 3 15,1-4 0-15,0-2-4 16,-1-7 15-16,0-3-14 16,-2-3 5-16,2-7-7 0,-2-3 0 15,2-2 0 1,-2 0 0-16,0 0-4 0,0 0 4 16,0 0-4-16,0-12 4 15,0-6 0-15,0-8 4 16,0-4-4-16,0-8 0 15,0-2-1-15,-8-7 1 16,-2-3 0-16,-3-4-4 0,1-2 9 16,-1-4-6-1,0 0 8-15,2-1-12 0,2-1 5 16,5-2 0 0,4 4 1-1,0 0 9-15,0 4 15 0,15 5-6 16,7 5 21-16,5 8-8 15,7 8 11-15,1 9-33 16,6 6 14-16,3 13-9 16,0 2 2-16,1 6 2 15,-3 20-7-15,-3 6 11 16,-10 7-16-16,-8 2 14 16,-11 2-6-16,-10 3 20 15,0 0-11-15,-20 1-2 16,-18 2-10-16,-11-5-5 0,-7-3-3 15,-5-10-4 1,3-7 0-16,10-7-33 0,5-10 5 16,14-5-24-16,12-2-3 15,10 0-30-15,7 0-57 16,20-14-60-16,13-2-100 16,0-2-327-16</inkml:trace>
  <inkml:trace contextRef="#ctx0" brushRef="#br0" timeOffset="7445.32">12198 4398 1082 0,'0'0'1576'16,"0"0"-1285"-16,0 0-90 0,122-21-94 0,-70 15-32 16,1 0-41-1,0 2-1-15,-3 2-9 0,-6 2-10 16,-9 0-2-16,-8 0-12 16,-4 2 5-16,-10 5-5 15,-4-1-30 1,-7-5-61-16,-2-1-48 0,-9 0-143 15,-11 0-2377-15</inkml:trace>
  <inkml:trace contextRef="#ctx0" brushRef="#br0" timeOffset="7684.73">12331 4613 2632 0,'0'0'325'16,"0"0"-141"-16,0 0-65 0,125 3-44 0,-80-3-37 31,-5 0-31-31,-5 0 4 0,-4-3-5 16,-8 3-5-16,-5 0-1 15,-5 0-16 1,-2 0-36-16,-4 0-41 0,-2 7-102 15,-3 1-353-15</inkml:trace>
  <inkml:trace contextRef="#ctx0" brushRef="#br0" timeOffset="9742.68">13236 4006 1601 0,'0'0'293'0,"0"0"-194"0,0 0 105 15,0 0-59 1,0 0-48-16,0 0-51 0,0 0 1 16,16-80-46-1,-7 63 17-15,4 3-2 0,3-3 30 0,-1 2 27 16,3 0 14-1,3 1-2 1,-2 0-8-16,6 1-18 0,-1 4-33 16,1-1 12-16,2 4-24 0,-3 2 8 15,-2 1-12 1,1 3-3-16,-1 0-2 16,-2 0-5-16,-2 0 16 15,-3 0-3-15,1 0 19 0,-3 5-8 0,3 3 10 16,-3 2-12-16,1 2-3 31,-1 2 1-31,1 0-7 16,-1 2 3-16,-2 2-10 0,3-1 13 15,-4 3-10 1,-1 3 18-16,1 0-20 16,-2 2 7-16,-1 1-10 15,-3 5 6-15,1-4 3 0,-2 4-3 16,-1 1 9-16,0-2-16 15,-2 2 16-15,2 0-11 16,-2 0 10-16,0-1-15 16,0 2 10-16,0 1-6 15,0 3 0-15,-4-2-2 16,-6 3-1-16,-3 0 3 16,0 1-4-16,-5 3 12 15,-2-2-15-15,-2 2 15 16,-3 2-11-16,-4-1 2 15,0-5-2-15,0-6-4 16,0-6 10-16,2-8-9 16,-2-10 8-16,2-8-8 0,-2 0-2 15,0-25-38 1,3-9-12-16,4-3-4 0,6-6-1 16,5-1 17-16,7 2 10 15,4 4 29-15,0 4-2 16,2 8-5-16,15 6 4 15,6 8 2-15,1 7-4 0,1 5 4 16,2 6 1-16,-3 20 4 16,3 11 29-16,0 7 2 15,2 3 19-15,0 2-12 16,2-5 9-16,0-3-18 16,0-12 11-16,0-7-9 15,0-6-14-15,1-7-7 16,-1-6-10-16,-4-3 13 15,-5 0-17-15,-2 0 3 16,-2-5-3-16,-2-11-32 0,-3-5-48 16,0-5-58-16,1-18-43 15,-3 4-202-15,-2 6-582 16</inkml:trace>
  <inkml:trace contextRef="#ctx0" brushRef="#br0" timeOffset="10123.29">14208 4417 2853 0,'0'0'283'16,"0"0"-142"-16,0 0-44 0,0 0-37 15,0 0-54-15,0 0 6 16,0 0-12 0,-20-54-1-16,20 52-45 15,0 0-20-15,0 2-62 16,0 0-233-16,2 0-378 0</inkml:trace>
  <inkml:trace contextRef="#ctx0" brushRef="#br0" timeOffset="10912.26">14449 3789 2018 0,'0'0'330'15,"0"0"-187"-15,0 0 17 16,0 0-35-16,0 0-45 16,0 0-31-16,127-90-5 15,-105 90 11-15,3 0-12 0,0 14 19 16,-2 7-23 0,6-1 18-16,1 1-19 0,3-3 7 15,6-6-13-15,0-3 10 16,5-7 11-16,4-2-6 15,-2-2-5 1,3-16-21-16,-3-4 7 0,-9-3-24 16,-6 6 12-16,-6 1-14 15,-8 4-4-15,-5 4 2 16,-5 2-29-16,-5 4-22 16,-2 4-19-16,0 0-1 0,-16 9-97 15,-6 12-226-15,-3-2-615 16</inkml:trace>
  <inkml:trace contextRef="#ctx0" brushRef="#br0" timeOffset="11321.23">14770 3906 2225 0,'0'0'428'0,"0"0"-251"16,0 0-56-16,0 0-47 15,0 0-10-15,0 0 8 0,0 0-25 16,24 90 20 0,-16-52-27-16,-2 4 16 15,0 3-13-15,1 2 1 0,-3 3-21 16,4-4-9-16,-4-3-4 16,-2-8-9-1,0-3 0-15,0-8 6 16,1-6-14-16,-3-7-24 0,2-3-48 15,2-8-67-15,0 0-111 16,2-10-207-16</inkml:trace>
  <inkml:trace contextRef="#ctx0" brushRef="#br0" timeOffset="11607.23">15013 3814 2290 0,'0'0'380'15,"0"0"-253"-15,0 0-25 16,0 0 0-16,0 0-27 16,0 0 22-16,53 141-11 15,-45-96-2-15,0 7-34 0,-1 5-3 16,-3-2-23-16,-2-2-10 15,0-3-7-15,-2-6-7 16,0-6 0-16,0-4-33 16,0-4-50-16,-8-8-82 15,-3-8-246-15</inkml:trace>
  <inkml:trace contextRef="#ctx0" brushRef="#br0" timeOffset="12191.78">14170 4351 1913 0,'0'0'403'15,"0"0"-202"-15,0 0 26 0,0 0-33 16,0 0-67-16,0 0-22 15,127 32-29-15,-102-44-11 0,-2-5-25 16,-10-4-13 0,-7 1-9-16,-4 3-17 0,-2 0 16 15,0 9-17 1,-15 1 19-16,-5 7-19 0,-1 0 0 31,4 0 0-31,1 13-18 16,7-1-24-16,7 2-27 0,2 4-59 15,0-4-136-15,4-2-633 16</inkml:trace>
  <inkml:trace contextRef="#ctx0" brushRef="#br0" timeOffset="12961.42">15421 4118 2333 0,'0'0'428'0,"0"0"-234"15,0 0-82-15,0 0-32 16,0 0-8-16,0 0-35 16,0 0 0-16,64 32-7 15,-50-32-5-15,-1-9 11 16,-4-10-20-16,-5 3 15 0,-4 1-20 16,0 5 23-16,-2 3-27 15,-13 7 9-15,-1 0-16 16,1 0-32-16,1 13-37 15,7-1-47-15,7-2-82 16,0-2-247-16,9-7-176 0</inkml:trace>
  <inkml:trace contextRef="#ctx0" brushRef="#br0" timeOffset="13914.31">15987 3639 1840 0,'0'0'559'15,"0"0"-277"-15,0 0-99 16,0 0-65-16,0 0-71 0,0 0-40 16,0 0 6-16,5 69 8 15,1-38 5-15,1 8 6 16,-1 5-4-16,4 2 8 16,-4 7-23-16,3-4 14 15,-3 1-26-15,0 1 9 16,-2-5-9-16,-2 0 7 15,-2-2 8-15,2-6-7 16,-2-4 9-16,2-6-17 0,-2-4 8 16,0-6-9-16,0-4 3 15,0-2 2-15,0-4-5 16,0-2 0 0,0-4 0-16,0-2 3 15,0 0-2-15,0 0 9 16,0-3-9-16,0-14 1 15,0-7 5-15,0-4-11 16,0-4 4-16,0-5 0 16,0-4 0-16,0-4 0 0,0-2 0 15,0-6 4-15,0-3-9 16,0-4 10-16,5-2-7 0,3 0 6 16,4-3-4-1,3 4 0-15,6 2 17 16,1 9 16-16,3 14 0 15,-1 12 9-15,2 15-28 16,1 9 17-16,-2 0-11 16,0 23 15-16,-4 9-14 0,-5 8 3 0,-5 7-6 31,-7 3-7-31,-4 2-4 16,0-2-3-16,-15-1-3 15,-9-3-1-15,-5-9 0 16,0-9-49-16,0-10-27 0,4-8-36 15,8-10 29 1,3 0 27-16,7 0 28 0,7 0 27 16,0 0-7-16,0 0 8 15,16 12 25-15,4 12 24 16,0 11-12-16,0 2-2 16,0 3-10-16,0 1-8 15,1-3 6-15,0-6-5 16,6-6 20-16,0-4-18 15,0-6 11-15,2-4-19 16,0-4 11-16,0-2-17 16,-2-3 2-16,-2-3-4 15,-6 0-3-15,-1 0-1 0,-7-5-39 16,-5-5-46-16,-6-10-65 16,0 4-104-1,-8 2-789-15</inkml:trace>
  <inkml:trace contextRef="#ctx0" brushRef="#br0" timeOffset="15251.4">11903 6932 2131 0,'0'0'304'0,"0"0"-204"0,0 0-73 16,0 0 9-16,0 0-21 0,0 0 31 15,-6-112-23-15,1 70 42 16,-1-7-29 0,-2-5-7-16,4-6-21 15,-2-6 2-15,3-2-4 16,3-6-6-16,0-3 6 15,0 1 1-15,5 4 3 16,8 6-10-16,5 5 22 16,0 12-17-16,-3 9 13 0,3 6-9 15,0 7-4-15,0 8 1 16,-1 0-4-16,1 9 18 0,-1 4-3 16,0 6 21-16,1 0-4 15,-1 3 27-15,2 17-21 16,1 6 7-16,-3 6-2 15,4 6-19-15,-1 6 3 16,-1 8-15-16,2 4 18 16,-4 6-14-16,-1 4 9 15,-3 3-19 1,-1-4 8-16,-4-2-3 16,3-5-1-16,-1-4-10 0,-4-2 3 0,3-1-10 31,-3-2 11-31,2-1-5 0,-4-2 4 0,1-4-10 31,-3-3-10-31,0-9-38 16,-2-8-32-16,0-14-67 15,0-8-223-15,0 0-825 0</inkml:trace>
  <inkml:trace contextRef="#ctx0" brushRef="#br0" timeOffset="15461.16">11986 6539 2665 0,'0'0'216'0,"0"0"-63"16,0 0-58-16,118 0-55 15,-72 0-23-15,4 0-17 16,14 0-11-16,-12 0-99 16,-10 0-310-16</inkml:trace>
  <inkml:trace contextRef="#ctx0" brushRef="#br0" timeOffset="15726.34">12842 6330 2670 0,'0'0'305'15,"0"0"-167"-15,0 0-47 16,140-46-23-16,-93 34-42 0,-2 6-22 15,-8 4 1 1,-8 2-5-16,-6 0-35 0,-19 27-69 16,-4-2-115-1,0 1-761-15</inkml:trace>
  <inkml:trace contextRef="#ctx0" brushRef="#br0" timeOffset="15951.61">13011 6689 2649 0,'0'0'313'0,"0"0"-190"16,0 0-36-16,116-5-41 16,-85-6-24-16,-7 3-15 15,-3-2-7-15,-6 2-51 0,1-12-82 0,-7 4-167 31,0 0-1851-31</inkml:trace>
  <inkml:trace contextRef="#ctx0" brushRef="#br0" timeOffset="17317.5">13700 5879 1289 0,'0'0'445'16,"0"0"-263"-16,0 0 78 15,0 0-68-15,0 0-85 16,0 0-39-16,-18-122 37 0,18 94 10 16,7-1-29-1,8 4-6-15,7 0-22 0,7 7 1 16,3 8-21-16,3 10 11 16,6 0-10-16,-1 14 24 15,2 18-30 1,1 4-2-16,-1 5-22 15,1-7 6-15,-1-8 7 16,2-8 2-16,1-13 25 0,4-5-20 16,0-5 8-1,-2-19-14-15,-5-5 5 0,-9-3-28 16,-6 6 9 0,-11 9-9-16,-5 2-45 0,-9 8-33 15,-2 5-30-15,-6 2-2 16,-15 7-345-16,-6 10-1622 0</inkml:trace>
  <inkml:trace contextRef="#ctx0" brushRef="#br0" timeOffset="17625.62">14017 5934 2360 0,'0'0'272'0,"0"0"-80"0,0 0-63 0,0 0-45 16,31 130-24 0,-23-97-21-16,-1 3 21 0,-3 5-11 15,-2 5 13 1,-2 4-34-16,0 2 0 15,0-2-15-15,0-4-4 16,0-7-9-16,0-11-3 16,0-8 3-16,0-12-53 15,0-8-55-15,0-18-154 16,4-15-13-16,6-4-445 0</inkml:trace>
  <inkml:trace contextRef="#ctx0" brushRef="#br0" timeOffset="17880.8">14351 5803 2480 0,'0'0'312'16,"0"0"-192"-16,0 0 24 15,27 113-72-15,-14-68-8 0,1 5 2 16,-1 3-7-1,-5 3 8-15,-1 0-18 16,-4 0 2-16,-3-1-35 16,0-4 3-16,0-7-15 15,0-8-8-15,0-7-18 16,0-15-86-16,2-6-101 16,2-8-375-16</inkml:trace>
  <inkml:trace contextRef="#ctx0" brushRef="#br0" timeOffset="18713.12">14875 5657 2054 0,'0'0'349'0,"0"0"-243"15,0 0 13-15,0 0-3 16,31 116-41-16,-23-78-20 15,0 5-16-15,1 0 9 16,-3 6 6-16,-2 0 6 16,1 2-32-16,0-1 20 15,-1-4-28-15,-2-6 3 16,1-5-23-16,-1-3 7 16,0-9-7-16,0-3 0 15,-2-8-2-15,2-6 8 0,-2-2-7 16,0-4 5-16,0 0-8 15,0 0-1-15,0-12-9 16,0-10 7-16,0-8-3 16,0-6 10-16,0-7-18 15,0-8 17-15,0-5-12 16,0-6 8-16,7-3 1 16,7-1 0-16,5-2 8 15,6 6 5-15,2 10 28 0,2 9 7 16,2 15 0-16,2 16-16 15,0 12 14-15,-1 0-7 16,-3 25 20-16,-7 12-17 16,-4 10-5-16,-11 8-9 15,-7 6-9-15,0-1-8 16,-9 0-3-16,-11-4-8 0,-3-11-18 16,3-13-20-16,1-12-47 15,5-13 13 1,5-5-21-16,5-2 56 15,4 0 23-15,0 3 18 0,6 6 34 16,15 11 13 0,1 9 12-16,0 5-19 15,0 2 3-15,1-2-34 16,-6-5 4-16,-1-10-4 16,-3-4-9-16,-1-10 1 15,-4-5 4-15,3 0-10 16,3-1-29-16,3-18-7 0,12-20-80 15,-2 2-126-15,-4 1-524 0</inkml:trace>
  <inkml:trace contextRef="#ctx0" brushRef="#br0" timeOffset="19209">15533 5228 2258 0,'0'0'431'16,"0"0"-234"-16,0 0-31 15,0 0-80-15,0 0 7 16,120 5-17-16,-96 32-1 16,-4 5-18-16,-6 6-16 0,-10-2-5 15,-4-2-10-15,0-6 13 16,-20-6-39-16,-9-6 9 15,-4-12-9-15,-3-8-44 16,5-6-37-16,6 0 7 16,12-14 28-16,8 0 26 15,5 4 16-15,16 7 4 16,22 3 12 0,11 0 4-16,9 16 9 0,2-3-25 0,-5 4 0 15,-7-5 0-15,-9-3 0 16,-12 2 0-16,-6-8-5 15,-11 1-33 1,-10-4-123-16,0 0-205 0,0 0-2137 0</inkml:trace>
  <inkml:trace contextRef="#ctx0" brushRef="#br1" timeOffset="24362.26">19144 4023 1842 0,'0'0'314'0,"0"0"-205"0,0 0-26 15,0 0-24-15,6-105-36 16,1 71 9-16,-1-2 5 16,-1 0 41-16,0 2-12 15,-3 2 37-15,0 2-32 16,-2 2-40-16,0 3-4 15,0 1-20 1,0 6 7-16,2 2-13 0,1 6 0 16,-1 2-1-16,-2 6 0 0,2 2-1 15,0 0 1 1,0 2 10-16,5 15 0 16,-2 4 15-16,1 7-18 15,-1 7 17-15,-1 4-23 0,0 8 22 16,-2 7 1-1,1 6 10-15,-1 8 9 0,1 1-17 16,1 5 5 0,1-2-9-16,1-2 18 0,-2-4-10 15,3-10 5 1,-2-10-22-16,-3-12 5 0,0-14 3 16,-2-8-13-16,0-6-1 15,0-4-7-15,0 3 22 0,-2-1-22 31,-12-3 0-31,-1 3-24 0,-1-4-25 16,3 0-44-16,1 0-15 16,12 0-58-16,0-9-163 15,0-4-1707-15</inkml:trace>
  <inkml:trace contextRef="#ctx0" brushRef="#br1" timeOffset="24915.79">19659 3767 2155 0,'0'0'296'15,"0"0"-225"-15,0 0 11 16,0 0-20-16,0 0 9 16,0 137-20-16,0-99-2 0,6-1 3 15,3-6-9-15,2-4 4 16,3-12-41-1,-1-7 19-15,5-6-24 0,4-2 23 16,2 0 20 0,8-7 11-16,4 0-23 0,-1 7-4 15,3 0 9-15,-3 2-9 16,-1 19 15 0,-5 3-14-16,-7 2 12 15,-6 2-14-15,-7 3 11 0,-7-4-6 16,-2 4 7-1,0-2-3-15,-11 3-26 0,-13 0 11 16,-5 0-17 0,-7-4 13-16,0-3-15 0,-4-9-4 15,4-9-20-15,3-7-34 16,2 0-29-16,6-4-3 16,7-14-28-16,3-18-95 15,8 4-126-15,1 0-1841 16</inkml:trace>
  <inkml:trace contextRef="#ctx0" brushRef="#br1" timeOffset="25102.65">19763 3805 2429 0,'0'0'295'0,"0"0"-187"15,0 0-60-15,0 0-11 16,0 0-37-16,0 0 0 16,0 0-97-16,129-38-121 15,-111 37-281-15</inkml:trace>
  <inkml:trace contextRef="#ctx0" brushRef="#br1" timeOffset="25591.15">20280 3743 1894 0,'0'0'328'0,"0"0"-160"15,0 0-81-15,0 0 17 0,0 0 13 16,0 0-9 0,0 125-18-16,0-81-13 0,-2 8 10 15,2 7-29-15,0 6 18 16,0 7-16 0,0 6-7-16,16 0-21 0,6-8-2 15,7-10-9 1,8-14-8-16,9-18 1 0,3-19-8 15,4-9 26-15,-2-25-17 0,-7-26 15 16,-7-19-20 0,-10-12 3-16,-14-8-5 15,-13 0-4-15,0 3-3 0,-21 11-1 16,-16 13-9-16,-10 10-30 16,-2 18 7-16,0 16-32 15,9 15 15-15,9 4-27 16,10 8-30-16,21 24-85 0,0-6-141 31,8-2-791-31</inkml:trace>
  <inkml:trace contextRef="#ctx0" brushRef="#br1" timeOffset="25952.12">20922 3778 2499 0,'0'0'296'15,"0"0"-171"-15,-6 140 2 16,6-70-41-16,0 4-35 15,18-2 4-15,8-1-19 0,10-6 11 16,8-16-13-16,10-14 16 16,4-18-11-16,2-17 8 15,-4-3-13-15,-12-28-2 16,-12-10-1-16,-14-10-25 16,-16-3 11-16,-2-5-16 15,-27 1-2-15,-20 0-18 16,-16 2-36-16,-10 5-52 15,-20 5-34-15,16 13-54 16,17 15-301-16</inkml:trace>
  <inkml:trace contextRef="#ctx0" brushRef="#br1" timeOffset="26822.18">22108 3892 2015 0,'0'0'450'0,"0"0"-212"16,0 0-97-16,0 0-50 15,147-14-48-15,-109 11-23 16,-5 3-19-16,-4 0-2 15,-4 0-95-15,-9 0-93 16,-7 7-191-16</inkml:trace>
  <inkml:trace contextRef="#ctx0" brushRef="#br1" timeOffset="27091.04">22133 4187 2293 0,'0'0'411'16,"0"0"-223"-16,0 0-52 0,0 0-61 15,0 0-25-15,140 5-30 16,-108-5-11-16,-3 0-9 15,-2 0 0-15,6 0-54 16,-4 0-108-16,-8 0-300 16</inkml:trace>
  <inkml:trace contextRef="#ctx0" brushRef="#br1" timeOffset="28227.65">23348 3377 1950 0,'0'0'283'15,"0"0"-109"1,0 0-71-16,0 0 4 0,0 0-32 16,0 0 22-16,136-85-27 15,-107 85-26-15,0 0 19 16,-3 13-9-16,3 10 38 16,-4 8-31-16,2 5 6 15,-5 8-25-15,-5 5 9 16,-3 6-13-16,-7 1-10 0,-5 4-4 15,-2 2-19-15,-2-1 15 16,-21 0-19-16,-8 5 14 16,-9-8-10-16,-7 0-6 15,-4-12 1 1,-2-11-22-16,3-12-44 0,6-11-25 16,6-12-9-1,7-2-8-15,11-20 9 0,11-8 18 16,9-2 65-16,0 0 5 15,7 5 11-15,15 10 10 16,4 5 31-16,5 12 34 0,2 5 6 16,0 23 9-1,2 9-37 1,-1 2 2-16,1 2-28 0,1-8 2 0,-1-3-14 31,-1-13-2-31,2-5-7 0,-3-10-2 16,-2-2 0-16,1-4-4 15,-1-16-6-15,0-7-67 16,13-12-41-16,-5 6-75 16,-6 4-155-16</inkml:trace>
  <inkml:trace contextRef="#ctx0" brushRef="#br1" timeOffset="28693.71">24068 3321 2034 0,'0'0'348'0,"0"0"-206"16,0 0 36-16,0 0-82 15,112-107-27-15,-79 103 5 0,0 4-11 16,1 2 25-1,-1 18-41-15,-2 6 16 0,0 4-27 16,-4 1 14-16,2-3-23 16,-2-4-9-16,2-8-1 15,2-7 4 1,3-9 10-16,1 0-25 0,3-5 12 0,-5-15-17 16,-4-2-2-16,-6-1-47 15,-13-5-57-15,-4 5-72 16,-6 6-296-16</inkml:trace>
  <inkml:trace contextRef="#ctx0" brushRef="#br1" timeOffset="28973.68">24375 3391 2642 0,'0'0'260'0,"0"0"-148"0,0 0 13 16,-2 118-45-16,2-67-15 15,0 7-27-15,7 4 9 0,-3 0-6 16,0-2 18-16,-2-4-28 16,-2-5-1-16,0-2-14 31,0-11-15-31,0-6-1 0,0-8 0 15,0-8 0 1,0-10-83-16,4-7-27 0,0-22-137 16,-4 23-233-16</inkml:trace>
  <inkml:trace contextRef="#ctx0" brushRef="#br1" timeOffset="29209.72">24633 3400 2708 0,'0'0'277'0,"0"0"-135"15,0 121-33-15,8-61-28 16,3 0-48-16,3 5-1 16,-1-5-3-16,-3-1-6 15,0-4-7-15,-6-7-16 16,1-4 0-16,-3-6 3 15,2-2-7-15,2-1-67 16,2-11-74-16,-2-8-311 0</inkml:trace>
  <inkml:trace contextRef="#ctx0" brushRef="#br1" timeOffset="29426.09">25051 3824 2274 0,'0'0'317'16,"0"0"-317"-1,0 0-181-15</inkml:trace>
  <inkml:trace contextRef="#ctx0" brushRef="#br1" timeOffset="30134.82">25289 3349 2041 0,'0'0'239'0,"0"0"-65"15,0 0-72-15,27 134-19 16,-18-83 18-16,2 10-12 0,-4 3-28 15,-1 2-8-15,1 1 17 16,-3-3-35 0,1-4 9-16,0-9-40 0,-1-4 13 15,-2-9-16 1,3-9 5-16,-3-7-6 0,-2-11 0 0,2-8-6 31,-2-3 10-31,0-7-5 16,0-20 2-16,0-11 0 0,0-14-1 15,0-3-10-15,2-8-40 16,-2-2-45 0,2-7 17-16,6-3-2 0,2-1 70 0,7 2 10 15,2 6 29 1,6 5 46-16,2 15 60 0,2 16-59 16,2 17-9-1,-4 15-13-15,-6 1-14 16,-3 32 9-16,-7 13-24 15,-9 8 4-15,-2 4-22 16,-4 2-2-16,-18-4-4 16,-9-3-2-16,0-12-15 15,-3-9-30-15,8-10-10 16,3-8-12-16,15-4 60 0,5 1-11 16,3 7 19-1,16 10 8-15,15 8 36 0,9 6 4 16,5 4-6-16,-3-2-6 15,-5-2-23-15,-5-3-9 16,-8-12 4-16,-8-5-16 16,-7-12-14-16,-7-10-68 15,-2 0-127-15,0-3-360 16</inkml:trace>
  <inkml:trace contextRef="#ctx0" brushRef="#br1" timeOffset="31262.26">19543 5243 1674 0,'0'0'254'0,"0"0"-208"16,0 0 232-16,0-116-62 15,-2 96-108-15,2 8-42 16,0 9 19-16,0 3 40 0,0 5-55 0,0 27-17 31,6 14-18-31,5 12 19 0,3 13-17 0,-1 3 4 16,1 1-19-1,-6 2 8 1,1-7 9-16,-5-6-8 0,-2-9 12 0,0-11-32 31,-2-11 4-31,0-10-14 16,0-5 13-16,0-4-14 15,-6-4 6-15,-5-4-2 16,-3 1-4-16,4-6 0 0,1 1-13 16,7 0-5-1,2-2-74-15,0 0-84 16,17 0-41-16,3-2-150 0</inkml:trace>
  <inkml:trace contextRef="#ctx0" brushRef="#br1" timeOffset="31697.35">19919 5201 2316 0,'0'0'413'15,"0"0"-231"-15,0 0-93 16,0 0-64-16,0 0-18 15,0 106 9-15,7-67-16 16,-2-5 50-16,-1-5-3 16,0-10-3-16,1-6-44 15,3-12 0-15,6-1 4 0,6 0 1 16,9-4 10 0,7-6-9-16,2 6 18 15,4 4-18-15,-1 0 15 16,-4 22-17-16,-6 6 12 0,-4 9 9 15,-9 2 8-15,-7 3-7 16,-6 0 6-16,-5-1 3 16,0 1-22-16,-16-4 13 15,-4-2-18-15,-5-4 7 16,-4-4-9-16,-4-8-11 16,-2-10 5-16,-4-10-24 15,1 0-68-15,1-20-39 0,-8-30-98 16,11 6-215-1,5 3-1537-15</inkml:trace>
  <inkml:trace contextRef="#ctx0" brushRef="#br1" timeOffset="31846.6">19950 5235 2071 0,'0'0'309'16,"0"0"-211"-16,0 0-77 0,0 0-11 0,123-11-10 16,-98 8-189-16</inkml:trace>
  <inkml:trace contextRef="#ctx0" brushRef="#br1" timeOffset="32273.15">20539 5143 2258 0,'0'0'319'0,"0"0"-115"16,0 0-76-16,-31 141-24 16,29-83-41-16,2 4 8 15,0 1-13-15,17 0-16 16,8-7-6-16,6-10-23 16,7-14 14-16,5-14-17 15,1-15 37-15,1-3-16 0,-3-22 13 16,-7-17-17-1,-10-12-12-15,-8-9-6 0,-11-3-9 16,-6 1 0-16,-8 2 7 16,-21 3-14-16,-11 6-20 15,-6 2-30-15,-1 11-71 16,5 9-79-16,11 12-196 16,12 11 101-16</inkml:trace>
  <inkml:trace contextRef="#ctx0" brushRef="#br1" timeOffset="32598.92">21069 5087 2435 0,'0'0'294'0,"0"0"-158"16,-8 111-7-16,8-53-33 15,0 6-2-15,8-1-40 16,17 0 12-16,8-9-32 16,9-12 14-16,8-13-22 15,4-16 8-15,-1-13 6 0,-4-3-2 16,-6-28 1-16,-10-13-24 16,-11-9 3-16,-11-8-17 15,-11-2 8-15,0 0-2 16,-18 5-14-16,-15 5 5 15,-9 9-29-15,-8 12-43 16,-23 19-51-16,13 8-60 0,6 5-331 0</inkml:trace>
  <inkml:trace contextRef="#ctx0" brushRef="#br1" timeOffset="33399.15">19398 6191 1608 0,'0'0'805'0,"0"0"-706"0,0 0-81 16,0 0 36-16,0 0 26 15,0 0 4-15,129-9-2 16,-84 1-43-16,3 0 10 16,4-2-12-1,-1 2 7-15,5 2-4 16,4 0 26-16,5 0-31 0,2 1 9 15,1 0-11-15,3 1-22 16,-3 1 12-16,-1 3-14 16,-1 0 24-16,-1 0-15 15,-1 0 27-15,-1 0-16 0,-1 5-1 16,-4 1-7-16,0 0-11 16,-4-4 14-16,0-1-24 15,-3-1 14-15,0 0-6 16,-2 0 13-16,-5-9-20 15,-1-4 6-15,-5 3-7 16,-5-1 1-16,-8 3-1 16,-8 1-30-1,-7 4-45-15,-10 3-63 0,0 0-18 0,-18 6-409 0</inkml:trace>
  <inkml:trace contextRef="#ctx0" brushRef="#br1" timeOffset="33999.87">20022 6508 2273 0,'0'0'204'16,"0"0"-94"-16,0 0-22 15,0 0 39-15,0 0-70 16,0 0 10-16,113-46-1 16,-84 55 12-16,0 15 14 0,0 10-16 15,-4 6 5-15,-7 6-30 16,-5 4 15-16,-6 2-37 16,-7 1 12-16,0 1-12 15,-5-3-5-15,-15 2-11 16,-6-9-9-16,-3-5-1 15,-4-13 5-15,-2-13-16 16,2-13-4-16,0 0-56 16,-1-18-49-16,3-14 1 15,6-4 3-15,8-1 70 0,5 5 36 16,12 7 5-16,0 9 2 16,8 14 0-16,18 2 77 15,5 13-24-15,3 17-2 16,4 2-21-1,0-3-3-15,-1-1-17 0,2-4-9 16,-4-8 0-16,-1-8 8 16,-5-6-18-16,0-2-29 15,2-18-69-15,-6-10-129 16,-8-4-398-16</inkml:trace>
  <inkml:trace contextRef="#ctx0" brushRef="#br1" timeOffset="34435.83">20552 6486 1957 0,'0'0'283'0,"0"0"-102"15,0 0-42-15,0 0-23 16,0 0 2-16,0 0-54 16,0 0 5-16,114-79-16 0,-85 79 40 15,5 4-19 1,-1 13-13-16,0 5-23 0,1 4-4 31,-3-3-6-31,0-2-11 0,-4-7 6 16,2-7-21-16,-4-7 20 0,1 0-21 15,-1-14 21-15,-1-10-21 32,-6-3-1-32,-3 0 0 0,-7 3-45 0,-6 3-82 15,-2 12-73 1,-16 5-92-16,-7 4-638 0</inkml:trace>
  <inkml:trace contextRef="#ctx0" brushRef="#br1" timeOffset="34713.36">20793 6549 2372 0,'0'0'296'16,"0"0"-179"-16,0 0 4 16,0 0-40-16,0 0 2 0,7 110-19 15,1-75-10-15,2-1 13 16,-4-1-13-16,1-1 4 16,-1 0-27-1,0 1 7-15,-4-5-28 16,0-2 5-16,0-6-14 0,-2-6-2 15,2-10-30-15,-2-4-68 16,7-22-105-16,-3-11-44 16,0-4-373-16</inkml:trace>
  <inkml:trace contextRef="#ctx0" brushRef="#br1" timeOffset="34938.42">21045 6486 2152 0,'0'0'609'0,"0"0"-484"16,0 0 32-16,18 127-49 0,-12-87-58 15,1 1 14-15,-3-2-24 16,1 3 5 0,-2-2-27-16,-3-3 1 0,2-6-19 15,-2-5-7 1,2-5-54-16,2-10-98 15,-4-6-297-15</inkml:trace>
  <inkml:trace contextRef="#ctx0" brushRef="#br1" timeOffset="35509.83">21939 5781 2287 0,'0'0'387'16,"0"0"-184"-16,0 0-5 15,0 0-65-15,0 0-57 16,131-16-29-16,-99 12-18 16,-1 0-19-16,-4 0-4 15,-5 4-12-15,-7 0 6 0,-10 0-49 16,-5 14-125-16,0 1-289 0</inkml:trace>
  <inkml:trace contextRef="#ctx0" brushRef="#br1" timeOffset="35702.11">21977 5997 2251 0,'0'0'609'0,"0"0"-495"16,0 0 24-16,0 0-31 15,131-22-78-15,-96 14-10 16,0 2-19-16,-4 0-17 15,2 0-92-15,-4 1-88 0,-7 0-324 0</inkml:trace>
  <inkml:trace contextRef="#ctx0" brushRef="#br1" timeOffset="39011.74">22799 5390 1757 0,'0'0'363'0,"0"0"-250"15,0 0 12-15,0 0-18 16,0 0-17-16,0 0-16 15,31 126 21-15,-24-92-18 16,3 2-32-16,-2 2 3 16,-1 4-25-16,-3 3 6 0,0-1-28 15,2 2 24 1,-4-5-25-16,0-6 6 16,2-7-6-16,-2-6 0 0,0-5 0 15,-2-8 0-15,0-7 9 16,0-2-9-16,0 0 0 15,0-9 4 1,0-12-10-16,0-4 8 0,0-8-4 16,0-6-10-16,0-8-12 15,0-5 15-15,0-6-8 16,0-3 10-16,0 1 14 0,13 2 0 16,8 4 10-1,6 11 53-15,2 11-11 0,6 11 16 0,1 16-4 16,-3 5 17-1,0 23-7 1,-6 15-35-16,-4 8-5 16,-9 6-28-16,-8 0 2 15,-6 0-14-15,0-6-1 0,-6-5-12 0,-13-11-16 32,3-9-7-32,3-6-4 15,5-3 33-15,8 4 6 16,0 6 9-16,2 8-8 15,23 8 19-15,6 3-8 0,4-2-5 16,1-5 1-16,-3-8-8 16,-4-8 0-16,-4-8-7 15,-6-10-35-15,-5-1-92 16,-7-17-102-16,-3 0-2314 0</inkml:trace>
  <inkml:trace contextRef="#ctx0" brushRef="#br1" timeOffset="40109.42">28259 3178 1342 0,'0'0'482'0,"0"0"-228"0,0 0-108 16,0 0-22-16,13-118 5 15,3 96-25-15,1 2 76 16,3 9-68-16,1 10-22 15,0 1-28-15,4 12-6 16,0 16-3-16,2 7-26 16,4 6 3-16,2-4-20 0,7-11 22 15,3-5-8 1,5-15 18-16,2-6-8 16,1-6 1-16,-4-20-7 0,-2-6-14 15,-10-3-7-15,-8 2-7 16,-10-1-19-16,-5 6-54 15,-12 6-12-15,-2 14-45 16,-19 5-36-16,-3 3-335 16</inkml:trace>
  <inkml:trace contextRef="#ctx0" brushRef="#br1" timeOffset="40454.44">28570 3226 1945 0,'0'0'276'0,"0"0"-100"15,0 0-10-15,0 0-14 0,0 0-37 16,0 0-13 0,0 0-22-16,0 129 25 0,0-88-25 15,0 8 2-15,5 3-38 16,2 6 2-16,0 2-24 16,-1 1-9-16,-2-7-11 15,3-6 0 1,-2-12-4-16,0-10-4 0,1-10-33 15,-2-12-73-15,5-8-58 16,-2-18-68-16,-2-5-281 0</inkml:trace>
  <inkml:trace contextRef="#ctx0" brushRef="#br1" timeOffset="40773.78">28816 3212 1631 0,'0'0'498'16,"0"0"-312"-16,0 0-59 16,0 0-63-16,0 0 15 15,0 0 22-15,0 0 38 16,51 104-60-16,-47-70 17 15,1 5-26-15,-3 9 2 16,0 3-5-16,-2 7-22 16,2 0-12-16,4-5-23 0,0-4 2 15,0-8-8-15,3-6-8 16,1-10-42 0,0-8-92-16,-1-10-98 15,1-7-483-15</inkml:trace>
  <inkml:trace contextRef="#ctx0" brushRef="#br1" timeOffset="41150.44">29380 3465 2662 0,'0'0'245'0,"0"0"-133"16,0 0-11-16,120 0-30 15,-82 0-55-15,-5 0 1 16,-6 0-17-16,-6 0-23 16,-15 8-95-16,-6 0-103 15,0-1-506-15</inkml:trace>
  <inkml:trace contextRef="#ctx0" brushRef="#br1" timeOffset="41342.51">29389 3670 2721 0,'0'0'228'0,"0"0"-142"15,0 0 56-15,0 0-67 0,0 0-38 16,116 15-26-16,-87-15-6 15,0 0-5 1,-2 0-33-16,8 0-73 0,-8-5-131 16,-5 1-548-16</inkml:trace>
  <inkml:trace contextRef="#ctx0" brushRef="#br1" timeOffset="41943.25">30095 3113 2339 0,'0'0'307'16,"0"0"-132"0,0 0-39-16,0 0-29 0,0 0-29 15,0 0-10-15,130-13-39 16,-108 35 0-16,-6 6-3 15,-10 4-1-15,-6 3-5 16,0 2-12 0,-15 0 1-16,-12-4-9 0,-4-7 0 0,2-7-29 15,2-11 0 1,9-8-20-16,11 0 26 16,7 0 13-16,0-6 10 0,27 6 42 15,7 0-10 1,5 3 17-16,0 21-23 0,-6 8 6 15,-8 6-21-15,-14 5 22 0,-11 1 15 32,0 0-9-32,-21-4-13 15,-10-2-18-15,-2-6 8 16,0-7-16-16,-1-7 10 16,5-6-10-16,7-6-4 15,9-5-42-15,6-1-18 16,7 0-38-16,5-14-41 15,14-4-53-15,4 0-289 0</inkml:trace>
  <inkml:trace contextRef="#ctx0" brushRef="#br1" timeOffset="42146.5">30456 3831 2840 0,'0'0'261'16,"0"0"-141"-16,-11 104-4 16,3-63-64-16,-2-7-18 15,4-3-34-15,1-8 0 0,1-4-17 16,2-11-58-16,2-11-119 16,0-19-268-16,0-7-384 0</inkml:trace>
  <inkml:trace contextRef="#ctx0" brushRef="#br1" timeOffset="42551.35">30709 3062 1693 0,'0'0'516'15,"0"0"-319"-15,0 0-33 0,0 0 37 16,0 0-35-1,0 0-55-15,2 126 7 0,-2-82-40 16,0 8-7-16,0 5-6 16,0 2-32-16,0 3 5 15,-2-4-23-15,-4-5 1 16,0-5-15-16,4-7-2 16,-2-12-20-16,1-8-43 15,3-9-33-15,-2-12-85 16,2 0-209-1,-2-8-1508-15</inkml:trace>
  <inkml:trace contextRef="#ctx0" brushRef="#br1" timeOffset="42985.35">30913 3192 1953 0,'0'0'337'16,"0"0"-248"-16,0 0 16 0,0 0 1 16,0 0 11-16,0 129-10 15,0-91-41-15,12-2-11 16,5-8-25-16,6-10-1 0,4-12-29 15,4-6 24 1,-2-10-24-16,0-20 0 0,-2-25-92 16,-10 9-131-1,-8 3-369-15</inkml:trace>
  <inkml:trace contextRef="#ctx0" brushRef="#br1" timeOffset="43177.97">31137 3168 2255 0,'0'0'429'0,"0"0"-247"15,-12 105-44-15,10-47 11 0,2 3-53 16,0 3-12-16,0-3-34 0,0-7-2 16,0-7-31-16,0-3 6 15,0-13-22 1,0-4-1-16,0-9-25 16,0-9-75-16,0-4-79 15,2-5-241 1,2 0-560-16</inkml:trace>
  <inkml:trace contextRef="#ctx0" brushRef="#br1" timeOffset="43484.93">31382 3229 2644 0,'0'0'212'16,"0"0"-135"-16,0 0 35 16,0 142-23-16,0-96 7 15,0 2-47-15,0-2-5 16,-5-2-19-16,3-7-2 15,-3-4-12-15,1-8-11 16,2-8-11-16,2-4-58 0,0-9-33 16,0-4-84-16,0 0-232 15,0-3-1369-15</inkml:trace>
  <inkml:trace contextRef="#ctx0" brushRef="#br1" timeOffset="46311.89">31910 3275 62 0,'0'0'1744'16,"0"0"-1524"-16,0 0-70 0,0 0-75 15,0 0 67-15,0 0-54 16,0 0 29-16,-38-63 29 16,25 63-65-16,-5 0-17 15,-5 10-13-15,1 18-13 16,0 13-5-16,2 9 22 16,2 14-10-16,2 7 24 15,8 6-15-15,4-3-8 0,4-5-12 16,0-16-9-16,12-14-10 15,17-20-14-15,5-14 15 16,6-5-7 0,3-20 28-16,-8-15-21 0,-6-2 2 15,-16 1-12 1,-11 2 1-16,-2 11-7 0,-21 5 0 16,-16 10-22-1,-5 8-53-15,0 0 4 16,1 16-48-16,10 17-11 0,12-7-140 15,7-4-404-15</inkml:trace>
  <inkml:trace contextRef="#ctx0" brushRef="#br1" timeOffset="47177.93">29315 3066 1374 0,'0'0'540'0,"0"0"-247"16,0 0-92-16,0 0-40 15,0 0 5-15,138-23-7 16,-105 58-43-16,1 5-38 16,2 1-22-16,4-9-13 15,2-11-2-15,3-9-24 0,1-12 6 16,0 0-23-16,-5-18 12 31,-3-10-12-31,-9 0-51 0,-6-9-73 0,-9 12-149 16,-10 4-915-16</inkml:trace>
  <inkml:trace contextRef="#ctx0" brushRef="#br1" timeOffset="54854.31">19717 8267 1913 0,'0'0'284'0,"0"0"-117"0,0 0-17 15,0 0-52 1,0 0 11-16,0 0-67 0,-21-80 15 16,21 76-29-16,0 3-14 15,0 1 22-15,0 0-18 16,0 0 10-1,0 9-22-15,0 14 11 0,0 5-16 16,0 4 9 0,5 5-9-16,1 6 5 0,-1 5 3 15,0 6 11 1,1 6-3-16,1 6-17 0,-1 4 11 0,3 7-7 16,1-1-4-1,-4 0 9-15,3-8-15 0,-3-10 6 16,2-12 0-16,-4-12 0 15,-2-11 0-15,-2-14-1 16,0-9-5-16,0 0 6 16,0-22-34-16,-2-15 33 15,-7-12-24-15,-5-9-19 16,4-9-3 0,-2-8 17-16,1-3 17 15,4-5 5-15,5-1 7 0,2-2 2 16,0 4 41-16,7 2 9 15,15 7 27-15,7 13-9 16,7 14-21-16,2 17-14 16,-3 16-5-16,1 13 7 15,-5 13-8-15,-9 24 11 16,-8 15-18-16,-12 10 12 16,-2 5-33-16,-4-3 8 15,-19-3-8-15,1-15-6 16,-3-7-15-16,6-15-20 0,1-12-14 15,7-12-12-15,5 0-6 16,6-8 4-16,0-10 56 16,14 4 6-16,9 8 7 15,-1 6 14-15,2 6 26 16,-1 26 25-16,-3 15-24 16,-3 4 23-16,0 4-30 15,-2-1 19-15,-1-2-35 16,-4-3 2-16,1-10-16 0,3-3-3 15,-1-7-1-15,5-5-3 16,3-7 2-16,0 0-46 16,15-7-35-16,-7-6-101 15,-2-3-322-15</inkml:trace>
  <inkml:trace contextRef="#ctx0" brushRef="#br1" timeOffset="55181.36">20629 8608 2155 0,'0'0'662'16,"0"0"-515"-16,0 0-23 16,142-5-27-16,-84 3-30 15,4-3-31-15,-2 5-21 16,-6 0 5-16,-8 0-20 16,-9 0 8-16,-10 0-8 15,-12 0-16 1,-13 2-80-16,-2 6-88 0,0-1-316 0</inkml:trace>
  <inkml:trace contextRef="#ctx0" brushRef="#br1" timeOffset="55452.2">20722 8955 2052 0,'0'0'812'15,"0"0"-642"-15,0 0-75 16,0 0 10-16,150 0-58 0,-106-4-11 16,0-3-28-16,-3-2-2 15,-8 4-6-15,-6-2-6 16,-10 3-43-16,-3 4-85 15,-10 0-73-15,-2 0-412 0</inkml:trace>
  <inkml:trace contextRef="#ctx0" brushRef="#br1" timeOffset="56107.59">20390 8418 2225 0,'0'0'257'16,"0"0"-206"-16,0 0 31 15,0 0-6-15,15-135 5 16,8 99-47-16,3 6 26 15,3 8-5-15,3 10-10 16,-1 12-1-16,2 0 27 0,0 24 2 16,1 9-31-16,-1 1 2 15,3-2-29-15,-2-5 7 16,4-6-14-16,-1-11 4 16,1-10-1-1,5 0 2-15,1-17 19 0,1-7-24 16,4 2 7-16,-2 3-15 15,-3 0 14-15,-3 8-6 16,-4 1-12-16,-8 1 5 16,-9 5-2-16,-8 1-14 15,-12-4-68-15,0 2-77 16,-3-2-354-16</inkml:trace>
  <inkml:trace contextRef="#ctx0" brushRef="#br1" timeOffset="-166929.79">22251 7839 2150 0,'0'0'217'0,"0"0"-99"16,0 0-1-16,0 0-33 15,40-131-35-15,-11 94-21 16,2 4 8-16,4 6-29 16,2 8 41-16,-2 9-22 15,3 7 25-15,0 3-21 16,3 0 10-16,-2 17-5 0,1 5-6 16,1 5 11-16,-3 8-6 15,-3 9 27-15,-4 10-23 16,-8 10 17-16,-8 7-25 15,-11 6 18-15,-4 6-31 16,-4 0 0-16,-25-6-9 16,-11-4-4-16,-6-11 0 15,-6-12 1-15,-6-15-8 16,2-14 13-16,3-10-20 16,4-11-19-16,6 0-10 0,10-25-26 15,8-9 2-15,14-2 2 16,9 0 15-16,2 5 46 15,7 9 0-15,15 14-5 16,9 8 14-16,7 13 30 16,5 21 22-1,-1 14 11-15,0 4-21 0,-1 5-14 16,-4-8-13-16,-1-6-20 16,-5-10-3-16,-2-6 10 15,-2-12-22-15,0-8-3 16,-3-7-71-16,10-17-69 15,-5-13-121-15,-2-5-682 0</inkml:trace>
  <inkml:trace contextRef="#ctx0" brushRef="#br1" timeOffset="-166273.09">23169 7475 2213 0,'0'0'321'0,"0"0"-154"15,0 0-46-15,0 0 10 16,141-62-61-16,-97 62-7 15,-1 0-26-15,-5 12 13 16,-9 18 4-16,-9 8-4 16,-13 8-6-16,-7 7-32 15,-7 0 15-15,-22 5-26 16,-7-7 3-16,-4-7-4 16,6-10 0-16,5-12-11 15,14-9 9-15,10-8-3 16,5-3-13-16,14 1 18 0,24 1 0 15,11 3-4 1,7 8 12-16,-3 5-9 0,-6 4 2 16,-14 8 14-16,-12 9 20 15,-19 4 20-15,-2 5 9 16,-23 3-43-16,-14 0 7 16,-11 0-27-16,0-7 14 15,1-8-7-15,2-10-13 0,5-8 5 16,9-10-6-16,8-8-42 15,6-2-55-15,17-20-68 16,0-9-201-16,0 4-247 0</inkml:trace>
  <inkml:trace contextRef="#ctx0" brushRef="#br1" timeOffset="-165800.65">23947 7492 2336 0,'0'0'328'0,"0"0"-137"16,0 0-71-16,0 0-15 16,0 0-54-16,-47 132 15 15,47-79-24-15,0-1-3 16,18-6-9-16,9-7-16 15,9-13 5-15,6-12-19 16,3-14 20-16,-1 0-20 0,-1-22 32 16,-5-14-32-1,-7-11 14-15,-9-2-14 0,-11-3 0 16,-7 1-14 0,-4 7-29-1,-4 11 8-15,-21 8-31 0,-6 9-15 0,0 12-46 31,-13 4-63-31,8 13-112 0,5 6-339 0</inkml:trace>
  <inkml:trace contextRef="#ctx0" brushRef="#br1" timeOffset="-165533.83">23954 7645 1597 0,'-17'32'503'15,"-4"9"-196"-15,1 11-36 0,3 6-109 16,3 9-16-16,5 5-34 16,7 4-24-16,2 3-29 15,6-6-23-15,23-7 10 31,9-12-28-31,11-15 17 0,12-21-14 0,5-18 28 16,3-8-23 0,1-34 14-16,-10-17-23 0,-11-10-7 15,-14-12-5-15,-14 3-4 16,-21 1-2 0,-5 9-9-16,-32 11 6 15,-19 14-26-15,-9 14-16 16,-5 10-43-16,10 13-15 15,16 8-47-15,15 16-50 16,18 7-277-16</inkml:trace>
  <inkml:trace contextRef="#ctx0" brushRef="#br1" timeOffset="-165332.31">24766 7979 1519 0,'0'0'1419'0,"4"108"-1173"15,-2-36-108-15,-2 11-18 16,0-3-77-16,0-2-7 16,-2-6-33-16,-11-4-6 15,-7 2 3-15,6-16-107 16,1-15-310-16</inkml:trace>
  <inkml:trace contextRef="#ctx0" brushRef="#br1" timeOffset="-164739.78">24855 7371 2516 0,'0'0'215'0,"0"0"-84"0,0 0-44 15,0 0-18-15,147 0-29 16,-92 0 1-16,3 3-35 0,-4 0 14 16,-7 3-20-16,-9 2-1 15,-7 4 1-15,-9 6 8 16,-4 10 68-16,-9 8 2 16,-7 15 3-16,-2 7-40 15,0 8 9-15,0 3-33 16,0 2 12-1,-2-3-15-15,-3-1 0 0,5-3-11 16,0-2 3-16,0-4-11 0,0-2 16 16,0-8-22-1,0-10-31-15,5-17-87 16,0-14-246-16,-3-7-1774 0</inkml:trace>
  <inkml:trace contextRef="#ctx0" brushRef="#br1" timeOffset="-164596.45">25233 7918 2896 0,'0'0'354'15,"0"0"-293"-15,0 0-45 0,0 0-12 0,0 0-8 32,145-55-16-32,-93 25-140 0,-10 1-365 0</inkml:trace>
  <inkml:trace contextRef="#ctx0" brushRef="#br1" timeOffset="-164168.93">25764 7303 2408 0,'0'0'353'0,"0"0"-174"15,0 0-41-15,0 0-48 16,0 0-38-16,0 0 7 16,-38 158-16-16,38-95 20 15,0 0-42-15,7 0 8 16,18-13-25-16,13-10-4 16,8-16 0-16,12-18 0 15,4-6 0-15,-2-18-1 16,-6-20-53-16,-10-10-116 15,-15-4-121-15,-13 2-628 0,-16 14-735 16,0 14 1654-16,-8 19 1827 16,-15 6-1260-16,1 32-310 15,4 20-53-15,2 11-102 16,10 8-26-16,4 0-45 16,2 1 7-16,0-7-34 15,8-6 3-15,8-6-7 16,-1-8 0-16,4 3-75 0,-6-14-181 15,-3-6-2345-15</inkml:trace>
  <inkml:trace contextRef="#ctx0" brushRef="#br1" timeOffset="-161263.36">26575 7624 1486 0,'0'0'361'0,"0"0"-80"16,0 0-98-16,0 0-32 16,0 0-36-16,0 0-31 15,99 130-16-15,-82-89 11 16,-1 4 10-16,-3 5-40 16,1 5 16-16,-3-1-33 15,-5 0 17-15,1-6-22 16,-4-4 16-16,-3-7-25 0,0-8-6 15,0-9-10-15,0-6-2 16,0-12 1 0,0-2 6-16,0-4-14 0,0-24 11 15,0-10-14-15,0-10 2 16,0-6-3-16,6-8-33 16,10-4 22-16,2 0 16 15,4 4 3-15,2 4-5 16,3 9 16-16,2 11-9 0,2 14 12 15,-2 14-18 1,2 10 14-16,-2 16 17 16,0 28 17-16,-4 12-9 15,0 10-1-15,-8 4-22 0,-3-4 23 16,-8-4-10-16,-1-16 18 16,-5-8-31-16,0-15 6 15,0-14-15 1,0-9 0-16,2-12-29 15,8-34-28-15,5-17-4 16,7-16-31-16,9-4 34 0,3 2 34 16,5 15 24-16,2 17 13 15,1 24 31-15,0 24 5 16,-3 8 17-16,-4 41 32 16,-8 18-52-16,-5 14-10 15,-8 1-35-15,-6-5 26 0,-1-12-21 16,-2-13-5-1,-5-12-1-15,2-14-3 0,-2-18-109 16,2-7-140-16,-2 0-630 16</inkml:trace>
  <inkml:trace contextRef="#ctx0" brushRef="#br1" timeOffset="-160790.02">27824 8843 1431 0,'0'0'959'0,"0"0"-779"0,65-136-64 16,-25 60-5-16,13-23-57 15,-2 6-38-15,3 0-14 0,-1 3 6 16,-11 21-14-1,1 6 20-15,-9 12-28 0,-8 23-63 16,-8 15-120-16,-9 13-292 0</inkml:trace>
  <inkml:trace contextRef="#ctx0" brushRef="#br1" timeOffset="-160566.43">28024 8911 2528 0,'0'0'249'0,"0"0"-123"0,77-164-36 16,-31 83-25-16,5 1-38 16,-1 5-18-1,-4 8-2-15,-6 9-14 16,5 5-37-16,-14 18-98 0,-8 14-457 15</inkml:trace>
  <inkml:trace contextRef="#ctx0" brushRef="#br1" timeOffset="-107641.91">11462 11812 1909 0,'0'0'310'0,"0"0"-232"15,0 0 122-15,0 0-74 0,0 0-90 16,0 0-6-16,0-41-29 0,0 24 19 16,0-2-20-1,0-8 31-15,-5-5-21 0,-2-6 10 16,1-8-10 0,2-8-2-16,2-12-8 0,2-8 8 15,0-10-8-15,0-4 8 16,10-5 15-16,9 3-3 15,5 4 23-15,4 7-35 16,4 6 5-16,4 15-4 16,4 5-9-16,0 13 3 15,5 14 2-15,-3 8 10 16,1 12-10-16,-4 6 43 16,1 0-24-16,-4 10 11 15,0 14-21-15,-2 4 4 16,-3 7 22-16,-4 11-23 15,-4 3 17-15,0 6-27 0,-3 8 24 16,-7 6-22 0,1 0 31-16,-5 6-5 15,-3-1 3-15,-1 0-18 16,-1 2-7-16,-1-4-5 0,-1-1-4 16,-2-5-4-1,0-2 6-15,2-6-2 16,-2-3 2-16,0-7-11 15,0-8 5-15,0-8-13 16,0-10-66-16,0-12-83 16,0-4-134-16,-9-6-1725 0</inkml:trace>
  <inkml:trace contextRef="#ctx0" brushRef="#br1" timeOffset="-107371.11">11707 11388 2696 0,'0'0'281'0,"0"0"-182"15,0 0 22-15,0 0-15 16,140-33-70-16,-93 25 4 16,0 0-35-16,-2 1 3 0,-1 3-8 15,-5-3-5 1,11-3-113-16,-12 3-156 16,-4-4-1923-16</inkml:trace>
  <inkml:trace contextRef="#ctx0" brushRef="#br1" timeOffset="-107025.58">12757 11209 2176 0,'0'0'682'0,"0"0"-506"0,0 0-40 16,145-46-12-16,-85 28-82 15,5 0-9 1,-5 6-28-1,-4 2 1-15,-10 6-6 0,-10 4 0 0,-9 0-7 16,-16 21-44-16,-9 2-82 16,-2 3-281-1</inkml:trace>
  <inkml:trace contextRef="#ctx0" brushRef="#br1" timeOffset="-106820.73">12871 11635 2052 0,'0'0'1074'15,"0"0"-974"-15,0 0-19 16,138 1-8-16,-77-9-15 16,-1-6-52-16,-5-2-1 15,-6 7-5-15,3 0-12 16,-13 5-87-16,-5 0-385 15</inkml:trace>
  <inkml:trace contextRef="#ctx0" brushRef="#br1" timeOffset="-105907.29">13762 10672 1715 0,'0'0'379'16,"0"0"-233"-16,0 0 7 16,0 0-46-16,0 0 19 15,0 0-92-15,136-108 25 16,-100 95 46-16,4 12-16 15,3 1-12-15,1 18 9 16,1 15 12-16,-1 9-43 16,3 4 4-16,2-7-37 0,-2-7 12 15,1-12-26-15,0-14 2 32,-1-6-5-32,-5-4 0 0,-4-18-3 0,-7-3 7 15,-4-7-17-15,-9 3 18 16,-7-2-20-16,-5 3-36 15,-6-2-64 1,0 9-141-16,-9 7-345 0</inkml:trace>
  <inkml:trace contextRef="#ctx0" brushRef="#br1" timeOffset="-105107">14224 10858 2094 0,'0'0'283'15,"0"0"-130"1,0 0-34-16,0 0-40 0,0 0-44 0,0 0-18 31,0 0 8-31,-9 104-12 0,9-95 43 0,0-1-20 16,0-4 11-1,0-1-32 1,0 1 32-16,0-1-14 16,0-3-7-16,0 0-24 15,0 0 5-15,0 0-14 16,0 0 9-16,0 0-8 0,0-7 12 16,0-3-7-1,2-2 5-15,-2 1-8 0,2 2 3 16,-2 1 1-16,0 0 0 15,0 5 4-15,0-1-10 16,0 0 12-16,0-1-9 16,0-1 12-16,2 2-15 15,3-4 6-15,-3 2 0 16,1 0 0-16,-1 1 0 0,0 2-8 16,-2 1 17-16,0 2-14 15,0 0 14-15,0 0-13 16,0 0 10-16,0 0-7 15,0 0 1-15,0 0 0 16,0 0 0-16,2 0 1 16,-2 0 12-16,4 0 2 15,-1 10 21-15,1 10-16 16,3 10 33-16,-4 10-22 16,1 11 1-16,-4 4 1 15,2 9 4-15,-2-1-1 16,0-5-20-16,0-3 20 15,0-8-24-15,0-5 10 16,-2-7-15-16,-2-6-6 16,1-6-1-16,3-7 0 0,0-4-5 15,0-5-37-15,0-7-61 16,3-7-95-16,5-18-78 16,3-1-766-16</inkml:trace>
  <inkml:trace contextRef="#ctx0" brushRef="#br1" timeOffset="-104674.08">14555 10770 1713 0,'0'0'406'0,"0"0"-152"16,0 0-97-16,0 0-10 0,0 0 13 15,0 0-34 1,0 0-29-16,29 64-43 15,-19-26 13-15,-1 12-6 16,-3 9 32-16,4 7-41 16,-4 4 4-16,-1 2-24 0,-1-1-5 15,-2-6-6-15,-2-4-17 16,2-8 7-16,-2-7-4 16,0-8-8-16,2-9 1 15,-2-6 0-15,2-12-99 16,6-11-74-16,-4 0-274 15,1-8-1788-15</inkml:trace>
  <inkml:trace contextRef="#ctx0" brushRef="#br1" timeOffset="-104467.39">15191 11272 2840 0,'0'0'352'16,"0"0"-243"-16,0 0-54 16,0 0-11-16,0 0-44 15,0 0-27-15,0 0-350 0</inkml:trace>
  <inkml:trace contextRef="#ctx0" brushRef="#br1" timeOffset="-103261.2">15153 11261 2231 0,'0'0'404'0,"0"0"-206"15,0 0-72-15,0 0-22 0,0 0-55 16,0 0 6 0,85 112-28-16,-62-107 17 0,-6-5-35 15,-3 0 19 1,-6-13-21-16,-8-6 3 0,0-2-6 15,0 0-4-15,-15 1 0 16,-3 3-18 0,-2 7-27-16,2 6-69 0,4 4-61 15,8 0-367-15</inkml:trace>
  <inkml:trace contextRef="#ctx0" brushRef="#br1" timeOffset="-102437.86">15996 10575 1840 0,'0'0'342'16,"0"0"-138"-16,0 0-33 0,0 0-39 15,0 0-61-15,98-118 6 16,-69 102-8-16,0 5-22 16,2 2-7-16,-2 9 16 15,2 0 0-15,-4 2-16 16,0 16 26-16,-4 10-16 16,-4 8 32-16,-3 7-39 0,-7 8 21 15,-3 10-20 1,-6 7-5-16,0 9-4 0,-6 6-13 0,-17 4 8 31,-6-1-25-31,-2-4 13 0,-5-6-17 16,1-11 1-16,-3-16 2 15,3-10-8-15,-4-18 2 16,6-14-9 0,2-7-31-16,4-12-49 15,12-22 10-15,8-10-13 0,7-3 39 16,9 5 20-16,18 8 29 0,8 12 12 15,3 16-3 1,-3 6 18-16,2 16 38 16,-4 20 7-16,-4 10-34 15,-5 4 12-15,-4-3-27 16,-4-3 22-16,-3-8-39 16,-2-6 16-16,-3-9-16 15,-2-6-1-15,-2-7-4 16,5-8-52-16,5 0-62 15,-3-18-124-15,3-4-591 0</inkml:trace>
  <inkml:trace contextRef="#ctx0" brushRef="#br1" timeOffset="-101763.86">16839 10425 2087 0,'0'0'285'0,"0"0"-33"15,0 0-99-15,0 0 20 16,116-53-84-16,-90 53 3 16,-1 9-21-16,-5 19 13 0,-9 12-22 15,-9 6-19-15,-2 9-9 16,-13 1-21-16,-18 0 4 16,-5-8-16-1,-5-11 6-15,6-10-7 16,6-15 0-16,10-12-33 0,11 0 1 15,8-10 14 1,12-2 12-16,21 8 6 0,13 4 0 16,8 1 37-16,-2 26-23 15,-8 9 18-15,-9 11-13 0,-16 7 25 32,-15 2-11-32,-4 4 2 15,-15-2-11-15,-19-6-14 16,-4-6 11-16,-4-8-20 0,4-10 7 15,3-7 2-15,3-12-20 16,10-5 10-16,6-4-30 0,9 0-59 16,7-28-80-1,0 2-159-15,13 2-618 16</inkml:trace>
  <inkml:trace contextRef="#ctx0" brushRef="#br1" timeOffset="-100802.66">17512 10401 2150 0,'0'0'389'16,"0"0"-146"-16,0 0-64 15,0 0-48-15,0 0-56 0,0 0-8 16,-79 110-33 0,79-53 11-16,10 3-19 0,16 1 24 15,13-12-32 1,9-11 3-16,8-14-9 0,6-19 11 15,-2-5 9-15,-6-27-20 16,-12-16 11-16,-15-10-22 16,-15-7 12-1,-12-2-6-15,0 1-7 0,-29 11 5 16,-14 10-9 0,-10 12 4-16,-5 14 0 15,-2 12-1-15,8 2-17 0,10 20-32 16,11 10-70-16,13 22-65 15,9-6-190-15,7-6-323 0</inkml:trace>
  <inkml:trace contextRef="#ctx0" brushRef="#br1" timeOffset="-100500.52">17494 10904 2395 0,'0'0'394'0,"0"0"-181"0,0 148-46 16,0-78-76-16,0-7-41 15,0-8-2-15,22-11-20 16,7-14 21-16,13-16-11 16,8-14 15-16,3-5-15 15,3-29-5-15,-10-12-18 16,-10-8-15-16,-11-4 7 0,-17 0 1 16,-8 6-10-1,0 7 9-15,-26 12-11 16,-14 12 4-16,-9 13 0 0,-2 8-22 15,6 0-16-15,11 18-31 16,28 18-63-16,6-3-105 16,2-5-360-16</inkml:trace>
  <inkml:trace contextRef="#ctx0" brushRef="#br1" timeOffset="-100288.56">18220 11229 2754 0,'0'0'282'16,"0"121"-108"-16,0-48-68 0,-2 8-42 15,-4-7-38-15,-1-10-14 16,-2-10-12-16,2-13-1 15,3-13-33-15,2-26-105 16,0-2-146-16,-1-9-640 0</inkml:trace>
  <inkml:trace contextRef="#ctx0" brushRef="#br1" timeOffset="-99802.6">18347 10275 2390 0,'0'0'255'0,"0"0"-90"16,0 0-30-16,0 0-49 15,0 0-27-15,0 0-20 16,139 10 2-16,-106-10-30 16,1 2 18-16,-5 2-24 15,-5 4 19-15,-3 2-13 16,-8 6 29-16,-3 6-4 0,-4 8-12 15,-4 4-2-15,-2 8-16 16,0 2 21-16,0 5-20 16,0 4 16-16,0 8-22 15,-2 3 14-15,2 5-2 16,0 3 11-16,0 2-5 16,0-5-19-16,0-8 9 15,0-11-2-15,0-12-12 16,0-13 5-16,0-14-55 15,0-11-132-15,0 0-245 0</inkml:trace>
  <inkml:trace contextRef="#ctx0" brushRef="#br1" timeOffset="-99653.93">18495 10894 2740 0,'0'0'278'0,"0"0"-173"16,0 0-18-1,0 0-37-15,0 0-49 16,149-23-1-16,-102-4-15 0,-11 2-141 16,-7-1-411-16</inkml:trace>
  <inkml:trace contextRef="#ctx0" brushRef="#br1" timeOffset="-99164.39">18978 10389 2197 0,'0'0'367'0,"0"0"-86"16,0 0-36-16,0 0-139 0,0 0-32 15,-13 101-21-15,13-49 4 0,0 0-24 16,25-3-2-16,8-8-10 16,14-13-20-1,6-16 3 1,8-12 3-16,-5-2-8 16,-10-26 1-16,-10-9-25 15,-12-5-92-15,-8-5-61 16,-9-2-83-16,-7 3-57 15,0 8 209-15,0 12 109 0,-5 16 40 16,-9 10 229-16,1 19-64 16,0 24-64-16,-3 18-14 15,6 9-17-15,-2 7-25 16,3 3-26-16,3 1-12 16,4-7 1-16,-1-10-27 15,3-9 21-15,0-14-42 16,0-12 7-16,0-9-7 15,0-8-20-15,9-12-114 0,2 0-198 16,-2 0-322-16</inkml:trace>
  <inkml:trace contextRef="#ctx0" brushRef="#br1" timeOffset="-96963.43">19750 9893 1969 0,'0'0'289'0,"0"0"-109"0,0 0-34 15,0 0-9-15,0 0-17 16,125-19 19-16,-106 47-11 16,-3 14-17-16,-9 11-48 15,-7 5-6-15,0 2-28 16,-13 0-1-16,-16-9-7 16,-7-4-19-16,-2-13 7 15,-2-15-4-15,2-8-10 0,5-11 4 16,8 0-27-1,9-12-13-15,10-6 20 16,6 4 5-16,6 6 12 0,23 8 4 16,12 0 6-16,3 8 19 15,6 8-25-15,-2 0 9 16,-3-4-3-16,-3-2-12 16,-6-6-3-16,-5-4-122 15,-7 0-118 1,-10 0-619-16</inkml:trace>
  <inkml:trace contextRef="#ctx0" brushRef="#br1" timeOffset="-95717.33">11245 13658 75 0,'0'0'2004'16,"0"0"-1708"-16,0 0-55 15,0 0-112-15,0 0-34 16,0 0-53-16,0 0-3 16,-8-32-33-16,5-1-6 15,3-6 0-15,0-12 9 16,0-11-16-16,0-8 14 0,0-13-8 15,11-5 6-15,5-2-10 16,-1 4 5 0,4 8 0-16,1 15 0 0,2 17 0 15,2 18 0-15,3 16 8 16,4 12 34-16,5 0 20 16,5 31 13-16,-2 8-48 15,3 12 4-15,-1 9-9 16,-5 8 0-16,-5 4 9 15,-6 3 2-15,-6 0 14 16,-5 3-37-16,-3-6 24 16,-3-9-33-16,-2-5 10 0,-2-10-11 15,-2-9 0-15,-2-10-1 16,0-11-58-16,0-9-101 16,0-5-389-16</inkml:trace>
  <inkml:trace contextRef="#ctx0" brushRef="#br1" timeOffset="-95499.56">11400 13389 2708 0,'0'0'232'15,"0"0"-194"-15,0 0 40 0,0 0-27 16,0 0-22-16,144-17-20 16,-101 10-9-16,-3 0 0 15,11 0-33-15,-11-1-161 16,-4 4-664-16</inkml:trace>
  <inkml:trace contextRef="#ctx0" brushRef="#br1" timeOffset="-95230.05">12487 13196 2781 0,'0'0'289'0,"0"0"-163"0,116-10-47 16,-60 4-51-16,-7-2-9 15,-5 0-18-15,-6 3 5 16,-11 5-6-16,-13 0-47 16,-8 15-128-16,-6 2-350 0</inkml:trace>
  <inkml:trace contextRef="#ctx0" brushRef="#br1" timeOffset="-95028.49">12559 13559 2889 0,'0'0'253'0,"0"0"-136"15,0 0-44-15,147-22-49 16,-105 12-7-16,-2 0-17 15,-7 4 0-15,1 0-21 16,-8 2-203-16,-9 4-814 0</inkml:trace>
  <inkml:trace contextRef="#ctx0" brushRef="#br1" timeOffset="-70173.4">13882 13221 1554 0,'0'0'546'16,"0"0"-421"-1,0-127-90-15,0 59 6 0,0-12-6 16,0-7 14-16,0 1-22 16,0-2-11-16,0 8-16 15,0 5 9 1,-2 12 9-16,-4 10-4 15,-1 15 93-15,1 13-13 16,0 16 35-16,4 9 0 0,2 2-30 16,0 30-81-16,0 14-6 15,8 12-12-15,7 10 1 16,1 9-1-16,1 3 0 0,1 4 0 16,-2 3 1-16,-3-1 12 15,-2-2 28-15,-2-2-1 16,-2-3-20-16,-2-10 4 15,-3-6-4 1,-2-13-4-16,0-9-3 0,0-14-12 16,-4-8 20-16,-8-12 3 15,-3-2 19 1,-6-4-26-16,2-1-3 0,-2 0-13 16,1 0-1-1,7 0 0-15,1-4-1 0,8 2-20 16,4 0-58-16,0-3-64 15,18-4-96-15,2 1-127 16</inkml:trace>
  <inkml:trace contextRef="#ctx0" brushRef="#br1" timeOffset="-69708.01">14326 12504 2238 0,'0'0'342'0,"0"0"-173"16,0 0-72-16,0 0-1 15,0 0-29-15,0 0-25 16,0 0-12-16,121-56-16 0,-81 52 2 16,5 4-10-16,-1 0 8 15,-1 0-14-15,-6 0 16 16,-3 13-15-16,-5 6 29 16,-5 8-5-16,-6 11 9 15,-7 10-11 1,-4 12-5-16,-7 8 12 15,0 6-16-15,0 2 14 0,0 3-10 16,-9-5 7-16,0 0-18 16,2-2 4-16,3 1-7 0,0-5-3 15,-1-6-2 1,3-4 7-16,-1-12-12 16,3-11 2-16,0-12-14 15,-2-20-86-15,0-3-58 0,-5 0-271 16</inkml:trace>
  <inkml:trace contextRef="#ctx0" brushRef="#br1" timeOffset="-69504.96">14619 13052 2608 0,'0'0'346'0,"0"0"-251"15,0 0-33 1,0 0-15-16,113 0-37 0,-70-6-9 15,3-4-1-15,24-17-96 16,-13 6-147-16,-6-3-389 16</inkml:trace>
  <inkml:trace contextRef="#ctx0" brushRef="#br1" timeOffset="-68974.24">15504 12705 1595 0,'0'0'569'16,"0"0"-323"-16,0 0-55 0,0 0-18 15,0 0-47-15,0 0-39 16,0 0-36-1,-54-95 11-15,33 81-12 16,-3-1-21-16,-4 7 2 0,-7 4-6 16,2 4 2-16,0 0-13 15,-1 22 16-15,5 9-6 16,10 12 0 0,5 7-13-16,12 0-1 15,2-4-7-15,16-10-2 0,19-16-2 16,10-15 5-16,8-5 1 15,1-29-4-15,-3-10 6 16,-8-4-7-16,-14 5-4 16,-10 8 4-16,-7 14 0 15,-8 16 5-15,-4 3-4 16,2 36 29-16,-2 19-6 16,2 16 17-16,3 12-20 0,-3 3 12 15,-2 1-19 1,0-1 6-16,0-7 4 15,-20-4-6-15,-6-8 12 0,-6-9-25 16,-1-14 9-16,-1-12-11 16,3-16-3-16,3-11 0 15,3-8-47 1,7 0-35-16,7-16-51 0,11-4-18 16,0-6-51-16,21 5-48 0,4 2-262 15</inkml:trace>
  <inkml:trace contextRef="#ctx0" brushRef="#br1" timeOffset="-68070.58">16299 12721 2046 0,'0'0'342'15,"0"0"-164"-15,0 0-3 16,0 0-27-16,0 0-26 15,0 0-29-15,0 0-24 16,-118 25-6-16,100 26-29 16,0 33 24-16,8 32-23 15,10 25 13-15,0-11-20 16,15-26 1-16,14-37-9 0,6-30-1 16,15-5 10-1,14-11-6-15,17-16 40 16,-2-5-11-16,-2-38-1 15,-15-19-33-15,-16-13 9 0,-15-6-18 16,-17-7 0-16,-14 3-5 16,-9 5-3-1,-31 8-1-15,-16 9-30 16,-11 7-8-16,-1 14-31 0,3 13-7 0,11 11-39 16,21 13 19-1,15 23-99 1,13 0-310-16</inkml:trace>
  <inkml:trace contextRef="#ctx0" brushRef="#br1" timeOffset="-67540.4">17043 12683 2302 0,'0'0'336'15,"0"0"-139"-15,0 0-25 16,0 0-93-16,0 0-15 16,-77 154-33-16,61-68 23 0,7 29-13 15,9 26 0-15,0-11 3 16,11-28 1-16,11-37-3 15,5-28-18-15,7-4 9 16,11-10-20-16,3-12 19 16,-1-11-3-16,-9-21 10 15,-13-23-22-15,-12-9 0 16,-13-5-14-16,-5 3-1 16,-26 4-2-16,-11 14-6 15,-7 10-1-15,-5 11-36 16,6 12-37-16,0 4-72 0,17 16-86 15,12 7-467-15</inkml:trace>
  <inkml:trace contextRef="#ctx0" brushRef="#br1" timeOffset="-67057.39">17532 13101 2499 0,'0'0'338'15,"0"0"-178"-15,31-125-69 0,-13 58-29 16,-2-5-49 0,-3 2-3-16,-5 10-5 15,-2 14-3-15,-4 16 0 16,-2 20 35-16,0 10 74 16,0 30-23-16,0 42-43 15,0 6-22-15,0 12 15 0,0 7-17 16,8-15 8-1,11 4-22-15,-4-10 11 16,-2-8 0-16,-4-10 8 0,-4-7 2 16,-5-10-12-1,0-8 10-15,0-5-25 16,-14-5 17-16,-1-6-17 16,-1 1 6-16,0-5-7 0,2-2-9 15,4-3-23-15,5-4-37 16,5-4-46-16,0 0-188 0,0 0-702 15</inkml:trace>
  <inkml:trace contextRef="#ctx0" brushRef="#br1" timeOffset="-63678.47">18207 13280 2522 0,'0'0'347'15,"0"0"-181"-15,0 0-46 0,-11 167-20 16,-2-89-51-16,0 4-25 16,-3 2-13-16,1-3-11 15,-1-9 0-15,3-7-1 0,3-12-12 16,8-31-98-1,2-12-144-15,0-10-500 0</inkml:trace>
  <inkml:trace contextRef="#ctx0" brushRef="#br1" timeOffset="-63126.37">18579 12855 1986 0,'0'0'258'0,"0"0"-153"16,0-148-5-16,0 78-22 15,0-1-13-15,0 9 38 16,0 8-37-16,0 16 26 16,0 14 8-16,0 14-17 15,0 10-5-15,0 8-21 16,0 28-26-16,3 13-26 15,5 13 5-15,2 10-4 16,1 3 5-16,3 4 4 0,-4-1 0 16,1 3-2-16,1-3 15 15,-6-2 4-15,-1-3-6 16,-1-10 7 0,-4-8-16-16,0-13 2 15,0-13-18-15,0-10 12 16,0-12-7-16,-6-4 6 0,-11-3-3 15,-2 0-8-15,1 0-1 16,1 0-1-16,3-5-10 16,7 4-47-16,5 1-17 15,2-4-93-15,13 0-124 16,5-4-425-16</inkml:trace>
  <inkml:trace contextRef="#ctx0" brushRef="#br1" timeOffset="-62734.18">19092 12659 2280 0,'0'0'214'0,"0"0"-97"0,0-121-40 16,2 72-45-16,5 4-7 0,3 11 29 31,-6 16 52-31,0 18 2 0,0 5 34 16,-1 32-44-16,-3 23 3 15,4 17-36-15,0 9-10 16,4 6-14-16,0 1-22 0,1-5-7 31,-3-6-3-31,2-7 9 0,-4-8-9 16,-2-9 3-16,-2-7-11 15,0-14 5-15,0-11-6 16,0-11-31-16,0-10-106 16,0-5-227-16</inkml:trace>
  <inkml:trace contextRef="#ctx0" brushRef="#br1" timeOffset="-60962.05">19801 12639 1706 0,'0'0'404'15,"0"0"-252"-15,0 0-112 0,0 0 37 16,0 0 7-16,0 0 5 16,0 0-1-16,38 131 21 15,-29-90-36-15,0 3-2 16,-3 2 11-16,4 4-42 16,-4-1 21-16,1 1-25 15,-1-2-6-15,-2-4-14 16,4-2-6-16,-6-5-6 15,2-7-3-15,-1-6-2 0,-3-8 5 16,2-9-7-16,-2-7 10 16,0 0-4-16,0-11-2 15,0-20-2 1,0-13 2-16,0-9-1 0,0-8 0 16,0-3-3-1,11-2 2-15,5-1 1 0,2 1-5 16,3 6 10-16,6 6-10 15,4 10 12-15,3 14-7 16,1 16 1-16,4 14 11 0,-1 16 11 16,-1 26 9-16,1 18 18 15,-4 12-16 1,-6 5-4-16,-5-3-21 0,-7-5 7 16,-7-8-4-1,-5-9 9-15,-4-8-4 16,0-7-5-16,0-9-2 0,-11-9-9 15,1-8 9-15,4-11-10 16,2-2-1-16,4-30-73 16,0-19 29-16,10-11 17 15,17-11-22-15,12 0 16 0,5 5 17 16,5 10 16 0,2 14 2-16,1 19 7 15,-1 23-1-15,-7 8 31 16,-8 37 10-16,-9 16-2 15,-9 10-11-15,-7 1-2 16,-7-6-7-16,-2-8-15 16,-2-10 6-16,0-11-16 0,0-12 13 15,0-8-14-15,0-11-13 16,0-4-89-16,0-20-119 16,0-4-723-16</inkml:trace>
  <inkml:trace contextRef="#ctx0" brushRef="#br1" timeOffset="-60328.71">21219 11993 1981 0,'0'0'295'16,"0"0"-85"-16,0 0 4 16,0 0-84-16,0 0-18 15,116-78-40-15,-94 78 34 16,-4 12-11-16,-4 20 4 15,-4 10-17-15,-5 12-19 16,-5 5-13-16,0 3-3 16,-11 2-19-16,-14-2-13 0,-8-6-4 15,-3-10-10-15,-2-9 5 32,-2-18-5-32,7-11-2 0,4-8-52 0,10-8-28 15,13-16 5-15,6-2 54 16,6 4 18-1,23 10 4-15,8 12 12 16,5 0 3-16,-2 14 24 16,0 12-33-16,-2 1 4 15,-5-3-10-15,-4-2 0 0,-2-7 0 16,-2-4-10-16,-8-4-65 16,-1-4-92-16,-5-3-180 15,-4 0-720-15</inkml:trace>
  <inkml:trace contextRef="#ctx0" brushRef="#br1" timeOffset="-59791.82">20523 13779 2494 0,'0'0'340'15,"0"0"-239"-15,0 0 3 16,0 0 3-16,114-25-55 15,-60 15 0-15,8-2-12 16,9 1 6-16,8 2-4 16,2 1-11-16,7 0 21 15,-1 3-21-15,-2 3-5 16,-6 2-10-16,-3 0 3 16,-5 0-14-16,1 0 12 15,-5 0 9-15,-5 0-8 0,-6 0-9 16,-9 0-8-16,-9-2 2 15,-7 1-3-15,-2-3-53 16,-9-3-133-16,-12 2-291 16</inkml:trace>
  <inkml:trace contextRef="#ctx0" brushRef="#br1" timeOffset="-59460.02">21781 12738 2494 0,'0'0'259'0,"0"120"-87"0,4-12-21 16,5 30-74-16,4 7-39 15,-3-27-30-15,-2-32 1 16,-6-31-5-16,1-14 1 16,-1 11-5-16,0-7-42 0,-2-9-246 15</inkml:trace>
  <inkml:trace contextRef="#ctx0" brushRef="#br1" timeOffset="-59209.83">21482 14125 798 0,'0'0'1741'0,"0"0"-1562"0,71-157 8 16,10 35-61-16,30-35-34 15,9-9-47-15,-15 27-4 16,-32 42-30-16,-33 44-1 16,-13 19-10-16,-6 5-50 15,-5 8-118-15,-10 7-250 16</inkml:trace>
  <inkml:trace contextRef="#ctx0" brushRef="#br1" timeOffset="-58948.96">21709 14030 2784 0,'62'-106'210'0,"3"2"-90"16,-3 2-26-16,-14 31-52 16,-15 28-18-16,5-6-18 15,0-1 2-15,2 2-8 16,-4 4-31-16,-12 15-124 15,-9 10-290-15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3T01:00:05.42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3769 5782 2329 0,'0'0'287'0,"0"0"-174"16,0 0 2-16,0 0-22 0,0 0-40 16,0 0-12-16,118 118-2 15,-93-79 6 1,0 5-13-16,-2 11 15 0,2 3-15 15,-3 8 3-15,-1 4-4 16,-6 2-6-16,1 6-9 16,-5 1-8-1,-5 1-1-15,-1-2-6 16,-2 2 7-16,-3-4-7 0,0-2 2 16,0-2 1-1,-8-3 2-15,-5-2 1 0,-3-7-7 16,-1-2 2-16,-3-4 2 15,-3-4-1-15,2-1-2 16,-4-6 0-16,2-1-1 16,1-6-1-16,4-7-18 15,0-5-52-15,5-10-66 16,-1-6-332-16</inkml:trace>
  <inkml:trace contextRef="#ctx0" brushRef="#br0" timeOffset="135430.74">3189 9539 1587 0,'0'0'851'15,"0"0"-634"-15,0 0-131 0,0 0-2 0,0 0-42 16,0 0-7 0,0 0 26-16,32 20-8 15,-10-1-1-15,3 2-15 16,4 4 14-16,2 8-21 16,4 4 10-16,1 4-19 0,-1 3 4 15,5 2-4 1,1 1-1-16,1 3 2 15,1-2-9 1,-3 4 12-16,0-2-16 0,-3 0 11 16,0-4-20-16,-6-4 4 0,-4-3-4 15,-6-9 1 1,-2-4-1-16,-9-6 4 16,0-6-11-16,-6-4-3 0,-2-6-17 15,-2-4-72-15,0 0-72 16,0-13-124-16,0-4-933 15</inkml:trace>
  <inkml:trace contextRef="#ctx0" brushRef="#br0" timeOffset="135792.25">3865 9543 2270 0,'0'0'335'0,"0"0"-145"16,0 0-76-16,0 0 5 15,0 0-37-15,0 0-31 16,-134 110-2-16,99-66-19 15,-6 11 20-15,-3 7-20 16,-8 5 21-16,-2 10-28 0,-3 3 4 16,2 0-16-16,-1-2 3 15,6-1-8 1,8-7-6-16,9-8 0 16,8-10-3-16,9-12 3 0,7-13-72 15,9-20-78-15,0-7-285 16,0 0-1322-16</inkml:trace>
  <inkml:trace contextRef="#ctx0" brushRef="#br0" timeOffset="136490.57">4057 9056 1938 0,'0'0'297'0,"0"0"-89"0,0 0-55 0,0 0 7 16,0 0-42-16,0 0 4 15,135-83-6 1,-110 83-7-16,-4 12 2 16,-2 13-27-16,-5 4-18 0,-8 7-20 15,-4 7 1-15,-2 1-21 16,-6 2 3-1,-19 2-21-15,-6-4 5 0,-4-5-12 0,-4-11-2 32,-1-13-11-32,5-12-62 0,1-3 6 15,7-13-35-15,7-6 52 16,11 0 38-16,9 7 5 16,0 4 14-16,11 8-6 15,16 0 10-15,4 0 0 16,3 14 13-16,-3 4-19 15,0-1-1-15,-4-2 2 0,-5-5-10 16,-3-1-12-16,-6-4-57 0,3-1-131 16,-6-1-243-1,-1-1-1463-15</inkml:trace>
  <inkml:trace contextRef="#ctx0" brushRef="#br0" timeOffset="136841.78">4335 9912 2660 0,'0'0'434'16,"0"0"-351"-16,0 0 67 0,0 0-16 16,0 0-33-16,129 0-48 15,-81 0-10-15,-2 0-24 16,-1 0-8-16,-5 0-11 15,-2 0-2-15,-7 0 1 16,-2 0-66-16,0 6-64 16,-7 0-232-16,-9 0-636 0</inkml:trace>
  <inkml:trace contextRef="#ctx0" brushRef="#br0" timeOffset="137223.34">5073 9520 1861 0,'0'0'835'16,"0"0"-658"-16,0 0-22 16,0 0-22-16,118 102-43 15,-80-59-31-15,3 3-2 16,-2 4-22-16,3 0 11 16,-1 0-19-16,-1 1 3 15,-2-7-13-15,-3-3-3 16,-4-4-9-1,-4-5-5-15,-6-2 0 0,-6-8-3 16,-6-4-5-16,-9-7-83 0,0-8-59 16,0-3-373-16</inkml:trace>
  <inkml:trace contextRef="#ctx0" brushRef="#br0" timeOffset="137535.9">5637 9515 2774 0,'0'0'308'16,"0"0"-142"-16,0 0-27 0,0 0-30 15,-82 114-53-15,50-68-9 16,-3 5-10-16,-8 4 4 0,-5 6-12 16,-6 1-15-1,-4 2-3-15,0-6-7 16,6-4-8-16,8-7-5 16,13-14-26-16,10-3-105 15,11-12-204 1,7-7-1034-16</inkml:trace>
  <inkml:trace contextRef="#ctx0" brushRef="#br1" timeOffset="142942.5">6585 9798 2585 0,'0'0'235'16,"0"0"-72"-16,0 0-107 16,0 0-22-16,0 0 38 0,0 0-26 15,133 5 0-15,-75-5-34 16,0 0 18-16,0 0-29 16,-2 0 2-16,-5 0-3 15,-6 0-6 1,-8 0-56-16,-8 0-47 15,-8 0-57-15,-13 12-303 16</inkml:trace>
  <inkml:trace contextRef="#ctx0" brushRef="#br1" timeOffset="143251.76">6718 10149 2486 0,'0'0'226'0,"0"0"-132"15,0 0-1-15,0 0 19 16,116 15-28-16,-81-13-48 15,6-2 17-15,-3 0-18 16,2 0-7-16,-3 0-27 16,0 0 4-16,-4 0-5 15,-2 0-15-15,11 0-66 16,-8 0-121-16,-5 0-328 0</inkml:trace>
  <inkml:trace contextRef="#ctx0" brushRef="#br2" timeOffset="145966.44">7933 9489 2203 0,'0'0'205'0,"0"0"-113"0,0 0-48 16,0 0 25-16,0 0-16 0,0 0 65 31,0 0-47-31,89-18 16 15,-56 44 11-15,4 6-29 16,5 8-6-16,0 8-19 16,3 3-4-16,-1 0-26 0,-1 4 16 15,-1-1-30-15,-2-1 15 16,-4-2-9 0,0-1-2-16,-7 0-4 0,-2-4 4 15,-6-4-9-15,-5-6 12 16,-3-6-15-16,-1-9 8 15,-6-7-39-15,1-13-87 16,-3-1-129-16,-2 0-255 16</inkml:trace>
  <inkml:trace contextRef="#ctx0" brushRef="#br2" timeOffset="146275.75">8524 9523 2388 0,'0'0'355'0,"0"0"-226"15,0 0-4-15,0 0-46 0,-91 134-21 16,66-86-6-16,-2 4-3 15,-2 1-11-15,-2 1-15 16,0-4 8-16,-1 0-25 16,1-6 4-16,2-4-6 15,2-4-4-15,5-5 0 16,5-6-28-16,6-6-42 16,8-7-82-16,3-7-31 15,0-5-677-15</inkml:trace>
  <inkml:trace contextRef="#ctx0" brushRef="#br2" timeOffset="146652.26">8938 9902 2653 0,'0'0'193'0,"0"0"-68"16,0 0 16-16,0 0-46 0,147-16-30 15,-104 11-14 1,-3 5-32 0,-2 0 0-16,-3-3-19 0,-4 3 8 15,-4-2-1-15,-2 2-14 16,0 0-49-16,-3 0-50 0,11 0-75 16,-6 7-140-1,-3 3-1733-15</inkml:trace>
  <inkml:trace contextRef="#ctx0" brushRef="#br2" timeOffset="147139.78">9906 9694 2395 0,'0'0'268'0,"0"0"-139"16,9-111-66-16,-2 55-26 15,3-2-35-15,2 2 3 16,-3 10-4-16,-3 9 0 16,-4 14 44-16,1 12 17 15,-3 11 33-15,0 0-25 0,0 26-13 16,0 19-53-16,0 11 6 15,0 14-4-15,0 6 4 16,0 2 3-16,11 4-12 16,0-1 23-1,0 1-17-15,1-4 26 0,-2-2-16 16,-1-7 11-16,1-11-22 16,-4-16 0-1,-1-14-6-15,-3-13 1 0,-2-6 5 16,0-8-2-16,0-1 38 15,-11 0-34-15,-5 0 2 16,-1 0-10-16,0 0 0 0,5 0-22 16,-5 0-38-1,2-3-41-15,4 1-169 16,2-5-570-16</inkml:trace>
  <inkml:trace contextRef="#ctx0" brushRef="#br1" timeOffset="156517.62">3046 11555 1989 0,'0'0'377'0,"0"0"-239"0,0 0 47 16,0 0-69-16,0 0-21 15,0 0-50-15,-8-5-3 16,8 5-24-16,0 0 2 16,18 8 51-16,4 10-19 0,4 7-4 0,8 7-24 15,2 7 13 1,6 10-24 0,2 5 13-16,4 0-22 15,-1 0 15-15,-1-2-4 0,1-2 3 16,-2-1 7-16,-4-5-15 15,0-3 13-15,-5-2-23 16,-7-3 7-16,-4-8 1 16,-6-3-12-16,-7-6 4 15,-4-6-13-15,-6-8-42 16,-2-5-29-16,-2 0-56 16,-11 0-363-16</inkml:trace>
  <inkml:trace contextRef="#ctx0" brushRef="#br1" timeOffset="156867">3606 11592 2539 0,'0'0'313'0,"0"0"-165"16,0 0-48-16,0 0-47 15,0 0 4-15,-138 115-14 16,102-74 12-16,1 5-21 16,-3 7 13-16,2 4-19 15,-2 3-2 1,5-2-13-16,2-2-9 0,6-5-3 15,3-4 5-15,4-9-11 16,5-8 5-16,3-10-8 0,6-8-73 16,4-12-28-16,0 0-152 15,0-10-352-15</inkml:trace>
  <inkml:trace contextRef="#ctx0" brushRef="#br1" timeOffset="157422.47">4014 10940 1942 0,'0'0'296'31,"0"0"-59"-31,0 0-50 0,0 0-62 16,0 0-15-16,120-4-43 16,-99 25 31-16,-6 7-27 15,-3 5 18-15,-8 8-26 16,-4 5-4-16,0 4-11 16,-11 2-22-16,-14-2 1 15,-1-3-26-15,-6-12 19 16,1-6-19-16,0-14-2 15,2-8-30-15,4-7-33 16,7 0 5-16,9-4 21 0,7-10 15 16,2-3 1-16,9 5 21 15,18 2 2-15,2 7 11 16,2-2-11-16,2 5 9 16,-6 0-10-16,0 0 0 15,-4 7-20-15,-1 8-89 16,-5-1-50-16,-3 1-193 0</inkml:trace>
  <inkml:trace contextRef="#ctx0" brushRef="#br1" timeOffset="157739">4124 11993 2731 0,'0'0'289'16,"0"0"-219"-1,0 0 78-15,0 0-57 0,0 0-18 16,118-24-47-16,-78 20 3 15,-1 3-25-15,-2-1-1 16,-4 2-3-16,-2 0-11 16,-4 0-37-1,2 0-75-15,-7 0-80 0,-4 0-299 0</inkml:trace>
  <inkml:trace contextRef="#ctx0" brushRef="#br1" timeOffset="158071.13">4765 11584 2565 0,'0'0'243'16,"0"0"-115"-16,0 0-1 15,0 0-47 1,121 105-39-16,-81-61 1 0,3 6-26 16,-4 6 19-16,1 2-24 15,-4 0 16-15,-4-3-3 16,-8-8-5-16,-2-3-12 16,-6-7-6-16,-3-5 4 15,-2-6-1-15,-4-6-8 0,-2-6-13 16,-1-9-55-16,-2-5-126 15,0-5-240-15,1-11-496 0</inkml:trace>
  <inkml:trace contextRef="#ctx0" brushRef="#br1" timeOffset="158321.34">5378 11648 2860 0,'0'0'269'0,"0"0"-132"16,0 0-43-16,-116 113-12 0,72-67-50 16,-1 4 1-16,-3 4-32 15,-6 0 10 1,2 0-11-16,4-2-4 0,-6 6-59 15,16-14-77-15,9-8-243 16</inkml:trace>
  <inkml:trace contextRef="#ctx0" brushRef="#br1" timeOffset="158799.04">5710 12039 2162 0,'0'0'832'0,"0"0"-663"16,0 0-98-16,0 0 14 16,0 0-6-16,0 0-16 15,0 0-41 1,139-24-3-16,-108 24-15 0,-2 0-4 16,-2 0-20-1,-1 0-64-15,5 2-53 16,-6-2-139-16,-2 0-560 0</inkml:trace>
  <inkml:trace contextRef="#ctx0" brushRef="#br1" timeOffset="159092.69">6236 11576 2634 0,'0'0'324'16,"0"0"-212"-16,0 0 2 15,0 0-29-15,116 110-35 16,-75-66-30-16,3-1 3 16,4 0-13-16,-4 1 21 15,-2 0-17-15,-4-1 21 16,-4-1-35-16,-5-2 11 0,-5-1-11 15,-6-7-1-15,-5-6-24 16,-4-14-67-16,-5-9-96 16,-4-3-354-16</inkml:trace>
  <inkml:trace contextRef="#ctx0" brushRef="#br1" timeOffset="159323.53">6662 11725 2806 0,'0'0'264'0,"0"0"-131"0,0 0-37 16,-94 108-20-16,59-66-51 15,-7 6-10-15,-1 2-11 16,-1 2-4-16,2-2-9 0,1 6-80 15,12-11-76-15,10-13-403 16</inkml:trace>
  <inkml:trace contextRef="#ctx0" brushRef="#br1" timeOffset="159873.34">7139 11930 2283 0,'0'0'376'15,"0"0"-198"-15,0 0 34 16,0 0-111-16,0 0-11 15,154 14-36-15,-105-11-9 16,-4 0-17-16,-2-3-20 16,-10 0-6-16,-4 0-2 0,-7 0-27 15,-6-15-68-15,-8-2-68 16,-6-3-320-16</inkml:trace>
  <inkml:trace contextRef="#ctx0" brushRef="#br1" timeOffset="160069.94">7411 11730 2778 0,'0'0'288'16,"0"0"-174"-16,-10 116 11 0,7-61-69 16,3 3-17-16,0-4-39 15,0-6 0-15,3-8-5 16,5-10-67-16,10-14-95 15,-3-9-131 1,2-7-494-16</inkml:trace>
  <inkml:trace contextRef="#ctx0" brushRef="#br1" timeOffset="160449.87">7964 11626 2060 0,'0'0'310'15,"0"0"-164"-15,20-132 92 0,-11 82-150 16,-2 10-32-16,0 14-16 16,-5 12 16-16,-2 10 12 0,2 4 12 15,-2 9-14 1,0 22-39-16,2 11 26 0,-2 8-34 15,2 6 19-15,1 4-35 16,-1 0 23-16,0 2-9 16,-2-1 20-1,0 1 8-15,0-4-7 16,0 2 3-16,0-6-31 0,-7-1 11 0,3-9-20 16,0-8 6-16,4-8-7 15,0-8-47 1,0-5-84-16,0-10-194 15,6-5-462-15</inkml:trace>
  <inkml:trace contextRef="#ctx0" brushRef="#br1" timeOffset="160819.6">8680 11652 1670 0,'0'0'1116'0,"0"0"-901"16,0 0-74-16,129 0-38 16,-71 0-73-16,2-8 0 15,0 0-30-15,-10 2 0 0,-10 4-5 16,-14 2-85-16,-17 0-68 15,-7 10-132-15,-2 4-428 0</inkml:trace>
  <inkml:trace contextRef="#ctx0" brushRef="#br1" timeOffset="161015.97">8676 11973 3045 0,'0'0'211'0,"0"0"-154"16,0 0 17-16,0 0-57 15,137 6 0 1,-85-12-17-16,26-23-23 0,-13 6-122 16,-9-1-251-16</inkml:trace>
  <inkml:trace contextRef="#ctx0" brushRef="#br1" timeOffset="161351.6">9518 11450 2580 0,'0'0'257'15,"0"0"-105"1,-5 142-15-16,13-67-51 0,23-2-55 0,13-2 12 16,14-13-17-1,13-16 30-15,7-20-13 16,5-18-7-16,-8-4-13 16,-8-33-8-16,-15-14 0 15,-17-13-11-15,-21-7 16 16,-14-3-20-16,-14 2 9 0,-32 5-9 15,-22 6 0-15,-11 12-47 16,-11 14-39-16,-28 25-63 16,22 6-93-16,18 3-195 15</inkml:trace>
  <inkml:trace contextRef="#ctx0" brushRef="#br1" timeOffset="162269.63">3154 13694 2304 0,'0'0'233'0,"0"0"-44"0,0 0-17 0,0 0-82 31,138 114-15-31,-85-62-28 0,5 10-14 15,2-2 6-15,1 5-11 16,-1-4 32-16,-4-3-15 16,-5-3-1-16,-7-9-43 15,-6-8 5-15,-9-6-6 16,-8-12-37-16,-15-8-46 16,-4-4-105-16,-2-8-242 0</inkml:trace>
  <inkml:trace contextRef="#ctx0" brushRef="#br1" timeOffset="162558.94">3752 13698 2682 0,'0'0'290'0,"0"0"-172"15,0 0 14-15,-70 110-56 16,48-67-26-16,-5 10-28 16,-4 1 5-16,-2 9 4 15,-6-4-2-15,-1 8-7 16,1-2-18-16,0-7 5 0,8-3-2 16,5-6-14-1,5-10-21-15,8-13-68 0,6-10-97 16,3-9-342-16,4-7-1793 15</inkml:trace>
  <inkml:trace contextRef="#ctx0" brushRef="#br1" timeOffset="163084.13">4172 13205 2224 0,'0'0'341'15,"0"0"-97"-15,0 0-85 16,0 0-4-16,143-37-66 0,-112 37-10 16,-2 8-13-1,-8 21 23-15,-8 6-24 0,-9 13 13 16,-4 10-15-1,-2 3-10-15,-20 1-22 0,-9-4-25 16,-6-10 8 0,0-11-9-16,1-13-10 0,1-14-19 15,8-10-18-15,4 0-16 16,13-6-1-16,10-8 20 16,0 2 21-16,8 2 11 0,21 3-12 15,5 6 19-15,3 1-67 16,17 1-29-16,-7 14-147 15,-9-3-267-15</inkml:trace>
  <inkml:trace contextRef="#ctx0" brushRef="#br1" timeOffset="163430.46">4535 14069 2868 0,'0'0'268'0,"0"0"-130"0,0 0 18 16,121-7-61-16,-74 6-34 16,3 1-28-16,-6 0-27 15,0 0-6-15,1 0-2 16,13 0-59-16,-14 0-101 15,-3 0-206-15</inkml:trace>
  <inkml:trace contextRef="#ctx0" brushRef="#br1" timeOffset="164087.56">5305 13467 2293 0,'0'0'257'16,"0"0"-30"-16,0 0-84 16,0 0-39-16,138-28-25 0,-93 28-43 15,1 16 27-15,-3 10-18 16,-3 10 25-16,-7 8-16 15,-6 9 26-15,-6 5-15 16,-11 8-4-16,-5 6-13 16,-5 4-8-16,0 0 2 15,-15 0-27 1,-12-1 10-16,-5-9-24 0,-5-6 17 0,-4-20-14 31,1-12-8-31,-3-19-18 0,3-9-37 0,3-11-28 16,8-24-33-1,6-2 32-15,15-3 9 16,8 6 68-16,0 12 11 16,18 12 2-16,15 10 21 0,7 10 26 15,6 16-10 1,2 11-12-16,-1-8 3 16,-5 3-26-16,-2-9 5 15,-2-2-2-15,-7-10-11 0,-2-6 4 16,-5-5-28-16,-1-5-40 15,1-36-25-15,-3-1-110 16,-4-2-352-16</inkml:trace>
  <inkml:trace contextRef="#ctx0" brushRef="#br1" timeOffset="164302.56">6067 13619 1219 0,'0'0'1723'0,"0"0"-1504"16,0 0-61-16,96 109-66 0,-56-63-38 0,5 0-34 16,-1-2-20-16,-1-2 7 15,-3-2-3 1,-5-2 4 0,-6-1-8-16,-4-3 7 15,-7 0-6-15,-7-1-2 16,-2 4-52-16,-5-11-82 0,-4-8-239 15</inkml:trace>
  <inkml:trace contextRef="#ctx0" brushRef="#br1" timeOffset="164549.1">6597 13659 70 0,'0'0'2887'0,"0"0"-2649"16,0 0-71-16,0 0-47 15,-118 108-25-15,76-59-69 16,-7 7 0-16,-2 4-25 16,-5 5 6-16,3-1-7 15,4-6-31-15,2 0-43 0,14-14-98 16,10-12-265-16</inkml:trace>
  <inkml:trace contextRef="#ctx0" brushRef="#br1" timeOffset="165016.31">7015 13980 2500 0,'0'0'478'0,"0"0"-361"0,0 0-42 0,0 0 75 16,114 0-60-16,-50-9-10 0,7-5-54 15,-6 1-1-15,-7 1-25 32,-13 4 1-32,-10 6-1 0,-12-2-38 0,-10 2-46 15,-13-5-81 1,0 2-100 0,0-9-1858-16</inkml:trace>
  <inkml:trace contextRef="#ctx0" brushRef="#br1" timeOffset="165172.41">7376 13750 3026 0,'0'0'242'16,"0"0"-141"-16,-18 154 15 16,15-90-47-16,3-2-59 15,0-8-5-15,5-7-5 16,15-10-60-16,-2-10-124 15,-3-13-226-15</inkml:trace>
  <inkml:trace contextRef="#ctx0" brushRef="#br1" timeOffset="165623.96">7873 13582 551 0,'0'0'1106'16,"0"0"-948"-16,0 0-94 15,38-120 34-15,-34 83 108 0,-4 4 37 16,0 8-12-16,0 4-44 15,0 9-28-15,0 9-45 16,0 3 3 0,3 0-67-16,1 20 2 0,2 16-30 0,3 12 26 15,1 14-7-15,-2 7 6 16,3 5-11 0,-1 0-11-16,-2 0 10 15,-3 2-15-15,-1-8 20 0,-4-3-26 16,0-5 17-16,0-9-30 15,0-5 12-15,0-11-12 16,0-5 0-16,0-8-1 16,0-5-34-1,0-5-42-15,14-3-140 0,1-9-281 16</inkml:trace>
  <inkml:trace contextRef="#ctx0" brushRef="#br1" timeOffset="165998.31">8802 13592 1277 0,'0'0'1487'15,"0"0"-1246"-15,0 0-57 0,119 17-39 0,-68-17-60 16,0 0-28-1,0 0-48-15,-9-5 5 0,-3-3-11 16,-15 1-3 0,-6 3-24-1,-9 2-67-15,-9 2-38 16,-11 0-42-16,-12 9-539 0</inkml:trace>
  <inkml:trace contextRef="#ctx0" brushRef="#br1" timeOffset="166189.73">8821 13930 2877 0,'0'0'363'16,"0"0"-303"-16,0 0 31 16,0 0-9-16,115 9-56 15,-72-9 1-15,-1 0-27 0,1-7-3 16,7-16-99-16,-9 2-144 15,-5 1-761-15</inkml:trace>
  <inkml:trace contextRef="#ctx0" brushRef="#br1" timeOffset="166650.81">9870 13325 103 0,'0'0'2582'0,"0"0"-2359"16,-42 128-11-16,32-50-79 16,10 8-30-16,0 9-49 15,23-5-3-15,15-9-20 16,13-16-17-16,14-23 3 0,11-26-2 16,11-16 43-16,5-27-7 15,-11-30 2-15,-11-33-39 16,-28 4 29-1,-29-9-22 1,-13 1-2-16,-35 13-7 0,-26 0-11 0,-20 11-1 16,-13 16-1-1,-9 22-21-15,5 22-59 0,11 10-4 16,6 69-39-16,23 4-57 16,21 3-337-16</inkml:trace>
  <inkml:trace contextRef="#ctx0" brushRef="#br1" timeOffset="171688.34">2641 8897 1782 0,'0'0'328'15,"0"0"-197"-15,0 0-15 0,0 0 1 0,0 0-57 16,0 0 17 0,-33-11-1-16,12 11 0 15,-3 0-9-15,0 3-19 0,-3 11-2 16,0 8-25-16,7 8 7 15,2 10-16 1,9 11 7-16,9 13-19 16,0 10 29-16,2 24-7 15,18 22 11-15,-1-7-10 0,-6-13 5 16,-5-16-2 0,-6-22-20-16,-2 5 13 15,0 0-18-15,-4-12 15 0,-13-13-16 16,-6-12 0-16,-1-12-21 15,1-12-5-15,4-6 5 16,3 0 14-16,9-22 0 16,7-5 14-16,0 2 3 0,7-3 1 15,11 3 9-15,2 8-20 32,0 5 5-32,-4 8-5 0,-1 4-1 15,-3 9 1-15,-4 23 0 16,-1 11 7-16,-5 7-6 15,-2 4 16-15,0 7-16 16,0-3 15-16,0 3-11 16,0-1 4-16,-2 0 4 15,-1 1-6-15,3-3 11 16,0 2-18-16,0 1 13 16,0 1-13-16,0 0 6 15,0 0-6-15,0 2 0 16,9 0 1-16,-1 1 4 0,0-1 2 15,-1 1-7-15,-3 4 14 16,0-3-10-16,1 2 21 16,-2 0-17-16,-3-1 12 15,0-4-11-15,0 0 4 16,0-1-3-16,0-3-6 16,0-3 3-16,0 2-2 0,0 0-1 15,0 4-4-15,0 0 13 16,0 3-12-16,0-4 6 15,2-1-7 1,2-5 0-16,0-1 0 0,-1-4 4 16,-1 0-2-16,0 0 4 15,-2 3-4-15,0-2 2 16,0 2-1-16,0-1-3 16,-4-2 0-1,-5-2 0-15,2 1-1 0,0-3 1 0,1 1 0 16,1 0-6-1,3 3 12-15,-2-1-9 16,2 0 9-16,-4-1-6 16,4-2 0-16,-2 0-1 15,0-3 0-15,-1-2 2 0,3 1-7 16,-2 4 13-16,2 0-11 16,-4 1 9-16,2 2-9 15,2-2 5 1,0 0-1-16,2-5 0 0,-2-3 0 15,-1-1 0-15,3-1 3 16,-2 4-9-16,2-2 12 16,0 7-7-16,-2 3 6 0,2 5-9 15,0 0 5-15,0 0-1 16,0 0 0-16,0-2 0 16,0-2-6-16,0-2 14 15,9-6-14 1,-1 1 12-16,6-1-12 0,1-2 6 15,4-4 0 1,1-1 0-16,-1-12 0 0,6 3-1 0,2-5 0 16,0 2-5-1,-2-5 12-15,-1 0-8 0,-6-4 8 16,-2-6-12 0,-6-4 4-16,-1-4-28 0,1 0-19 15,-2-4-21-15,3-22-24 16,1 5-110-16,-6-2-314 0</inkml:trace>
  <inkml:trace contextRef="#ctx0" brushRef="#br1" timeOffset="175543.09">3107 15611 1427 0,'0'0'334'15,"0"0"-218"-15,0 0-40 0,0 0 63 16,0 0 23 0,0 0-10-16,0 0-31 0,9 4 26 15,-9-4-32-15,0 0-6 16,0 0-34-1,0 0 6-15,-12 0-68 0,-5 0-2 16,-3 0-11-16,-5 0 0 16,-4 0 7-16,-4 0 6 15,-3 0 3 1,1 0-15-16,-1 0 11 16,3 4-11-16,-1 10 15 0,8 4-15 15,1 4 3-15,5 5-3 16,7 10 8-16,5 9 8 15,8 8-10-15,0 8 22 0,23 2-10 16,10-5 8-16,6-6-27 16,3-15 10-1,2-9-10-15,1-15 0 16,-5-14 1-16,-5-2 5 16,-6-24 4-16,-6-18-9 15,-5-4 5-15,-7-2-4 16,-7-4-2-16,-4 9 0 15,0 9 0-15,0 10-1 0,0 12 0 16,0 10 1 0,0 4-6-16,0 9 4 0,14 23 2 15,5 1-6-15,8 1 12 16,4-4-12-16,5-7 0 16,16-13-79-16,-10-7-94 15,-4-3-248-15</inkml:trace>
  <inkml:trace contextRef="#ctx0" brushRef="#br1" timeOffset="175788.69">3773 15753 2725 0,'0'0'220'0,"0"0"-73"0,0 0-29 16,123-34-66-16,-76 27-20 15,-1 0-24 1,-1 2 1-16,-3 5-9 0,-3 0-4 16,-6 0-55-16,-11 19-102 15,-6 3-147-15,-10 4-1593 16</inkml:trace>
  <inkml:trace contextRef="#ctx0" brushRef="#br1" timeOffset="176022.71">3862 15990 2838 0,'0'0'206'16,"0"0"-153"-16,0 0 14 0,0 0 3 16,0 0-40-16,114 0-20 15,-78 0-7-15,-1-4-3 16,-1-1-6 0,4 4-83-16,-7 1-75 0,-6 0-295 15</inkml:trace>
  <inkml:trace contextRef="#ctx0" brushRef="#br1" timeOffset="176666.15">4790 15816 1842 0,'0'0'483'15,"0"0"-379"-15,0 0-45 0,0 0-30 16,0 0 2-16,0 0-31 16,40-129 8-16,-36 96 3 0,1-6 9 15,-5-1 17-15,0-6-22 16,0 4 52 0,0-1 4-1,0 5-17-15,0 10-32 16,-7 1 14-16,3 13-17 15,2 9-6-15,-1 5-1 16,3 0 23-16,0 25-14 0,0 6-20 16,0 13 3-16,0 8 0 15,7 7 12-15,4 5-6 16,3 6 22-16,-1-3 7 16,1 0-3-16,-2-1-1 15,-2-6-11-15,-3-7 18 16,-3-14-27-16,-4-2 12 15,0-16-23-15,0-2 12 0,-2-9 1 16,-12-2-2-16,-6-4-6 16,0-4-9-16,2 0 0 15,3 0-4 1,4 0-8-16,3 0-43 0,8 0-57 16,0-15-326-1,0 4-232-15</inkml:trace>
  <inkml:trace contextRef="#ctx0" brushRef="#br1" timeOffset="176840.04">5328 15990 2712 0,'0'0'286'15,"0"0"-161"-15,2 134-47 16,-2-72 1-16,0-8-49 15,-2 1-26-15,-8-4-4 0,-5 7-87 16,-1-7-136 0,3-11-719-16</inkml:trace>
  <inkml:trace contextRef="#ctx0" brushRef="#br1" timeOffset="177732.24">6221 15182 1604 0,'0'0'773'16,"0"0"-609"-16,0 0-48 15,0 0-19-15,0 0-41 16,0 0-8-16,0 0 32 15,23 62-5-15,-19-22-12 16,-2 6-6-16,0 7-22 16,-2 10 5-16,0 3-25 0,0 6 10 15,0 3-18 1,0-3-2-16,0-4 1 16,0-2-6-16,0-8 12 0,0-10-11 15,13-3 19-15,8-9-14 16,1-4 11-16,5-14-16 15,2-10-1-15,0-8 4 16,0 0-4-16,-7-26 13 16,-2-14-12-16,-9-10 10 15,-4-12-11-15,-7-5 9 0,0 9-5 16,-14 4 0 0,-12 13-3-16,-8 12-1 15,-3 15 0-15,1 10-18 16,3 4 2-16,12 12-30 0,13 14-30 15,8 16-83 1,19-6-129-16,8-6-580 0</inkml:trace>
  <inkml:trace contextRef="#ctx0" brushRef="#br1" timeOffset="178042.09">6961 15659 2556 0,'0'0'279'16,"0"0"-75"-16,0 0-77 16,0 0-21-16,141 0-60 15,-99 0-14-15,1 0-32 0,-6 0 13 16,-3 0-13 0,-10 0-14-16,-3 0-39 15,-17 10-49-15,-4 8-66 0,0 4-291 0</inkml:trace>
  <inkml:trace contextRef="#ctx0" brushRef="#br1" timeOffset="178235.07">7037 15973 1568 0,'0'0'1440'0,"0"0"-1339"16,0 0-61-16,0 0 9 15,0 0-26-15,0 0-23 16,152-19-20-16,-117 19-114 16,-6 0-277-16</inkml:trace>
  <inkml:trace contextRef="#ctx0" brushRef="#br1" timeOffset="178678.98">7699 15797 2662 0,'0'0'417'15,"0"0"-368"-15,0 0 70 0,0 0-18 16,0 0-38 0,129-27-34-16,-97 24-18 0,-1-3-3 15,0 6-8-15,16 0-31 16,-9 0-111-1,-5 0-233-15</inkml:trace>
  <inkml:trace contextRef="#ctx0" brushRef="#br1" timeOffset="179264.66">8379 15298 2238 0,'0'0'304'0,"0"0"-121"16,0 0-38-16,0 0-41 16,0 0-36-16,125 10-13 15,-101 14-24-15,1 6 23 16,-8 8 7-16,-1 3 33 15,-9 6-29-15,-7 8-1 0,0 5-18 16,-4 6-8-16,-21-4-20 16,-6 4-8-16,-5-12-3 15,-4-4-6 1,-3-11-2-16,1-16-40 0,5-10-17 16,2-13-46-1,10 0-18-15,6-19-6 0,15-2 60 0,4 0 53 16,0 12 15-1,19 4 68-15,10 5 16 0,6 8 5 16,-2 15-39 0,0 0-11-16,-1 2-29 0,-3-7-3 15,-3-4-7-15,0-14-49 16,7-4-93-16,-10-18-238 16,-4-5-2021-16</inkml:trace>
  <inkml:trace contextRef="#ctx0" brushRef="#br1" timeOffset="179416.62">8861 16026 2761 0,'0'0'298'16,"0"0"-163"-16,-9 102-35 16,-3-58-67-16,-1-4-33 0,-3 2-53 15,3-8-186 1,1-10-2252-16</inkml:trace>
  <inkml:trace contextRef="#ctx0" brushRef="#br1" timeOffset="180009.28">10100 15240 2375 0,'0'0'359'0,"0"0"-204"15,0 0 15-15,-136 27-79 0,96 0-26 16,4 4-38-16,7 4 3 16,7 7-29-16,7 2 11 15,9 4-11 1,6 3 3-16,0 0-4 0,16 4 2 15,7-6 13-15,6-4-10 16,2-6 14-16,0-7-15 16,3-11 7-16,-1-7-5 15,0-8-10-15,-1-4 4 16,9-2-43-16,-7-16-92 16,-9-2-275-16</inkml:trace>
  <inkml:trace contextRef="#ctx0" brushRef="#br1" timeOffset="180240.94">10447 15538 2819 0,'0'0'239'16,"0"0"-99"-16,0 0-19 15,0 0-68-15,156-4-21 16,-111-1-28 0,-3-4-4-16,-4 1-9 0,-7 3-98 15,-6 0-127-15,-13 5-526 0</inkml:trace>
  <inkml:trace contextRef="#ctx0" brushRef="#br1" timeOffset="180476.02">10586 15700 3054 0,'0'0'235'0,"0"0"-179"0,0 0 18 0,0 0-18 31,0 0-17-31,0 0-37 0,131-13-2 0,-95 5-11 15,13-2-81 1,-11 2-114-16,-5 1-362 0</inkml:trace>
  <inkml:trace contextRef="#ctx0" brushRef="#br1" timeOffset="180803.8">11243 15284 2155 0,'0'0'391'0,"0"0"-186"0,0 0-74 16,0 0-43-16,0 0-9 15,0 0-4-15,0 0-4 16,14 41 12-16,-8-4-24 16,1 7 7-16,-1 4-31 15,2 0 8-15,-4-2-17 16,0 2-2-16,-1-7-6 16,-3-1-13-16,0-5-3 15,0-6-2-15,0-7-40 0,0-6-81 16,0-5-118-1,-3-4-753-15</inkml:trace>
  <inkml:trace contextRef="#ctx0" brushRef="#br1" timeOffset="181603.48">14291 8740 1897 0,'0'0'336'16,"0"0"-156"-16,0 0-73 15,0 120 13-15,4-67-37 16,5 12-1-16,3 7-28 0,0 9-23 15,-1 23-14-15,1 21-16 16,-3 21 20 0,-1 1-21-16,2-13 35 15,1-9 14-15,-1-13 30 0,4 6-40 16,-3 5 5-16,1 1-18 16,-1 0-2-16,-5-6-4 15,1-19-14-15,0-22 12 16,-3-19-17-16,3-9 3 15,-1 1-4-15,1-1-53 0,-5 2-103 16,-2-16-164 0,0-15-1584-16</inkml:trace>
  <inkml:trace contextRef="#ctx0" brushRef="#br1" timeOffset="182372.71">14197 11647 2593 0,'0'0'212'15,"0"0"-153"1,121-109 22-16,-63 56-13 0,2 4-36 16,-3 5-14-1,-5 7-14-15,-9 14-8 0,-12 10-4 16,-8 13-2-16,-9 0-9 15,-9 20 18-15,-5 17 1 16,0 9 0-16,-2 8 17 16,-12 6-17-16,3 0 25 15,0 4-24-15,5 2 18 16,-2 1-5-16,6 3 6 0,0 0-3 16,2 5-4-1,0-1 1-15,0 2-13 16,0 1 1-16,0 6 4 0,4 1 0 15,-2 6-5-15,4 2-2 16,-2 1-1-16,0-3 2 0,1-2-1 16,1-4 1-1,3-1-4-15,0-4 8 0,2 16-4 32,-2 21 5-32,2 19-10 0,-4 5 5 15,-3-9 0-15,0-12-2 16,-4-15 2-16,0 3-1 15,0-14 1-15,0-22-3 0,0-13 10 16,0-3-10 0,3 10 8-16,2 9-5 0,-3 14 0 0,0-7 1 31,0 4-1-31,1-1 0 0,-3 1-1 0,2-3 6 16,0 3-6-1,0 2 6-15,2-2-8 0,3 0 4 31,0-4-1-31,0 3 1 0,1 1 0 0,-3 5-1 16,-1 17 5 0,-2 22-3-16,3 22-1 15,0 2 17-15,-1-15-10 16,3-12 11-16,1-10-19 0,4 0 5 16,1 8-5-1,1 6 0-15,-1 3-5 16,1-2 12-16,-1-3-7 15,0-6 6-15,-2-23-8 16,-2-20 3-16,-3-21-2 16,-1-13-21-16,4 14-60 15,-2-12-88-15,-3-6-427 0</inkml:trace>
  <inkml:trace contextRef="#ctx0" brushRef="#br1" timeOffset="183362.55">16112 8594 2189 0,'0'0'462'16,"0"0"-286"-16,0 0-110 15,0 0-21-15,0 0 6 0,-129-42-28 16,82 42 0-1,-7 0-23-15,-4 5 12 0,-2 14-7 16,2 11-5-16,5 9 0 16,6 5-1-16,9 7-1 0,13 3-17 31,17-1 19-31,8-1-5 0,13-4 1 16,26-5 8-16,15-8-6 15,11-3 11-15,7-4-6 16,3-2 18-16,-1 1 44 15,-9 4 20-15,-15 6-22 16,-11 6 18-16,-20 6-22 16,-11 7 17-16,-8 4-32 15,-12 0-7-15,-24-2-22 16,-10-3-2-16,-12-11-5 16,-12-10-7-16,-3-12 0 15,0-12-1-15,3-10-7 16,6-3-31-16,10-23 2 15,14-6-29-15,13 1-8 16,19 4-12-16,8 4-38 16,22 3-52-16,14 8-148 0,1 4-894 0</inkml:trace>
  <inkml:trace contextRef="#ctx0" brushRef="#br1" timeOffset="183709.75">16702 9191 2235 0,'0'0'576'0,"0"0"-422"15,114-11 19-15,-58 5-82 0,0 1-40 16,-8 5-47-16,-5 0-2 15,-11 0-2-15,-17 7-65 16,-11 6-70-16,-4 1-139 0</inkml:trace>
  <inkml:trace contextRef="#ctx0" brushRef="#br1" timeOffset="183912.05">16685 9457 2945 0,'0'0'265'0,"0"0"-185"16,0 0-1-16,118 24-27 15,-71-19-34-15,2 2-17 16,-3-3-1 0,12-2-62-16,-13 0-114 0,-9-2-346 0</inkml:trace>
  <inkml:trace contextRef="#ctx0" brushRef="#br1" timeOffset="184858.12">17599 9162 2381 0,'0'0'348'15,"0"0"-160"-15,0 0-32 16,0 0-21-16,0 0-44 16,154-14-17-16,-106 8-14 0,-1-3-27 15,1 2 2-15,-6 0-27 16,-3 6 11-16,-3-2-14 15,-7 3-10 1,-2 0-6-16,-7 0-46 0,-5 0-43 16,6 3-72-16,-5 3-195 15,-5 1-1480-15</inkml:trace>
  <inkml:trace contextRef="#ctx0" brushRef="#br1" timeOffset="185511.59">18800 8420 1998 0,'0'0'261'0,"0"0"-88"15,0 0-43-15,0 0 11 16,0 0-34-16,0 0-28 0,0 0-9 15,-65-2-41 1,46 24 1-16,-1 8-22 0,-1 11 22 16,2 6-8-16,-2 10 21 15,5 6-10-15,5 10-7 16,7 4-13-16,4 8-1 16,0 1 13-16,9 0-14 15,11-2 31-15,7-4-12 16,2-7 20-16,2-9-9 15,0-7-2-15,1-10-19 0,-3-6-8 16,-6-8-10 0,-2-14 4-16,-3-5-12 0,-5-10-52 15,3-4-46-15,-5-18-97 16,-3-6-212-16</inkml:trace>
  <inkml:trace contextRef="#ctx0" brushRef="#br1" timeOffset="185750.34">19036 9053 2113 0,'0'0'398'0,"0"0"-156"16,0 0-60-16,0 0-40 15,143-24-63-15,-101 20-38 16,-1 4 3-16,-8 0-25 16,-6 0 2-16,-7 0-21 0,-9 2-27 15,-6 0-102 1,-3-2-129-16,-2 0-667 0</inkml:trace>
  <inkml:trace contextRef="#ctx0" brushRef="#br1" timeOffset="186209.99">19705 8522 2203 0,'0'0'324'16,"0"0"-124"-16,0 0-14 16,0 0-91-16,131-8-5 15,-102 28-10-15,-2 8-19 0,-4 8 16 32,-10 6-15-32,-6 11 11 15,-7 5-32-15,0 5-3 0,-16 0-30 16,-9 1-1-1,-8-3-7-15,0-12-8 16,-3-13-29-16,1-15-42 16,3-19 3-16,3-2-37 0,11-20 19 15,10-10 10-15,8 4 60 16,0 3 24-16,13 11 24 16,13 8 36-16,8 4-16 15,-1 0-11-15,4 8-28 16,-6 6 10-16,-4-2-14 15,-4-3-2-15,-2-8-77 16,1-1-56-16,-4-17-196 16,-7-6-1941-16</inkml:trace>
  <inkml:trace contextRef="#ctx0" brushRef="#br1" timeOffset="186471.86">20245 8328 2658 0,'0'0'218'16,"0"0"-42"-1,62 130-45-15,-35-62-26 0,-2 7-26 16,-6 6-34-16,-7 4 13 16,-10 3-20-16,-2 1 6 15,-4 3-28-15,-21-4-1 16,-6-4-14-16,-10-8 3 15,1-7-4 1,0-18-44-16,3-12-43 0,-6-17-63 16,10-13-98-16,6-9-584 15</inkml:trace>
  <inkml:trace contextRef="#ctx0" brushRef="#br1" timeOffset="187050.31">18533 9798 2258 0,'0'0'259'16,"0"0"-74"-16,0 0-28 0,171 0-38 15,-102-5-38-15,12 1-11 0,4-1-15 16,6-2 13 0,5 2-11-16,4-2-19 15,5-1 10-15,-3-4-26 16,1-2 20-16,-5-2-6 15,-7 0 0-15,-3 2-23 16,-11 4 3-16,-5 3-15 16,-10 0 0-16,-9 5-1 0,-10 2-11 15,-14 0-34-15,-14 0-41 16,-15 2-22-16,0 8-81 16,-4 1-375-16</inkml:trace>
  <inkml:trace contextRef="#ctx0" brushRef="#br1" timeOffset="187476.57">19487 10275 2692 0,'0'0'221'0,"0"0"-174"15,0 0 10-15,25-125-32 0,-21 81-8 16,0 4-5 0,-2 10-7-16,-2 8 30 0,0 12-4 15,0 10 54-15,0 4-28 16,2 26-6-16,3 14-47 15,-1 10 13 1,4 6-6-16,-2 5 5 0,1 0-8 16,-1-2-8-1,-1-3 20-15,-3-4-13 16,-2-6 16-16,0-8-15 0,0-6 9 16,0-7-11-16,-11-7 21 15,-7-6-14-15,-2-6-4 16,0-6-9-16,-2-3-19 0,0-1-17 15,3 0-35-15,6-3-28 16,7-9-137 0,1 1-376-16</inkml:trace>
  <inkml:trace contextRef="#ctx0" brushRef="#br1" timeOffset="188380.51">16397 11550 1541 0,'0'0'647'0,"0"0"-345"0,0 0-116 0,0 0-28 15,0 0-38-15,0 0-67 16,-127-20-20-16,83 20-11 16,-5 0-13-16,-3 0-9 15,1 6-17-15,0 8-9 16,8 2-1-16,7 7 27 16,17-2-12-16,14 5 11 15,5 2-4-15,20 2 5 16,18 2 0-16,9 0 1 15,7-1-4 1,-4-4 11-16,0 0 3 0,-6 2 21 16,-8 0 38-16,-7 5-11 0,-9 4 10 15,-11 4-19-15,-9 2-19 16,0 1 1-16,-18-6-25 16,-9-2 10-1,-8-9-13-15,-8-8 3 16,-1-8 1-16,-10-10-12 0,0-2 4 15,-3-4-19-15,6-13 2 16,5-6-12 0,11-2-16-16,16 3-33 0,9 4-7 0,10 2-62 15,18 4-77-15,16 4-21 16,1 4-123-16</inkml:trace>
  <inkml:trace contextRef="#ctx0" brushRef="#br1" timeOffset="188716.76">16932 11887 2556 0,'0'0'235'16,"0"0"-71"-16,0 0-25 15,132-10-38-15,-81 5-67 16,1 0-4-16,-4 3-29 15,-8 0 4-15,-6 2-5 16,-14 0-57-16,-20 12-54 0,0 6-107 16,-7 2-1148-16</inkml:trace>
  <inkml:trace contextRef="#ctx0" brushRef="#br1" timeOffset="188911.52">16885 12187 2932 0,'0'0'234'0,"0"0"-178"15,0 0 0-15,116 14-16 0,-66-11-11 16,-4-1-29-16,1-2 0 16,-3 0-11-16,12-2-65 15,-11-11-124-15,-9 2-266 0</inkml:trace>
  <inkml:trace contextRef="#ctx0" brushRef="#br1" timeOffset="189612.23">18160 11497 2007 0,'0'0'228'16,"0"0"-61"-16,0 0-47 16,0 0-69-16,0 0-18 0,0 0-5 15,127-92 75-15,-102 92-19 16,-1 0 1-16,-1 9 8 15,0 13 2-15,-6 7-13 16,-1 8-23-16,-3 7 13 0,-2 6-25 16,-4 6 5-1,-3 4-24-15,-4 4 6 16,0 6-14-16,-8-1-6 0,-17 1 3 16,-6-1-15-1,-8-8 13-15,-3-8-15 0,-2-13 6 16,1-13-6-16,3-15-17 0,5-12-45 15,6-3-8-15,11-29 0 32,9-4 7-32,9-2 45 0,2 8 9 15,23 11 9 1,6 17 17-16,5 2 46 16,-1 23-20-16,3 10 2 15,-2 6-14-15,-2 0-3 0,-3-8-15 16,-2-4-12-16,-3-10-2 15,-2-8-6-15,-1-6-34 16,4-3-88-16,-7-10-200 16,-3-6-1064-16</inkml:trace>
  <inkml:trace contextRef="#ctx0" brushRef="#br1" timeOffset="190713.97">22866 8277 1309 0,'0'0'977'0,"0"0"-842"0,0 0 196 15,0 0-169-15,0 0-103 16,0 0-59-16,0 0 10 16,-44 106-3-16,52-43-8 15,6 7 1-15,-1 6 0 16,-4 5 7-16,-5 2 14 16,-2-4 44-16,-2-3-23 15,0-6 3-15,0-8-22 16,0-9 9-16,4-11-32 0,0-12 9 15,0-9-9-15,-2-12 0 16,0-7-21 0,-2-2-29-16,0-14 38 15,0-20 12-15,0-12-3 16,0-10 3-16,0-11-9 0,0-9-36 16,0-6 15-16,0-7 0 15,5 0 22-15,13 0 1 16,7 7 14-16,6 10-3 15,2 14 23-15,5 18 24 0,2 17-27 16,-5 19 3 0,2 4-3-16,-8 22 2 0,-8 17 8 15,-5 4 0-15,-11 10 11 16,-5 1-18-16,0 2 16 16,-21 1-37-16,-8-3 14 15,0-3-19-15,-2-6 3 16,0-7-4-16,2-10-12 15,5-8-16-15,4-10-38 0,1-10-24 16,9 0-105-16,3-4-258 16</inkml:trace>
  <inkml:trace contextRef="#ctx0" brushRef="#br1" timeOffset="191015.92">23555 8828 2235 0,'0'0'413'16,"0"0"-187"-16,0 0-65 0,123 0-70 0,-79-3-57 16,-1-3-20-1,-6 2-14 1,-8 4-11-16,-16 0-86 16,-7 4-134-16,-6 10-542 0</inkml:trace>
  <inkml:trace contextRef="#ctx0" brushRef="#br1" timeOffset="191214.5">23597 9148 2152 0,'0'0'659'0,"0"0"-532"15,0 0-26-15,0 0-41 16,0 0-19-16,136 34-41 15,-89-34-38-15,-9-6-182 16,-4-8-678-16</inkml:trace>
  <inkml:trace contextRef="#ctx0" brushRef="#br1" timeOffset="192215.49">24848 8681 2034 0,'0'0'319'0,"0"0"-228"0,0 0-72 15,20-129 20-15,-12 69-18 16,4-5-20-16,-5-1 2 15,-5 5 7-15,0 10-15 16,-2 13 14-16,0 14 31 16,0 14 71-16,0 10 19 15,-4 5-74-15,-1 27-45 16,3 14-4-16,2 14-2 0,0 12 7 16,0 8 1-1,0 3 51-15,0-3-33 0,9-4 15 16,-1-10-32-16,4-8-6 15,1-10-8 1,-3-1-116-16,-4-16-189 0,-6-7-1921 16</inkml:trace>
  <inkml:trace contextRef="#ctx0" brushRef="#br1" timeOffset="192540.23">24540 9046 1595 0,'0'0'1060'0,"0"0"-969"0,0 0 22 16,0 0 25-16,130 0-45 15,-70 0-8-15,9 0-29 16,4 0 14-16,3-8-38 16,-5-3 9-16,-4 1-24 15,-9 3-3-15,-9 0-9 16,-9 3-4-16,-11 2-2 0,-8 0-5 16,-11 2-31-1,-10 0-63-15,0 0-52 0,0 7-137 0</inkml:trace>
  <inkml:trace contextRef="#ctx0" brushRef="#br1" timeOffset="192901.78">25000 9499 2144 0,'0'0'251'0,"0"0"-81"0,0 0 4 15,0 0-55-15,0 0-28 16,0 0-19-16,0 0 5 15,0 28-27-15,0 20 0 16,0 4-14-16,0-4 18 16,-3-6-36-16,3-6 4 15,0-5-16-15,0-5-5 16,0-4-1-16,0-5-13 16,5 3-58-16,2-6-182 15,-3-4-413-15</inkml:trace>
  <inkml:trace contextRef="#ctx0" brushRef="#br1" timeOffset="193784.03">23432 10999 1938 0,'0'0'306'16,"0"0"-113"-16,0 0 28 15,0 0-95-15,0 0-78 16,0 0-48-16,0 0 16 16,-8 140 12-16,10-78 9 15,7 6-7-15,1 5-10 16,2 4 31-16,-1 1-41 15,0-6 29-15,-2-3-24 0,0-11 2 16,-5-10-11 0,1-9 2-16,-1-11-8 15,-1-8 0-15,-3-11 0 16,0-9 8-16,0 0-16 0,0-21-22 16,0-19-4-1,-7-17-29-15,2-13 21 0,3-13-27 0,2-6 13 16,0-5 34-1,0 0 22-15,7 5 43 0,9 8 3 16,4 14 36 0,-1 15-25-16,8 13 6 0,0 18-46 15,2 13 17 1,0 8 1-16,0 18 19 16,-4 19 7-16,-8 17-15 0,-10 9 13 15,-7 7-16 1,0 2 7-16,-15-2-32 0,-12-3 4 0,-2-9-21 31,-2-10-1-31,-1-11 0 0,6-11 2 16,1-12-8-16,3-7-58 15,6-7 4-15,3 0-59 16,13-30-35 0,0 2-97-16,2-2-98 0</inkml:trace>
  <inkml:trace contextRef="#ctx0" brushRef="#br1" timeOffset="194040.55">24172 11510 2526 0,'0'0'307'16,"0"0"-126"-16,0 0-62 15,0 0 3-15,147-36-79 16,-101 26-20-16,-2 2-17 16,-9 2-6-16,-6 4-4 15,-13 2-77-15,-9 8-50 16,-7 10-250-16</inkml:trace>
  <inkml:trace contextRef="#ctx0" brushRef="#br1" timeOffset="194251.78">24190 11814 2641 0,'0'0'556'0,"0"0"-462"0,0 0-59 15,0 0 6-15,0 0-18 16,0 0 8-16,125 0-31 16,-78-5 0-16,6-6-14 0,21-4-74 15,-14 3-108-15,-9 4-313 16</inkml:trace>
  <inkml:trace contextRef="#ctx0" brushRef="#br1" timeOffset="194712.39">25283 11257 1972 0,'0'0'258'16,"0"0"-118"-16,13-118-10 0,-6 72 19 16,0 10-25-16,-3 9-70 15,0 12-15 1,-2 11-38-16,-2 4 53 0,3 6 19 16,-3 21 11-1,0 14-31-15,2 9-16 0,0 8-16 16,2 6-4-16,1 7 10 15,2-1-18 1,2 3 19-16,-1-4-16 0,0-1 25 0,0-8-27 16,-1-10 6-1,-3-12-15-15,0-11 0 0,-4-12 6 16,0-2-7 0,0-8 25-16,0-2-13 0,-10-3 4 0,-8 0-16 31,0 0-14-31,0 0-47 0,-2-8-57 0,4-1-122 15,3 4-674 1</inkml:trace>
  <inkml:trace contextRef="#ctx0" brushRef="#br1" timeOffset="197988.22">16368 13343 2273 0,'0'0'247'0,"0"0"-44"0,0 0-81 16,0 0-41-16,0 0-34 0,0 0-47 15,0 0 32-15,52 12-2 16,-19 10 43 0,5 10-38-16,9 9 12 0,1 8-29 15,4 7-2 1,-1 3-3-16,0 0-12 16,-6 0 6-16,-5-7-7 15,-7-6 6-15,-4-2 0 16,-4-9-4-16,-7 0 6 0,-5-4-14 15,-4-7 6-15,-2-7-56 0,0-3-76 16,-3-6-99 0,0-3-282-16</inkml:trace>
  <inkml:trace contextRef="#ctx0" brushRef="#br1" timeOffset="198299.36">17057 13467 2404 0,'0'0'359'0,"0"0"-222"15,0 0-17-15,0 0-39 16,0 0-29-16,0 0-9 15,-122 126-6-15,93-83 2 16,-1 1-25-16,-1 4 21 0,-2 3-21 16,0 0 19-16,-1 2-33 15,1-4 11-15,4-6-10 16,6-10-1-16,3-8 0 16,9-10-18-16,5-8-17 15,4-7-57-15,2 0-45 16,0-8-171-16,8-6-43 0</inkml:trace>
  <inkml:trace contextRef="#ctx0" brushRef="#br1" timeOffset="198687.75">17381 13976 2357 0,'0'0'241'0,"0"0"-101"0,0 0-48 15,0 0-36-15,0 0-51 16,0-112-4-16,0 99 4 15,0 10 7-15,0 3 55 16,0 6 16-16,0 23 4 0,2 12-21 16,-2 7 7-1,2 5-39-15,0-2 5 0,2-2-28 16,3-6-2 0,-1-2-8-16,4-7-1 0,1-7 0 15,2-6-64 1,11-21-81-16,1 0-117 0,-4-12-300 15</inkml:trace>
  <inkml:trace contextRef="#ctx0" brushRef="#br1" timeOffset="198974.37">17969 13622 2530 0,'0'0'310'16,"0"0"-143"-1,0 0-36-15,116 0-80 16,-76 0-9-16,-3 0-31 15,0 2-2-15,-11 3-9 16,-4 4 0-16,-8-4-32 0,-12 7-80 16,-2 1-71-16,0-6-404 0</inkml:trace>
  <inkml:trace contextRef="#ctx0" brushRef="#br1" timeOffset="199222.15">18015 13874 2459 0,'0'0'606'16,"0"0"-497"-16,0 0-29 0,0 0 18 16,0 0-61-16,0 0-7 15,134 44-23-15,-98-44-3 16,-3 0-4-16,-2 0-37 15,-2-4-25-15,9-4-78 16,-7 2-54-16,-4 2-326 0</inkml:trace>
  <inkml:trace contextRef="#ctx0" brushRef="#br1" timeOffset="199776.75">19074 13640 2254 0,'0'0'195'0,"0"0"-104"0,12-141-45 16,-4 75-15-16,3 2-30 0,-1 4 3 16,-2 12-3-1,-1 13-1-15,-3 14 0 16,-2 12 0-16,-2 9 21 15,0 0 70-15,0 25-40 0,4 8-4 16,0 10 46 0,4 6-42-16,3 9 0 15,1 5-30 1,3-1 25-16,-1 2-10 0,-1-2 9 16,1-1 22-16,-5-10-21 15,-3-4 20-15,-4-10-37 0,-2-5 11 16,0-9-27-1,0-7 20-15,-15-4-3 0,-5-5-6 0,-5 0-13 16,-4 0-10-16,2-4-1 31,2 1 9-31,8 2-13 16,3-3 4-16,10 1-7 0,4-3-80 16,2-1-103-16,18 0-170 15,1 0-2139-15</inkml:trace>
  <inkml:trace contextRef="#ctx0" brushRef="#br1" timeOffset="200201.13">19826 13964 2973 0,'0'0'238'0,"0"0"-138"15,-23 112-22-15,6-61-25 0,1-1-29 16,3-2-24-16,-1 6-42 15,7-10-118-15,1-10-342 16</inkml:trace>
  <inkml:trace contextRef="#ctx0" brushRef="#br1" timeOffset="200969.74">19839 13672 2192 0,'0'0'353'0,"0"0"-245"16,0 0-55-16,0 0-53 16,0 0-116-16,0 0-227 0</inkml:trace>
  <inkml:trace contextRef="#ctx0" brushRef="#br1" timeOffset="201756.36">21502 13230 1942 0,'0'0'338'16,"0"0"-146"-16,0 0-74 16,0 0-61-16,0 0 83 15,0 0-54-15,0 0-3 16,93 99-14-16,-52-56 26 16,3 8-50-16,3 2 4 15,0 0-24-15,-2 3 0 16,-3-1-6-16,-3-1-5 15,-2-2 4-15,-8-5-17 16,-5-3 2-16,-6-7 5 16,-5-2-16-16,-3-10-22 0,-6-4-48 15,-4-9-66-15,0-7-95 16,0-5-256-16</inkml:trace>
  <inkml:trace contextRef="#ctx0" brushRef="#br1" timeOffset="202043.48">22070 13341 2449 0,'0'0'338'0,"0"0"-189"0,0 0-46 0,0 0-14 15,-87 142-54-15,63-94 14 16,-2 4-24-16,-1-2 14 16,-4 3-8-16,-1-4 4 0,-2 0-15 15,3-5-19-15,2-1-1 16,5-10 13-16,4-5-26 16,9-5-52-1,9-10-116 1,2-2-302-16,0-8-1872 0</inkml:trace>
  <inkml:trace contextRef="#ctx0" brushRef="#br1" timeOffset="202922.29">22514 13770 1965 0,'0'0'372'16,"0"0"-217"-16,0 0-17 15,0 0 32-15,0 0-93 0,0 0-11 16,0 0-12-16,82-49 35 15,-66 60-33-15,-5 15 21 16,1 9-32-16,-8 9 6 0,-4 5-31 16,0 6-3-1,-10-2-16-15,-11-2 4 0,-8-5-5 16,-2-6-2-16,-3-12 2 16,3-10-38-1,2-15-10-15,4-3-75 0,9-7-12 16,8-17 23-1,8-5 71-15,0 5 41 16,8 4 0-16,15 15 47 16,2 5 3-16,6 0 16 15,0 18-49-15,0 1 9 16,0 0-26-16,0-4 0 0,7-3-2 16,-9-5-93-16,-6-5-224 0</inkml:trace>
  <inkml:trace contextRef="#ctx0" brushRef="#br1" timeOffset="203647.76">23154 13439 2366 0,'0'0'415'15,"0"0"-289"-15,0 0 36 0,0 0-56 16,0 0-46-16,116-2-19 0,-80-2-33 16,1 1 8-16,-3-2-16 15,-8 1 3-15,-3 4-3 16,-8 0-36 0,-11 4-59-16,-4 10-72 0,0 2-328 15</inkml:trace>
  <inkml:trace contextRef="#ctx0" brushRef="#br1" timeOffset="203893.16">23140 13740 2862 0,'0'0'204'0,"0"0"-131"15,0 0 28-15,0 0-28 16,0 0-52-16,123 2-1 16,-90-2-16-16,-2-2-8 0,-2-3-15 15,-2 3-65-15,2 2-64 16,-6 0-239 0,-7 0-875-16</inkml:trace>
  <inkml:trace contextRef="#ctx0" brushRef="#br1" timeOffset="204464.74">23892 13580 2492 0,'0'0'322'16,"0"0"-210"-16,0 0-9 15,29-121-49-15,-16 66-45 16,3-8-3-16,-1-2 3 16,-1 6-18-16,-4 6 12 15,-2 13-8-15,-4 14 10 16,-4 15-3-16,0 11 42 0,0 0 14 16,0 26-28-16,0 13-30 15,0 14 1-15,0 8 8 16,2 10-16-1,5-1 14-15,1-1-7 0,2-4 1 16,1-6 13-16,-3-5 18 16,-1-7 3-16,-2-4 14 15,-5-5-20-15,0-4 18 16,0-6-24-16,-9-6 4 16,-6-2-27-16,1-6 13 0,-2-5-12 15,5-2 2-15,0-1-3 16,2-6-42-16,5 0-22 15,-1 0-80 1,3-8-204-16,-1-2-2024 0</inkml:trace>
  <inkml:trace contextRef="#ctx0" brushRef="#br1" timeOffset="-214126.41">16353 15727 2041 0,'0'0'218'0,"0"0"-53"0,0 0-35 15,0-120 7-15,0 92-7 16,0 10-72-16,0 4 13 15,2 10-34-15,0 4 7 16,3 0-19-16,1 9 17 16,4 18 2-16,0 13-16 15,1 10-4-15,3 12-14 16,-1 6 19-16,3 10-29 16,-1 4 18-16,-1 3-14 15,-1-5 4-15,0-4-8 0,-1-10-3 16,-4-16 2-1,-1-5 2-15,-5-14-2 0,-2-4 7 16,0-10 0 0,-15-6-6-16,-12 1 6 0,-6-9-1 15,-5 2-4 1,-1-5-1-16,0 0 0 0,3 0-1 16,1 0 7-16,1 0-10 15,5 0 10-15,5-5 6 0,1 2-12 16,6-1 37-1,5-1 1-15,6 4 9 16,3 1-13-16,3 0-23 16,0 0-11-16,11 0-3 15,16 0 0-15,6 0 6 0,8 0 13 16,5 0-12-16,8 0 22 16,4 0-10-1,5-2 0-15,-3-4-3 0,0 1-13 16,-6-4 9-1,-4 5-3-15,-7-4-12 16,-5 2-3-16,-9 1-25 0,-6-2-46 16,-6-3-40-16,-5 1-88 15,-10 1-258-15</inkml:trace>
  <inkml:trace contextRef="#ctx0" brushRef="#br1" timeOffset="-213772.89">16185 15388 2484 0,'0'0'526'0,"0"0"-457"16,0 0-69-16,0 0 82 15,0 0 2-15,0 0-41 16,156 0-14-16,-106-5-25 0,-1-4 6 15,-5 1-4-15,-2 4-12 16,-3 2-33-16,9 2-69 16,-7 0-115-16,-8 9-309 0</inkml:trace>
  <inkml:trace contextRef="#ctx0" brushRef="#br1" timeOffset="-213250.7">17157 15680 2183 0,'0'0'305'0,"0"0"-140"15,33 145-32-15,-19-75-42 16,-3-2-7-16,-4 3 11 0,0-3-50 15,-3-2-3 1,-4-8-18-16,3-8-3 0,-3-14-13 16,0-5-8-1,0-18 12-15,0-8-12 0,0-5 30 16,-5 0-30-16,-7-27 0 16,4-5-26-16,1-12-6 15,7-14-11-15,0-9-5 16,9-4 7-16,18-11-2 15,8-1 32-15,7 7 9 16,10 8-3-16,4 15 10 16,2 12 0-16,0 23 1 15,-7 18 4-15,-2 4 15 16,-6 34 13-16,-8 14 31 16,-6 12-17-16,-7 6 8 15,-6 6-19-15,-7-4 11 0,-5 3-31 16,-4-11 3-16,0-6-17 15,0-6-6-15,0-16-1 16,0-13-11-16,0-14-42 0,0-9-73 31,0-18-101-31,0-8-304 0</inkml:trace>
  <inkml:trace contextRef="#ctx0" brushRef="#br1" timeOffset="-212955.19">18164 14811 1554 0,'0'0'869'15,"0"0"-700"-15,17 130 49 16,-7-40-81-16,2 30-35 15,-1 31-12-15,0 5-39 0,-6-9 18 16,-3-33-24-16,-2-34 16 16,0-14-46-1,0-8 11-15,0 13-22 16,0 1 2-16,0 4-6 0,-7-14-15 16,0-17-38-16,-6-24-108 15,2-15-207-15,-2-6-2126 0</inkml:trace>
  <inkml:trace contextRef="#ctx0" brushRef="#br1" timeOffset="-212558.3">18135 16048 2284 0,'0'0'304'0,"0"0"-71"16,0 0-86-16,148 0-2 15,-90-19-65-15,2-7-14 16,-2-14-39-16,-4-3-7 16,-12-8-9-16,-9-2-2 0,-13-2-5 15,-13 6-3-15,-7 2 11 16,-2 15-12 0,-27 6 12-16,-7 15-8 15,-6 11-6-15,-5 19 3 0,5 20-2 16,3 16 1-1,8 15 0-15,12 6-1 16,5 6 1-16,10 3-1 0,4-9 2 16,0-2 11-16,20-11-11 15,5-10 21-15,4-11-16 16,2-7-2-16,0-12-4 16,0-7 0-16,-2-11-21 15,0-5-75-15,7-26-77 0,-9-14-220 16,-8-1-1413-1</inkml:trace>
  <inkml:trace contextRef="#ctx0" brushRef="#br1" timeOffset="-211994.4">18804 15620 1933 0,'0'0'538'0,"0"0"-411"0,0 0 2 0,0 0-8 0,23 124-71 31,-15-78-13-31,2 0 20 16,1 5-17-16,-5 2 27 16,4 2-30-16,-6 4 23 15,0-1-32-15,-1-2-1 16,-1-10-20-16,-2-8 5 15,0-9-8-15,0-12-4 16,0-8 10-16,0-9-10 0,0 0 0 16,-7-14-22-16,-3-13 6 15,0-13-18-15,1-9 16 16,3-12-26-16,6-7-1 16,0-4 8-16,0-3 19 15,8 3 18-15,13 10 17 16,3 7 55-16,5 16-22 15,-3 20 6-15,3 16-23 16,-2 6 20-16,-4 34-8 16,-6 16-18-16,-5 10 12 15,-10 4-24-15,-2-1 4 0,0-3-13 16,-18-4 1-16,-2-9-1 16,-2-10-7-16,4-10 1 15,3-16-14-15,6-6-4 16,6-1-2-1,3-4 15-15,0 6 7 16,22-2-2-16,7 7 0 0,0 4 17 16,3 4-17-16,-6-4 7 15,-1 0-7-15,6-6-79 0,-6-5-125 16,-8-7-398 0</inkml:trace>
  <inkml:trace contextRef="#ctx0" brushRef="#br1" timeOffset="-211220.2">19830 15779 1537 0,'0'0'941'0,"0"0"-822"0,0 0 76 16,0 0-79-16,-116-62-44 16,74 50-34-1,-2 7-26-15,-8 5 7 0,0 0-18 16,6 0 18-16,3 12-4 15,14 3 40-15,14 2-24 16,13 6 0 0,2 3-29-16,25 6 8 0,15 2 5 15,6 4-9-15,1 2 15 16,-3 1-5-16,-5-2 28 16,-12 6-18-16,-8-5 33 15,-12 3-7-15,-7 3 3 16,0-5-24-16,-13-3-10 15,-14-6-2-15,-4-5-19 0,-7-10 0 16,0-7-1 0,-3-10-4-16,6 0-60 0,6 0-17 15,9-13-13-15,13-5-4 16,7 0-22-16,10 1-17 16,42-1-12-16,-2 4-84 15,-1 5-91-15</inkml:trace>
  <inkml:trace contextRef="#ctx0" brushRef="#br1" timeOffset="-210854.14">20118 16204 2113 0,'0'0'350'16,"0"0"-129"-16,0 0-38 15,58-112-77-15,-45 64-30 16,-2-2-47-16,-4 1-8 15,-7 3-16-15,0 9 28 16,-14 8-9-16,-15 12 10 16,-8 17-12-16,-3 0 6 15,-1 20-3-15,3 18-8 0,7 8 25 16,6 10-20 0,10 6 25-16,11 2-35 0,4-1 13 15,2-10-17 1,18-9 5-16,6-8-6 0,1-5-7 15,4-12 0 1,-2-2 6-16,1-12-12 16,-1 0-4-16,0-5-35 15,13 0-76-15,-9-19-80 16,-6 2-287-16</inkml:trace>
  <inkml:trace contextRef="#ctx0" brushRef="#br1" timeOffset="-209553.09">20924 15895 2173 0,'0'0'314'16,"0"0"-171"-16,0 0 42 15,0 0-73-15,0 0-3 0,0 0-69 16,-144-66-1 0,108 66-7-16,0 0-3 15,1 19-1-15,4 14-20 16,4 13 11-16,9 13-19 0,7 3 8 15,11 3 2-15,0 1-10 0,18-8 0 32,20-7 11-32,6-10-6 0,9-14-1 15,3-8 13-15,2-7-17 16,-2-7 10-16,-7 0-6 0,-9-1-6 16,-6-1 2-1,-3 2-47-15,-9 1-99 0,-11 2-283 16</inkml:trace>
  <inkml:trace contextRef="#ctx0" brushRef="#br1" timeOffset="-209222.54">21542 15767 2570 0,'0'0'249'15,"0"0"-137"-15,0 0-1 16,0 0-68-16,-136 142-14 15,121-80-25-15,7 1 25 16,8 1-25-16,0-6 15 16,21-6-10-16,10-11-1 15,7-14-8-15,2-5 4 16,0-9-8-16,-2-4-1 16,-1 0-77-16,-12-8-181 15,-7 3-556-15</inkml:trace>
  <inkml:trace contextRef="#ctx0" brushRef="#br1" timeOffset="-209053.87">21578 16659 2514 0,'0'0'316'0,"0"0"-178"0,-20 125-33 16,17-84-65-16,3-10-40 15,0-18-2-15,0-13-115 0,9-9-180 16,1-14-506-16</inkml:trace>
  <inkml:trace contextRef="#ctx0" brushRef="#br1" timeOffset="-208627.82">21923 16481 1546 0,'0'0'877'0,"0"0"-748"0,0 0-88 15,0 0 10-15,0 0-26 16,7-111 6-16,-4 66-12 16,-1-4 2-16,0-9-20 15,2-4-2 1,-2-2-13-16,5 1-7 0,-1 5 16 0,6 10 5 15,-1 4 39 1,2 16-4-16,5 6 34 0,0 14-40 16,2 8 20-16,2 0 2 15,3 27 9 1,-2 6 4-16,-2 9-12 16,0 3-11-16,-1 4-18 15,-5 4 8-15,1 1-12 16,-5 1 27-16,-2-2-27 0,-7 3 4 15,-2-5-22 1,0-7-2-16,0-8-24 0,-2-8-72 0,-9-8-122 16,-2-14-695-16</inkml:trace>
  <inkml:trace contextRef="#ctx0" brushRef="#br1" timeOffset="-208481.15">21952 16208 2725 0,'0'0'223'0,"0"0"-168"15,0 0-43-15,0 0-5 16,158-98-7-16,-86 42-87 16,-14 5-144-16,-9 3-134 0</inkml:trace>
  <inkml:trace contextRef="#ctx0" brushRef="#br1" timeOffset="-208255.86">22396 15802 2046 0,'0'0'460'0,"0"0"-188"16,0 130-86-16,0-62-75 15,0 7-15-15,4-5-37 16,17-7-17-16,2-5-14 16,9-17 3-16,6-16-1 15,4-11-1-15,-2-14 13 16,1-3-31-16,-10-29 21 15,-6-13-32-15,-12-10 0 16,-11-6-26-16,-2-2-38 0,-33-16-50 16,-13 12-51-1,-2 13-278-15</inkml:trace>
  <inkml:trace contextRef="#ctx0" brushRef="#br1" timeOffset="-208087.62">22093 15516 2736 0,'0'0'274'0,"0"0"-145"15,0 0-30-15,131-9-65 16,-55 4-34-16,-11 5-100 0,-9 0-367 0</inkml:trace>
  <inkml:trace contextRef="#ctx0" brushRef="#br1" timeOffset="-206745.81">23287 16026 2395 0,'0'0'230'16,"0"0"-146"-16,0 0 5 0,0 0-38 15,0 0-41-15,90-113 2 16,-72 74-7-16,-10-10 0 16,-3 3 1-16,-5 4-1 15,0 5-5-15,-13 6 8 16,-10 7 9-16,-1 8-3 15,-1 7 7-15,3 8-20 16,2 1-1-16,2 8-5 16,5 16 5-16,4 5-31 15,2 8 26-15,4 9-10 0,3 7 15 16,0 5-2 0,0 4 2-16,5 5 2 0,13-4-2 15,5 4 51 1,3-9-2-16,6-12-10 0,3-7-25 15,1-13 14 1,1-12-16-16,-3-10 1 0,-1-4 1 0,-6-9-14 31,-5-21 17-31,-6-14-17 0,-3-7 18 16,-2-11-14-16,-1-4-5 16,-4-2 1-16,1-2-5 15,4 7-8-15,0 8 8 16,4 11 4-16,6 17 1 0,-1 13-10 15,7 9 20 1,0 5-8-16,4 25-1 0,2 19 15 16,-1 12 0-16,-3 8 8 15,-6 6-3 1,-2-1-14-16,-5-7 20 0,-8-10-21 16,1-12 21-16,-5-8-27 15,1-14 4 1,-5-12-2-16,0-6-4 15,0-1-16-15,3-30-11 16,3-15 4-16,5-14-7 16,7-4 20-16,4-8 10 0,7 5-3 15,5 13 10-15,4 6 15 16,2 16 1-16,5 20 1 16,-1 12 0-16,-4 27-1 15,-7 26 19-15,-6 17-28 16,-9 7 7-16,-5-1-18 15,-9-9 11-15,0-9-12 16,-4-19 12-16,0-15-5 16,0-16-7-16,2-8-3 15,4-32-39-15,5-26 21 0,9-18-55 16,9-8 0-16,7-5-16 16,6 9 86-16,3 18 6 15,3 25 47-15,0 24 2 16,-9 17-6-16,-2 38 27 15,-13 24-32-15,-8 14-1 16,-8 0-30-16,-3 1 7 16,-3-15-8-16,0-8-6 15,8-17 0-15,-2-14-78 16,-1-19-276-16</inkml:trace>
  <inkml:trace contextRef="#ctx0" brushRef="#br1" timeOffset="-206362.62">25378 15441 2642 0,'0'0'319'16,"0"0"-248"-16,0 0 47 15,0 0-49-15,65 111-35 0,-27-70-12 16,5 3-10-1,-2-2 13-15,0 6-25 16,-3 0 27-16,-5 2-21 16,-4 6 10-16,-4 0-12 15,-8 1-8-15,-3-7-1 16,-1-7-56-16,-6-10-95 0,-3-17-341 0</inkml:trace>
  <inkml:trace contextRef="#ctx0" brushRef="#br1" timeOffset="-206104.08">25864 15593 2684 0,'0'0'300'16,"0"0"-137"-16,0 0-37 15,0 0-15-15,-118 145-73 16,83-90 0-16,-5 3-25 16,-3 0 1-16,-3 4-11 15,-6-4 1-15,3 0-8 16,0 0 0-16,0 9-55 16,13-17-106-16,14-14-302 0</inkml:trace>
  <inkml:trace contextRef="#ctx0" brushRef="#br1" timeOffset="-205385.28">26531 15753 2402 0,'0'0'322'16,"0"0"-137"-16,0 0-31 0,125-4-59 15,-72-1-44-15,3-2-8 16,0 1-29-1,-3-2 7-15,-4 4-21 16,-11 2 8-16,-9-3-8 0,-9 5-7 16,-15 0-66-16,-5 0-76 15,0 5-155-15</inkml:trace>
  <inkml:trace contextRef="#ctx0" brushRef="#br1" timeOffset="-205167.22">26649 16036 2836 0,'0'0'241'16,"0"0"-153"-16,0 0 28 16,0 0-26-16,123 2-46 15,-79-6-7-15,5-4-35 16,1-6 8-16,-2 0-10 15,4 2-39-15,12-6-106 0,-10 0-123 16,-8 5-571-16</inkml:trace>
  <inkml:trace contextRef="#ctx0" brushRef="#br1" timeOffset="-204787.02">27717 15623 2070 0,'0'0'210'0,"0"-107"-37"15,0 45-30 1,-2-2-10-16,-7 11-40 0,2 10 9 16,0 15-35-1,1 16 30-15,1 12-28 0,3 4-11 16,2 29-47-16,0 18 0 15,0 15 1-15,7 10-4 16,6 5 7-16,0 5-14 16,0-6 22-16,-1 0-2 15,-3-14 38-15,-5-6-12 16,0-11 4-16,-1-13-24 0,-3-10-4 16,2-16-14-16,-2-2-6 15,0-8 21 1,0 0-14-16,-15 0-10 0,-1 0-20 15,-8 4-50-15,3 1-81 16,3 4-211-16</inkml:trace>
  <inkml:trace contextRef="#ctx0" brushRef="#br1" timeOffset="-201143.94">16673 17316 1877 0,'0'0'320'0,"0"0"-87"16,0 0-99-16,0 0 40 15,0 0-58-15,0 0-4 0,-35-31-17 16,24 31-31 0,-3 0-8-16,3 0-20 0,1 0 0 15,-2 17-31-15,-1 2 4 16,-1 8-9 0,1 4 0-16,-3 5-1 0,1 8 2 15,1 5-8-15,1 9 18 16,2 4-5-1,6 6-5-15,3 8 11 0,2 5-11 16,0 2 6-16,7 6-3 16,13 1 12-16,4-3 0 15,5-8-15-15,5-4 18 16,-1-15-7-16,2-12 33 16,-3-8-20-16,-3-8 19 15,-2-10-17-15,-5-3-6 16,1-4-13-16,-2-1-5 0,0 0-6 15,1 4-20-15,9 5-57 16,-6-1-148 0,-6-10-440-16</inkml:trace>
  <inkml:trace contextRef="#ctx0" brushRef="#br1" timeOffset="-199711.51">21020 17103 2020 0,'0'0'270'0,"0"0"-44"0,0 0-62 16,0 0-32-16,0 0-55 15,95 114-15-15,-76-64-18 16,3 8 46-16,-1 8-35 16,-6 10 12-16,-1 9-26 15,-5 1-4-15,-5 8 5 16,-4 1-17-16,0 1-3 15,0-2-22-15,-9-4 14 16,-7-2-13-16,-6-7 5 0,0-9-5 16,-7-10-2-16,0-14-23 15,-4-8-26-15,-12-16-38 16,9-8-85-16,5-14-271 16</inkml:trace>
  <inkml:trace contextRef="#ctx0" brushRef="#br1" timeOffset="-191429.94">17563 17977 2052 0,'0'0'342'0,"0"0"-216"0,0 0 31 16,0 0-23-16,0 0-56 15,0 0-21-15,3-15-30 0,1-2 73 16,0-13-50-16,3-7 0 15,-1-11-34 1,-1-13 8-16,2-8-18 0,-3-7 0 16,3-8-5-1,-5-1-1-15,0 9 4 16,-2 4 4-16,0 14-4 0,0 9 1 16,0 18 10-1,0 9-14-15,0 12-1 0,0 10 7 16,0 0 6-1,0 32-4-15,0 11-3 0,14 15-4 0,-1 20 3 16,3 1-3 0,-1 7 2-16,1 3-8 15,-3 0 3-15,3-4 0 16,-3 0 1-16,-4-10 0 16,-4-3 16-16,-5-9-10 15,0-12 26-15,0-12-15 16,-10-13 18-16,-7-4-23 15,-5-12 21-15,-5-7-11 0,-2-3-5 0,-2 0-9 16,4-13-7-16,4 6 1 31,8-4 6-31,6 7-3 0,7 0-4 16,2 4-2 0,0-1-46-16,11-8 1 15,14 1-25-15,27-16-57 16,-4-2-79-16,-4 0-238 0</inkml:trace>
  <inkml:trace contextRef="#ctx0" brushRef="#br1" timeOffset="-191123.42">18530 17486 2624 0,'0'0'304'0,"0"0"-145"16,0 0-46-16,0 0-6 15,0 0-57-15,0 0-25 16,0 0-25-16,-38-27-7 16,38 27-28-16,0-4-45 15,7 4-49-15,5 0-94 16,-4 12-343-16</inkml:trace>
  <inkml:trace contextRef="#ctx0" brushRef="#br1" timeOffset="-190918.82">18675 17911 2809 0,'0'0'270'15,"0"102"-140"-15,-8-30-10 16,-6 12-34-16,-1 0-18 16,-2-3-50-16,4-9 5 15,-3-5-23-15,-1-18 4 16,1-5-4-16,1-13-40 15,4-15-58-15,2-16-68 0,4-7-255 16,1-15-1960-16</inkml:trace>
  <inkml:trace contextRef="#ctx0" brushRef="#br1" timeOffset="-190169.06">19440 17423 2626 0,'0'0'237'0,"0"0"-113"0,0 0 3 15,-69 117-45-15,54-45-18 16,5 27-34-16,8-3 21 16,2-2-26-16,18 4 23 0,22-26-8 15,14 1 2 1,10-18-12-16,12-26-12 15,8-29 24-15,1-11-10 16,-2-41 23-16,-14-20-28 0,-15-16 0 16,-23-6-26-1,-23-5 13-15,-8 5-5 16,-33 4-4-16,-25 16-4 16,-17 15-1-16,-31 19-20 0,4 18-37 15,-1 21-4 1,12 1-64-16,22 41-11 0,13 3-104 15,23 5-595-15</inkml:trace>
  <inkml:trace contextRef="#ctx0" brushRef="#br1" timeOffset="-183863.02">15614 15008 2018 0,'0'0'318'16,"0"0"-138"-16,0 0-58 0,0 0 29 16,-118-11-88-16,83 17 6 15,3 16-26-15,1 10 1 16,10 12 2-16,9 9 7 15,10 19-15-15,2 18-27 16,4 0 6-16,12 6-17 16,-1-2 2-16,-3-17 3 0,-6-1-10 15,-6-9-7 1,0-18-33-16,-16-17 0 16,-13-16 11-16,0-16 6 15,-2-4-24-15,7-26 46 16,6-1 6-16,7-1 39 15,6 9 11-15,5 7 3 16,0 16-36-16,16 0 14 0,7 16-10 16,1 16-21-16,0 8 2 15,-3 10 6-15,-5 6-14 16,-3 9 12-16,-7 5-7 16,-4 6 5-16,0 0-4 0,-2 9 7 15,3-1 3 1,-3 6 8-16,2-6-12 0,1 6 27 15,-1-2-8 1,2-1 12-16,1 5-28 0,-1-2 8 16,2 4-17-16,4 13 0 15,3 13 2-15,5 19-2 16,2 3 0 0,-2-11 2-16,-3-8-9 0,-3-28 13 0,-4-19-13 31,-1-14-6-31,-1-12 12 0,6 4 1 15,5 5-6 1,4 1 6-16,1-14 0 0,3-11-6 16,-1-8 6-16,-2-13 0 15,1-11-64-15,-1-3-45 0,-4-3-68 16,-9-15-147-16</inkml:trace>
  <inkml:trace contextRef="#ctx0" brushRef="#br1" timeOffset="-153898.18">27119 6370 1945 0,'0'0'415'0,"0"0"-254"0,0 0-25 16,0 0-66-16,0 0-50 15,0 0-20-15,0 0 6 16,0-20-10-16,2 20 10 16,1 0 20-16,2 10-9 15,-3 12 24-15,2 5-6 16,0 9-15-16,1 4-9 16,-1 6-11-16,4 4 2 15,0 5 10-15,-1 0-13 16,-1 3 2-16,-2 3 12 15,2 1-8-15,0 2-2 0,-2 2 2 16,3 1 0-16,-1-2-5 16,2 0 7-1,-4-6-4-15,1 2-1 0,-1-3 15 16,0 2-17-16,0-2 12 16,2-1-11-16,-2-1 3 15,0 0 0-15,1-5-3 16,-1 2-2-16,-2-2 9 15,0-3-11-15,-2 1 8 16,2-3-10-16,-2 3 14 0,0-3-10 16,0-2 1-1,3 2-5-15,-3-2 5 16,2 0 0-16,1 0-1 0,-1 0 5 16,2-3-6-16,-1-1 11 15,-1 0-9-15,2-4 0 16,-2 0 0-16,0-2 1 15,0 0 0-15,1 0 7 16,-1-2-7-16,0 3 5 16,1-1-2-16,-1 3-1 0,-2-2 2 15,2 2-5-15,1-2 0 16,-1 1 1 0,-2 0 5-16,0 0-6 0,0 0 16 15,0 0-5 1,0 1 5-16,2-2-8 0,2 0-12 15,-2 1 5-15,3 0-1 16,2 3 1 0,-3 0-1-16,1 1 5 0,-1 5 1 15,-2-2-10-15,0 3 12 16,-2 0-6-16,3 0 3 16,-3 1-10-16,0 1 5 0,0-2 0 15,0 4-1 1,0 0 2-16,0 4-2 0,0 3 7 15,-5-1-2 1,-1 2-3-16,-1-4-1 16,2 2 1-16,1 0-1 0,-1 0 0 15,3 4 0-15,-2-2 1 16,2 0 4-16,-3 2-5 16,3 0 6-16,0-9 8 15,2-2-10 1,0-10-4-16,0-6 0 0,0-8 0 15,0-5-11-15,0-15-64 0,0-5-96 16,0 0-631-16</inkml:trace>
  <inkml:trace contextRef="#ctx0" brushRef="#br1" timeOffset="-152529.29">26009 9342 485 0,'0'0'1288'16,"0"0"-1028"-16,0 0-89 16,0 0-52-16,117-10-49 15,-82 8 17-15,3 2-30 16,4-2 33-16,5 0-8 16,2 0 6-16,4-3-41 15,1 2 6-15,-3-1-17 0,3-1-14 16,-3 0 17-1,-2 1-14-15,3 2 13 0,-2 2-19 32,0 0 11-32,-2 0-29 0,4-3 28 0,-3 3-11 15,-3 0-1-15,4 0 18 16,-1-5-6 0,-2 3 4-16,0-2-9 15,-1 0 15-15,4 0-25 16,-2 2 8-16,1 0-15 0,3 0 12 15,-4-2-13-15,4-2 2 16,0-3 4-16,-4 2-12 16,4 0 20-16,-3-2-20 0,2 1 25 15,0 2-25 1,1 0 16-16,-4 0-15 16,4 0 3-16,-1 1 2 15,-2 2-2-15,0-1 15 16,3 2-11-16,-4-1 14 0,2 2-12 0,-2 1 17 31,1-2-21-31,3 0 11 16,2 2-10-16,-4-3-1 0,4 3 2 15,-2 0-8-15,-2 0 17 16,2 0-17-16,-3 0 20 0,0 0-20 16,0 0 17-1,-3 0-16-15,2 0 9 16,1 3 1-16,-3-1-6 0,2-2 10 15,-2 0-11-15,1 0 11 0,-5 0-14 16,3 0 20 0,-3 0-21-1,2 0 13-15,1 0-13 16,3 0 5-16,-2-2-5 16,1-1 4-16,0 2-6 15,0 1 9-15,-1-2-9 0,4 0 8 0,1 0-7 16,0 0 4-1,2-2-3-15,-1 2 1 16,-1 0 0-16,0 2 4 16,-1 0-1-16,-2 0-6 15,-1 0 10-15,2 0-5 16,0 0 4-16,1 8-3 16,0 0 1-16,0 0 7 15,-1 0 23-15,-1-3-8 16,0-3-11-16,-6 1-16 15,-3-3 5-15,-4 2 2 16,-2-2-5-16,0 0 2 16,-1 0-1-16,1 0-3 15,0 0 0-15,3-2 0 16,1-6 4-16,2-4-9 16,1 2 11-16,-5-2-10 0,-6 2 11 15,-6 4-14-15,-8 1-5 16,-7 2-42-16,-8 1-39 15,-6 2-33-15,-20 5-74 16,-10 8-464-16</inkml:trace>
  <inkml:trace contextRef="#ctx0" brushRef="#br0" timeOffset="-146964.66">26197 7008 1719 0,'0'0'424'0,"0"0"-255"0,0 0-121 16,0 0-18-16,0 0-28 15,0 0 4-15,0 0 24 0,18 0 1 16,-14 6 44-1,0 4-48-15,1 3 31 0,1-2-41 16,1 5 26-16,0 0-33 16,2 3 16-16,-1 0-15 15,4 5-4-15,-1 2 0 16,2 3-2-16,1-2 1 16,1 6-4-16,1-3-4 15,-1 2 2-15,1-2 0 16,-1 0 1-16,1-3 1 15,-3-6-1-15,1 1-1 16,-5-4 0-16,3 0 1 16,-4 0 6-16,3 0-2 0,1 2 4 15,-1 3-8 1,-3 0 37-16,1 0-17 0,0 0-15 16,0 0 3-16,0-1-2 15,0-2 1 1,0 2-2-16,0-2 3 0,0 1-8 15,0-1 8-15,-3-3-8 16,3-1 3 0,1 0 2-16,-4 0 2 0,3 1 9 15,-1-2-17-15,2 2 24 0,-2-4-19 16,1 4 28 0,1-2-33-16,-2 2 11 15,3-2-11-15,-1 3 0 0,-2 0 0 16,1 1 0-1,0-3 5-15,0 2-4 16,-2-1 14-16,1-2-9 0,2 2 5 16,-1-3-11-16,-1-2 0 15,4 3 1-15,-3-3-1 16,-1 2 2-16,3 3 3 0,-1 0-1 16,0 1-3-1,-1 0 7-15,3-2-2 16,-4 0-3-16,-1-4-3 15,3 0 0-15,-2-1-1 0,1-2 2 16,-1 1-7-16,2 1 15 16,-1-1-7-16,-1 4-2 15,2 0 7-15,-1-1 0 0,1 2-8 16,0 1 1-16,-4-2 0 16,3-1 0-16,-3-1 3 31,2 1-10-31,-2-3 14 0,1 1 4 15,1-2-10-15,2 1 3 16,1 3-4 0,0-1 0-16,3 2 8 15,-4 1-8-15,4 2 15 0,-3-3-14 16,0 1 14-16,-1-1-14 16,0-1-2-16,-1 1 5 15,-3-2-4-15,4-1 0 16,-1 3 0-16,-3-2 2 15,2 1 3-15,-2-1 6 16,0-1-11-16,1 1 10 16,-1-1-10-16,4 1 0 15,-3-2 0-15,1 2 0 16,-1 1 5-16,0-4-4 16,2 1 13-16,-3 2-14 15,3 0 19-15,-2 0-18 0,0 0 19 16,-3 2-19-16,2-2 6 15,-1 0-6-15,0 1 6 16,2-1-7-16,-3-1 7 16,0-1-10-1,3-2 14-15,-3 2-17 0,1-1 12 16,0 1-10-16,-1 1 10 0,2 1-6 16,1 1 14-1,2-1-8-15,-2-2-2 0,-1 1 4 16,-1 0-10-16,1-1 9 15,-1-3-9-15,2 4 8 16,-3-3-7-16,3 2 1 16,-1-2 0-1,4 1 0-15,-2 2 1 0,1-1-7 16,1 1 15-16,-2 1-11 0,3 2 8 16,1 1-3-16,-1-1-3 15,-3 1 4-15,4-4-4 16,-5-1 1-1,1 0-2-15,1 2 9 0,0-2-12 16,0 2 10 0,0 0-2-16,0 3 2 15,2-1-8-15,0 0 3 16,1 0-1-16,-2-1 0 0,3-1 1 16,-1 3-2-16,1-1 8 0,1-1-10 15,-1 1 8-15,1 3-7 16,-3-3 2-1,2 1 0-15,-2 0 0 16,0-1 1-16,1 0-1 16,-1 1 0-16,2 0-2 15,-2-3 8-15,0 0-8 0,3 0 12 16,-3-2-13-16,2 2 3 16,1 0 0-16,-1 2 4 15,1 1 11 1,1-1 0-16,3-1-15 15,-3-1 13-15,1 0-12 16,-1-1 3-16,-1-4-4 16,1 4 0-16,-1-4 0 0,1 3 6 15,4 0 6 1,-4 1-11-16,3 1 4 0,-1-3 1 16,1 4 5-16,3-3-7 15,-4-1-4-15,1 0 4 16,-1 0-3-16,2 3 3 15,-3-3-4-15,1-1 11 16,-1 1-11-16,-1 0 5 16,3-1-1-16,-2 0 4 15,2-1-4-15,-1 4-1 16,1-1-3-16,3 0 8 16,-4-2 1-16,3-1-9 0,-1 5 14 15,-2-5-14-15,1 0 17 16,-1 2-16-16,4-1 15 15,1 0-16-15,0-1 8 16,3 2 0-16,-1-1 0 16,1 1 4-16,2-2-11 15,0 3 15-15,-4-2-16 16,2 2 18-16,-2-1-18 16,1-4 6-16,-1 4-5 15,-1-4 4-15,0 1 3 16,3 0-8-16,0-1 16 0,0-2-16 15,0 1 15-15,2-1-14 16,-2-3 6-16,-3 0-2 16,0 0-5-16,-2 0 1 15,3 0 2-15,-1 0 5 16,0 0-7-16,3 0 7 16,1 0-8-16,-1 0 22 15,2 0-21-15,0 0 11 16,-3 1-12-16,2-1 5 15,1 0 0-15,0 2-4 16,0-2 4-16,0 0-1 16,2 0 7-16,-2 0-11 0,0 0 13 15,1 0-9 1,-1 0-3-16,-3-3-1 16,3-4 0-16,0 2 0 0,0-2 6 15,0-1-8-15,2 0 9 16,-2 1-7-16,-1-6 8 15,0 1-7-15,1-2-1 0,0-2 1 16,2 0 0 0,-2-2 3-16,0 1-8 15,0-2 11-15,0 1-10 0,-4 0 9 16,2 1-10-16,-2-3 9 16,1 1-5-1,3-3 1-15,-3-5 0 0,5-3-1 16,-2-2 5-1,2-4-9-15,0 2 11 16,0-3 0-16,-2 2-3 0,0-2-1 16,0 5-3-1,-3-7 0-15,2 1 0 0,-1-1 0 16,0 0-1-16,-1-3 8 16,1 0-11-16,-1-1 10 15,0-1-6-15,-1 2 7 16,2 1-7-16,-3 0 0 15,0 0 0-15,0 2 0 16,1-2 1-16,-4 3 6 0,4 1-7 16,-3 0 13-16,0-1-13 15,0 2 2-15,0 0-2 16,-2 0 0-16,2-1 0 0,-2 3 1 16,0-2-2-16,2 0 10 15,-3-1-15 1,1 0 12-16,-1-1-5 15,0-3 7-15,3 0-5 16,-3-2-3 0,2 2 0-16,-1 1 0 0,-1 1 1 15,-3 4 2-15,1 0 6 16,-1 1-12-16,-1 0 7 16,0-2-4-16,1-2 1 15,-1-2-1-15,3-4 0 0,1-1 0 16,-1 2-4-16,3-3 8 15,-2-1-11-15,1 3 15 16,-3 2-4-16,3 1 0 16,0 2 7-16,-2 0-11 0,-1 5 8 15,-1 0-8-15,1 2 1 16,-1 0 4 0,1 3 2-1,1-3-8-15,-1-2 2 0,1 2 7 16,-1 1-4-1,1-3-4-15,-3 2 0 0,1 2 5 16,-3-1-5-16,0 3 5 16,1 2-9-16,-2 0 11 15,0 1-6-15,1-4 4 16,-1-1-3-16,0 2-2 16,-1 2 0-16,-1 1 1 15,-3 6-1-15,-1 3 0 16,1 4 7-16,-5 4-11 15,2 3 9-15,-2 2-6 0,0 1 2 16,0 2-2-16,0 0 1 16,0 0-7-16,0 0-3 15,0 0-24-15,0 0 7 16,0 2-57 0,-20 42-51-16,-7-2-215 15,-4 6-348-15</inkml:trace>
  <inkml:trace contextRef="#ctx0" brushRef="#br3" timeOffset="-130146.42">30590 9131 1981 0,'0'0'353'15,"0"0"-205"-15,0 0-37 0,0 0 65 16,0 0-85-16,-53-9-12 16,44 13-37-16,0 14 2 15,4 6-15-15,5 6 16 16,0-2-10 0,0 0 1-16,10-8-5 15,9-4-1-15,6-8 16 16,0-6-23-16,-1-2 19 15,-4-7-26-15,-4-16 14 16,-5-7-14-16,-7-7 0 16,-4-4-7-16,0 1-5 0,-11 3 3 15,-9 8-3 1,-5 7 3-16,1 10-7 0,2 9 29 16,1 3-11-16,8 10 4 15,5 14-22-15,5 6 6 16,3 1-6-16,0-1-4 15,18-5 0-15,2-5 8 16,0-1-12-16,0-9-58 16,1-10-59-16,-6 0-142 0,-4 0-368 15</inkml:trace>
  <inkml:trace contextRef="#ctx0" brushRef="#br3" timeOffset="-127673.81">30372 9898 1614 0,'0'0'181'15,"0"0"-60"-15,0 0 1 16,0 0 25-16,0 0-46 16,0 0-41-16,0 0 23 15,0 2-64-15,0-2 2 0,0 0-13 16,0 0-6-1,0 0-2-15,0 0-1 0,0 0 1 16,0 0 0-16,0 0-9 16,0 0 21-16,0-2-19 15,0-6 18-15,2-1 6 16,3-3-10-16,-1 1 14 16,2-5-14-16,3 2-5 15,-1-3-2-15,-2 2 1 16,1 0-7-16,-1 3 15 15,0 0-8-15,2 0 6 0,-2 0-8 16,1 0 1-16,-1 0 0 16,2 0 0-1,-2 2 0-15,3 0 9 0,-3 1-1 16,2-2 13-16,-2-1-19 16,3 3 7-1,-3-5-2-15,2 2-8 0,0-1 1 16,-1-1 0-16,-1 2 0 15,4-2 1-15,-1 1-8 16,-1 0 15-16,1-1-4 16,0 0 4-16,2 0-14 0,-2-3 7 15,1 2-1-15,0 1 0 16,-3-3 1-16,2 2-1 16,2-2 7-16,-2 1-15 15,3-2 16-15,1-2-2 16,-1-1 1-16,5-2 4 15,-5 1-2 1,2-3-8-16,-1 4 9 0,1 1-8 16,-3 1 39-16,0-2-6 0,1 1 4 15,-2 0-29 1,2 0 11-16,-1-1-20 16,0 2-1-16,-2-1 1 0,0-3-1 15,0 4 0-15,-1-4 7 16,4 1-15-16,1-2 16 15,1 0-10 1,1-3 11-16,1 4-10 0,-1-1 1 16,-1 0 0-16,1 2-1 0,1-1 1 15,-1 2-6 1,1-4 12-16,0-1-4 0,0-1 4 16,-1-2-6-16,3 0 1 15,-3 0-2 1,3 0 2-16,1-2-1 0,0 4 0 15,-1-2 0-15,3 2-9 0,-2 2 19 32,-1-1-15-32,2 1 15 15,0 0-20-15,-2 0 10 16,-3 3-9-16,-3 3-4 0,-3 2-23 16,-3 5 12-1,-4 0 0-15,-2 5 24 0,0-2 0 16,0 0-3-1,0 2 4-15,0-3-2 0,3 2-24 16,-3 2-6-16,0-1 22 16,0 2 0-16,0 3 7 15,0 2 4-15,0 0-4 16,0 0-7-16,-7 2 9 16,-2 8 0-16,0 2 9 15,0 0-3-15,-2 4-6 16,-3 2 2-16,2 2 8 15,-2 2-4-15,-1 3 27 16,1-2 29-16,-1 1-40 16,-2 3 7-16,4-1-16 15,1 0-3-15,-2-2-7 0,3 0-1 16,-3 1 12 0,-1-2-12-16,1 3 7 0,1-2-7 15,-3 2 6-15,3 0 0 16,-3 2 12-16,3 1 5 15,-3-2 0-15,3 1 3 16,0 1-15-16,1-3 5 16,-1-2-13-16,1 0 14 15,2 0-19-15,-3-4 4 16,-1 3-4-16,3-6 1 0,-3 1 0 16,1 0 14-1,-1 1 28-15,1 0-32 16,-2 1 11-16,1 1-22 15,1-2 8-15,-1 4-8 16,1-2 0-16,0 2 1 0,0-3-1 16,-1 2 0-16,-1 1 5 15,-2 2-11-15,2-1 14 16,1 2-3-16,2 0-5 0,-1 0 13 16,-1 0-9-1,3 2 5-15,-5 1-2 0,3-2-6 16,-3 2 14-16,1-1-14 15,-1 2 15-15,0 0-15 16,0 0 7-16,-1 0-8 16,-1 3 0-16,1-1 0 15,-6-1 0-15,1 3 0 16,-5 0 7-16,2 5-13 16,-2-1 12-1,1 1 2-15,1 4-7 16,-1-4 6-16,3 4-7 0,1-3 0 15,0 2 0-15,2-1 0 16,-1 1 0 0,2 0 1-16,-2-1-2 0,-3 4 6 15,1-3-5-15,-1 1 1 0,0 1-1 16,-3-1 0-16,0-1 0 16,-4 0 0-1,0 0 0-15,-1 1-6 0,3 1 14 16,-2-2-10-16,4 2 10 0,0-2-14 15,1-2 7 1,2 0-1-16,-1-4 0 0,-2 1 1 16,3-1-3-1,-5-2 10-15,2 0-12 16,2-2 8-16,3-4-4 16,2-4 4-16,7-8-6 15,3-5 2-15,6-6 0 0,2-5 0 16,2 0-48-16,0-30-30 15,4-5-155 1,6-4-603-16</inkml:trace>
  <inkml:trace contextRef="#ctx0" brushRef="#br3" timeOffset="-126672.74">30680 9024 1969 0,'0'0'343'15,"0"0"-200"-15,0 0 10 16,0 0 13-16,0 0-46 15,-116 51-19-15,95-18-28 16,4 1-13-16,5 4-6 16,6-3 12-16,6-1-32 15,0-11 11-15,8-7-25 16,15-8 25-16,4-8 2 0,-3-3 8 16,3-20-10-1,-7-12-16-15,-4-2 1 0,-10-5-26 16,-6 1 14-16,0 6-17 15,-10 6 14-15,-15 10-12 16,-6 9 4-16,-1 10-7 16,-1 0 0-1,2 26 0-15,6 11 7 0,9 11-1 16,10 5-6-16,6-4 29 16,2-6-20-16,25-9 13 15,8-10-14 1,3-14 4-16,3-10 8 0,-4-2 0 0,-6-23 3 15,-8-12-22 1,-10-5 20-16,-9-4-21 0,-4 2 21 16,-8 5-20-1,-21 8 16-15,-5 8-8 0,-3 14-2 16,-1 9-5-16,2 3 5 16,10 26-7-16,5 10 5 15,9 4 5-15,12-2-5 16,0-9-2-16,27-9 1 0,12-15-2 15,5-8 8 1,3-5-6-16,-5-24 12 16,-8-9-15-16,-12-4 15 15,-11 1-16-15,-11 3 16 16,0 6-10-16,-15 15 0 0,-14 10-6 16,-10 7-1-16,2 19 1 15,1 20-12 1,7 10-7-16,12 30-90 15,7-12-112-15,6-5-364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3T01:06:05.4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4841 4377 1366 0,'0'0'871'0,"0"0"-665"0,0 0-44 16,0 0-79-16,0 0 73 16,0 0-83-16,0 0-49 15,41 98 4-15,-4-71-20 16,10-5 8-16,6 0-12 15,10-4 32-15,9-4-31 16,7-6 21-16,26-8 3 16,-2 0-12-1,4 0 5-15,4-2-13 0,-12-4 14 16,12 2-22 0,-2 0 25-16,1 4-22 15,1 0 9-15,0 0-12 0,-2 0 5 16,1 2-6-16,-3 6 4 0,-3 2-4 15,-1 0 2-15,-5-2-10 16,-2 0 16 0,-4-4-14-16,-8-4 14 0,-8 0-9 15,-10 0 1-15,-10-7-3 16,-11-5 1-16,-13-2 4 16,-13 1-8-16,-9-6 12 15,-10 0-1-15,-6-3-1 0,-25-3 5 31,-17 2-8-31,-33-4-2 0,-33 4 1 0,-1 5-6 32,5 8 6-32,13 5-2 0,14 5-5 0,-11 0 14 15,-4 15-5 1,11 8 5-16,21 7-14 16,18 2 15-16,33 6-8 0,15 3 0 15,40-3 1-15,54 0 10 16,51-14-10-16,53-24 4 15,9-6 4-15,-35-30-11 0,-49-4 8 32,-59 8-6-32,-22 0 0 15,-3-6 0-15,-10-5 0 0,-14-3 6 16,-15 6 3 0,-38 4 15-16,-49 7 23 0,-54 9-31 0,-41 15 1 15,-8 5-17 1,30 14 6-16,48 12-5 15,46 0 0-15,14 6 10 16,4 11-7-16,11 10 23 0,20 5-7 16,17-2-6-16,46-13-10 15,28-15-5-15,16-20 1 0,3-8 0 32,1-24-3-32,-14-16 6 0,-17-6-10 0,-28-7 14 31,-26 4 7-31,-14 1-13 0,-42 4 26 15,-42 7 0 1,-49 11-1-16,-47 18-13 16,-14 8-5-16,12 20-8 15,27 22 7-15,51 0-12 0,24 0 10 16,24-3-3-16,15-2 6 16,4 2-8-16,8 1 0 15,14-4 0-15,20-14-5 16,18-12-8-16,20-10 9 15,6-2 8-15,2-28-11 16,-13-12 16-16,-9-8-15 16,-17-7 6-16,-7-2 0 15,-22 4 4-15,-30 6-4 16,-39 2 0-16,-43 9 2 16,-36 18-6-16,12 14 8 15,31 6-15-15,45 15 18 16,30 14-8-16,2 9 1 0,4 11 0 15,11 9 0-15,24 0-6 16,11-5 2-16,20-2 1 16,25-13-5-16,6-8 10 15,0-12-6-15,-2-12 3 16,-9-6-3-16,-13-8 6 0,-11-20-2 16,-14-9 0-1,-2-4 5-15,-20-3-5 16,-18 4 6-16,-11 1 9 15,-7 11-15-15,-2 7 6 16,3 12-6-16,5 9 0 0,13 4 0 16,10 33-4-16,11 14 3 15,16 16-1-15,0 3-7 16,18-7 16-16,20-12-15 16,9-17 8-16,6-20 0 15,3-14-7-15,0-18 7 16,-7-26 0-16,-7-17 5 15,-11-6-7-15,-13-6 8 16,-15 7-3-16,-3 4 5 0,-25 13-4 16,-19 14-4-16,-10 15 7 15,-4 20-6-15,0 12-1 16,4 36 0-16,12 34-5 16,15 3-2-16,17 7 14 15,10-2-5-15,10-20-2 16,32-3 0-16,14-21 1 15,11-22-1-15,11-23-1 0,0-5 1 32,-4-33-2-32,-5-18 7 0,-13-11-3 0,-14-5 6 15,-13 1-10 1,-18 8 6-16,-11 13-4 0,-4 17 4 16,-25 18 3-16,-2 14 8 15,4 14-15-15,11 37 1 16,16 15 7-16,4 10-10 15,62 2 8-15,51-13-6 16,57-31 7-16,29-34 2 0,5-21 0 31,-21-40-5-31,-36-5 6 0,-34 6-9 0,-36 12 6 16,-29 9-2-16,-21 7-10 16,-4-2 2-1,-9 4 3-15,-9 2 5 0,-9 12 2 16,-7 11 22-16,-13 5-12 15,4 5 15 1,7 23-29-16,9 9 8 0,0 2-6 0,29-4-10 31,21-13-2-31,18-16 6 0,30-12 0 16,0-31 1 0,5-15-5-16,-7-10 12 0,-25 1-14 15,-6-5 15-15,-18 5-11 16,-20 9 6-16,-21 11-3 15,-6 18 1 1,-13 19 7-16,-16 9 7 0,-2 41-15 0,0 23 8 0,13 9 0 31,15-4-4-31,3-15 0 16,38-22-8-16,18-25 1 16,11-12 2-16,7-31 1 15,-5-24 0-15,-9-13-8 16,-16-4 18-16,-19-1-14 15,-21 12 8-15,-6 8-1 16,-38 13 2-16,-14 17-2 16,-8 12-2-16,0 11 2 15,1 2-3-15,12 21-9 0,11 1 6 16,14-1-71-16,13 5-25 16,6-6-203-16,5-6-237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3T01:06:10.56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10794 4555 2423 0,'0'0'209'16,"-119"-30"-145"-16,34 19 7 0,-18 4 0 16,-3 7 25-16,-2 0-61 15,0 22 7-15,2 15 17 16,8 7-12-16,7 5 7 16,14 4-15-16,9-2 13 15,22-12-21 1,14-10 12-16,16-15-31 0,14-14 17 15,2-3-29-15,5-29 0 0,13-15 0 16,2-16 0-16,-5-9-4 16,-6-4 12-1,-9 5-4-15,0 10-4 16,-29 9 2-16,-15 15-1 0,-10 15-2 16,-4 14 1-16,-2 8 0 15,7 30 0-15,6 37 4 16,13 37-10-16,18 0 12 15,16-10 6-15,2-16-7 16,35-33 26-16,11-8-30 16,10-6 8-16,3-23-9 0,-1-8 0 31,-9-25-4-31,-9-18 10 16,-10-13-6-16,-16-11 7 0,-16-3-7 0,0 4 5 15,-29 8-5 1,-19 10 5-16,-8 16-1 15,-4 15 4-15,8 17-7 0,6 17 18 0,17 30-15 32,19 20 26-32,10 7-19 15,24 2 30-15,32-11-19 0,38-14-9 16,39-31-6 0,27-23-6-16,-10-40 2 15,-30-15 3-15,-41-1-12 16,-29 4 12-16,0-11-7 15,-3-9 9-15,-9-5-8 16,-23 13 0-16,-15 12 5 0,-7 20 10 16,-26 20-3-16,-9 15 14 15,1 26-22-15,10 46 14 16,16 10-15-16,15 14 9 16,8-2-12-16,42-21 0 15,37-5 0-15,46-32 7 16,37-36-7-16,11-40 7 15,-30-31-10-15,-20-33 11 16,-35 2-10-16,-29 10 11 0,-11 2-10 16,-34 34 1-16,-17 8 0 15,-5 2 0-15,-9 6 0 16,-30 9 12-16,-11 27-12 16,-8 13 14-16,-7 60-8 15,14 50 1-15,22 36-7 16,20-11 0-16,9-30 4 15,33-44 9-15,14-32 5 0,38-6-15 16,41-26 3 0,42-17 0-16,-14-44-4 0,-32-15 8 15,-46 2-18-15,-36 6 8 16,-4-13 0 0,-11-7 0-16,-17-6 1 0,-8 12-2 15,-37 14 7 1,-24 19 5-16,-15 21-11 0,-1 22 5 15,3 15 0-15,9 55-5 16,23 41 0-16,33 32 0 16,9-8 0-16,34-26 0 15,16-44-3-15,31-26 10 0,44-19-5 16,49-20 8-16,22-34-19 16,-18-41 13-16,-44-5-8 15,-56 12 1 1,-33 13 3-16,-24 2-4 0,-7-9 13 15,-11 3-12-15,-3-1 6 16,-29 18 6-16,-25 17-4 16,-9 25-3-16,-8 35-1 15,7 59-1-15,25 38 0 16,24-1 6-16,15-29-10 0,34-38 10 16,17-36-4-1,38-9 6-15,40-19-16 0,38-49 7 16,5-41 1-1,-27-26 0-15,-47 9 0 16,-44 24-5-16,-27 22 12 16,-17 6-14-16,-7 0 14 15,-3 1-5-15,-16 8 5 16,-22 25-5-16,-6 21 1 0,-10 63 1 16,10 62-4-1,26 37 3-15,15-5-11 0,8-34 18 16,32-51-8-16,11-36 6 0,34-10-14 15,41-26 6 1,35-22 0-16,-8-36 0 0,-34-14-1 16,-43 8-3-16,-33 9 4 15,-7-5-7 1,-11-6 14-16,-15 0-5 16,-9 11 6-16,-38 18-5 15,-16 25-3-15,-6 14 0 16,-7 66 0-16,7 50 6 15,16 7-14-15,20-9 17 16,26-24-6-16,5-39 2 16,37-9-10-16,18-14 5 15,15-30 0-15,17-21-1 16,9-51 1-16,-6-36-1 16,-26 1 1-16,-29 8-11 0,-35 16 22 15,-12 23-9-15,-37-4 5 16,-23 0-3-16,-16 18-3 15,-8 20-1-15,2 26 0 16,-1 23 0-16,13 66 5 16,15 40-1-16,21-1 1 15,24-20-1-15,14-36-6 16,3-30 2-16,5-6 0 16,12-6-4-16,3-13 1 0,-1-17 1 15,-9-17 4-15,-10-33-12 16,0-14 21-16,-31-11-15 15,-22-9 16-15,-41-8-20 16,-47-3 8-16,-48 3-3 16,-21 19 2-16,1 35 1 15,22 38-5-15,29 43 10 16,6 50-9-16,13 30 10 16,15 15-7-16,17 2 7 15,29-25-7-15,27-32 2 16,24-34 5-16,11-25-6 15,10-9-3-15,1-8-6 0,5-7 18 16,0-16-19-16,5-33 20 16,3-17-16-16,-6-16 6 15,-2-10 0-15,-8-2-6 16,-28 4 6 0,-15 5-5-16,-16 11 11 0,-14 12-15 15,-3 18 18-15,-3 21-13 16,9 23 13-16,3 46-13 0,7 58 4 15,15 42 0 1,15 12 0-16,18-29 1 16,13-41-5-16,7-48 11 0,0-22-12 15,0-4 14-15,0-10-18 16,0-4 10-16,5-16-1 16,-5-44 0-16,0-8 0 15,-25-17 0 1,-20-7 4-16,-30 2-13 15,-48-21 18-15,-38 7-12 0,7 22 11 16,30 36-13-16,34 36 5 0,32 15 0 16,-13 56 0-1,-6 40 2-15,3 37-8 0,24-5 16 16,31-29-16-16,19-41 17 16,0-34-20-16,11-10 9 15,16-6 0 1,2-13 0-16,2-17 0 15,-2-44-1-15,-9-11 2 0,-9-15-10 16,-11-8 18 0,-11 16-19-16,-29-9 22 0,-19 10-21 0,-12 17 10 31,-11 15-1-31,-2 20 0 0,3 24 0 0,8 5-5 16,5 54 11-16,20 11-7 15,12 17 9 1,14 3-10-16,18-14 3 15,4-4-2-15,8-20-2 16,23-20-2-16,7-20 5 16,7-10 0-16,-1-30-9 15,-6-20 18-15,-7-17-11 16,-13-4 12-16,-9-4-18 16,-9 3 9-16,-6 11-1 15,-19 12 0-15,-6 19 1 16,4 17-6-16,5 13 12 15,13 54-11-15,9 16 13 16,5 17-15-16,35 7 6 0,20-17 0 16,36-1-3-16,42-28 3 15,38-41 0-15,12-16 6 16,-11-51-16-16,-25-19 21 16,-45 9-22-16,-24 8 21 15,-25 13-18-15,-12 3 9 16,-4 3-1-16,-1 1 0 15,-10 10 0-15,-11 22-4 16,-9 10 9-16,-2 32-9 16,5 26 8-16,3 11 0 0,12 4 0 15,13-4-8-15,16-16 4 16,37-16-3-16,40-37 2 16,39-31 2-1,7-40-7-15,-27-14 17 0,-46 8-16 16,-45 28 14-1,-14 5-18-15,-5 2 10 0,-5 7-2 16,-8 17 1-16,-16 18 0 16,-11 49 1-16,-4 19 5 0,0 18-9 15,6 6 10-15,11-17-4 16,14-5 3-16,21-20-10 16,35-26 4-16,42-24 0 15,38-55 0-15,11-30 0 16,-29-6-11-16,-37 15 22 15,-45 28-16-15,-11 14 15 16,0 12-19-16,2 15 13 16,6 22-4-1,-6 67 0-15,-9 12 6 0,-6 1 23 0,-1-11-2 16,5-30 0 0,17-4-26-16,36-11 1 0,37-34 2 15,32-29-6 1,-11-32 2-16,-30-14 0 0,-47 7-1 15,-33 12 1-15,-6-4-9 16,-7 6 18-16,-6 12-13 16,-19 28 11-1,-10 12-10-15,-14 43 3 0,-19 22-16 16,-7 16-47-16,-1 9-48 16,-18 34-77-1,9-23-216-15,1-16-183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4T01:08:40.33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2844 9585 1344 0,'0'0'394'0,"0"0"-214"31,0 0 88-31,0 0-194 15,0 0 68-15,0 0-91 16,29 0 35-16,-22 0-44 16,1 0 35-16,4 0 0 15,1 0-31-15,2 0-18 16,1 0 0-16,5 0 5 0,-2 0-20 0,4 0 20 16,-1 0-8-1,1 0 20-15,-2-2-22 16,4-3 2-16,2 2-5 15,-2-1 1-15,-1 2-1 16,0-1-6-16,1 3 7 16,2 0-21-16,-1-2 26 15,3 2-15-15,0 0 11 16,3-3-15-16,1-1 7 16,2-1-5-16,3 0 2 15,1-3 6-15,1 1-16 0,-5 4 12 16,-2 1-12-1,1 2 13-15,-1 0-14 16,1 0 13-16,0 0-12 16,-3 0 5-16,0 0-4 15,0 0-2-15,0 2 12 0,1-2-4 16,-1 2 18-16,2-2-15 16,-2 0 8-1,1 1-14-15,-1 2 4 0,0 1-8 0,0-2-1 16,0 1 4-1,0 0 0-15,3-3 1 0,-3 0-5 0,0 0 17 16,2 0-15 0,-1 0 19-16,-1 0-21 15,-2 0 11-15,2 0-5 16,0 0-2-16,-2 0 7 16,2 0-10-16,-2 0 15 15,0 0-10-15,0-3 9 16,-2 2-11-16,2-3 11 15,0-3-3-15,3 2-4 16,-3-4 2-16,2 6-9 16,-2-1 10-16,2-1-10 15,0 5 12-15,-2 0-9 0,0 0 0 0,2-3-3 32,-2 1-1-32,3 0 11 15,-3-3-4-15,2 1 9 16,0 0-11-16,0 1 10 15,2-4-10-15,3 3 8 16,-1 1-9-16,2 1-1 0,1 2-3 16,-5 0 0-16,2-2 1 15,1 2-1-15,0-3 9 16,0 3-8-16,-1-2 11 16,-1 0-11-16,-3 2 9 15,-2 0-10-15,-4 0 7 16,-3-1-1-16,-5 1-1 15,2 0 5-15,-9 0-9 16,1 0 8-16,-3 0-9 0,-2 0 12 16,-1 0-12-16,-3 0 7 15,0 0-2-15,0 0 4 16,0 0-4-16,0 0-4 16,6 0 8-16,-4 0-9 15,3 0 8-15,-1 0-4 16,0 0 1-16,2 0-4 15,-4 0 2 1,3 0 0-16,-5 0 4 0,2 0 4 16,-2 0-11-16,0 0 11 15,-2 0-11-15,3 0 13 0,-3 0-12 16,0 0 6-16,0 0-6 16,0 0 2-16,0 0 2 15,0 0-5 1,0 0 2-16,0 0 3 0,0 0-5 15,0 0 3 1,0 0-4-16,0 0 1 0,0 0 0 16,0 0 1-16,0 0-1 0,0 0 0 15,0 0 5 1,0 0-9-16,0 0 9 16,0 0-3-16,0 0 1 15,0 0-3-15,0 0 0 16,0 0 0-16,0 0 0 15,0 0 0-15,0 0-3 16,0 0 8-16,0 0-10 0,0 0 10 16,0 0-5-16,0 0 1 15,0 0-1-15,0 0 0 16,0 0 0-16,0 0 0 0,0 0 1 16,0 0-3-1,0 0 6 1,0 0 0-16,0 0 1 0,0 0-1 15,0 0-4-15,0 0 0 16,0 0 0-16,0 0 1 16,0 0 1-16,0 0 3 15,0 0-1-15,0 0-4 0,0 0 1 0,0 0 4 16,0 0-4 0,0 0-1-16,0 0 0 15,0 0-1-15,0 0 2 16,0 0-7-1,0 0 14-15,0 0-14 0,0 0 13 16,0 0-10 0,0 0 6-16,0 0-3 15,0 0 0-15,0 0 0 16,0 0-1-16,0 0 2 0,0 0-5 16,0 0 8-16,0 0-5 15,0 0 7-15,0 0-10 16,0 0 4-16,0 0 0 15,0 0 0-15,0 0 0 16,0 0-6-16,0 0 5 16,0 0-10-16,0 0-64 15,3 0-63-15,-1 0-167 16,0 0-193-16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3T01:06:16.44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3160 7060 1627 0,'0'0'750'0,"0"0"-633"0,0 0-70 0,0 0 2 15,0 0-20 1,0 0 13-16,0 0-20 0,102 86 8 16,-63-47-9-16,1 9 60 15,2 6-45 1,1 6 21-16,1 4-20 0,1 6 7 16,-1 1-13-16,-1-3-6 15,-5-2 14-15,-1-6-8 16,-5-6 13-1,-6-5-26-15,-5-10 4 0,-4-6-22 0,-3-7 7 16,-5-8-7-16,-3-4-1 16,1-4-10-16,-2-5-76 15,-3-5-75-15,0 0-154 16,-2-8-615-16</inkml:trace>
  <inkml:trace contextRef="#ctx0" brushRef="#br0" timeOffset="369.37">3849 7122 1998 0,'0'0'523'16,"0"0"-360"-16,0 0-38 15,0 0-90-15,0 0 0 16,-74 118-15-16,55-77 35 16,-4 3-16-16,-6 2 10 0,-2 4 10 15,-2 4-16 1,-7 3 7-16,-1 3-31 15,-1 2 10-15,-1 2-18 16,3-1 12-16,3-5-23 0,3-7 1 16,8-6-1-16,5-11 0 15,8-10-8-15,7-10-69 16,6-8-42-16,0-4-285 16,0-2-830-16</inkml:trace>
  <inkml:trace contextRef="#ctx0" brushRef="#br0" timeOffset="1045.91">4172 6532 1676 0,'0'0'311'16,"0"0"-179"-1,0 0 107-15,0 0-111 16,0 0 6-16,0 0-41 0,0 0 41 16,118 17-54-16,-104 9-3 0,-3 6-25 15,-5 4-4-15,-6 3 5 16,0 0-8-16,0 4-7 16,-19-2-23-16,-4-2 3 31,-3-8-17-31,-1-6 2 0,2-9-3 15,1-11-30 1,4-5-52-16,6 0-4 0,5-5 13 0,9-7 32 16,0 0 41-16,7 3-2 15,15 8 2-15,5 1 9 16,4 0 25-16,1 0-25 0,-3 10 2 16,0 2-3-16,-5-4-7 31,-4-2-1-31,-4-3-3 0,0 3-48 0,-3-6-207 15,-7 1-491-15</inkml:trace>
  <inkml:trace contextRef="#ctx0" brushRef="#br0" timeOffset="1602.36">4705 7321 2179 0,'0'0'401'0,"0"0"-166"0,0 0-42 16,116-14-77-16,-69 10-39 0,2 3-38 15,0 1-16-15,-4 0-6 16,-6 0-16-16,-5 0-2 16,-10 5-2-1,-5 1-20-15,-13 4-88 16,-6-2-79-16,0 0-308 0</inkml:trace>
  <inkml:trace contextRef="#ctx0" brushRef="#br0" timeOffset="1817.95">4712 7640 2581 0,'0'0'308'0,"0"0"-203"16,0 0-15-16,0 0-21 0,138 0-12 15,-104 0-45 1,1 0-1-16,12-4-11 0,-9 1-50 0,-7 2-363 0</inkml:trace>
  <inkml:trace contextRef="#ctx0" brushRef="#br0" timeOffset="2773.14">6257 6900 2140 0,'0'0'360'15,"0"0"-205"-15,0 0-25 0,0 0-33 16,0 0-9-16,0 0-50 16,-125 6-4-1,94 18-24-15,-3 6 4 0,1 9-9 16,0 7-4-16,2 5 8 0,2 7-9 31,4 9 42-31,2 23-14 0,8 24 22 16,6-3-22-1,9-11 5-15,0-12-13 16,4-26 8-16,21-2 10 0,6-3-14 0,10-20 3 31,-2-16-19-31,3-17 25 0,-3-4-24 16,-6-16 16-16,-8-20-14 15,-10-10 3-15,-8-2-7 0,-7-3-1 16,-3 9 3 0,-23 7-9-16,-10 14 2 15,-8 8 6-15,-3 10-6 16,3 3-2-16,5 0-14 16,15 12-60-16,12 0-55 15,12-1-45-15,23-9-205 16,12-2 93-16,8 0-623 0</inkml:trace>
  <inkml:trace contextRef="#ctx0" brushRef="#br0" timeOffset="3035.45">6595 7420 2601 0,'0'0'227'0,"0"0"-112"0,0 0 23 16,0 0-46-16,121-9-52 16,-81 7-34-16,0 2 1 15,-2 0-1-15,-7 0-12 16,0 6-86-16,-10 6-153 15,-6 5-638-15</inkml:trace>
  <inkml:trace contextRef="#ctx0" brushRef="#br0" timeOffset="3468.55">7326 7157 1804 0,'0'0'687'15,"0"0"-522"-15,0 0-30 16,0 0-27-16,133 100-39 16,-94-61-35-16,5 4-9 0,-1 4-18 15,2-1 17-15,-5 1-12 0,-2-1 8 16,-5 1-20-16,-1-4 6 31,-8 2-6-31,-1-7-1 0,-4 0-21 16,-3-10-125-16,-9-14-355 15</inkml:trace>
  <inkml:trace contextRef="#ctx0" brushRef="#br0" timeOffset="3721.1">7928 7145 1597 0,'0'0'1108'0,"0"0"-924"0,0 0-63 15,0 0-14-15,-108 125-50 0,77-80-21 0,-4 9-10 16,-2 4 5-1,-5 7-6-15,1-1-25 0,1-5 6 32,7-4 0-32,6-11-12 15,4-2-3-15,8-16-92 0,7-6-319 16</inkml:trace>
  <inkml:trace contextRef="#ctx0" brushRef="#br0" timeOffset="4902.78">3056 9272 1728 0,'0'0'428'16,"0"0"-189"-16,0 0-29 16,0 0-99-16,0 0 18 15,123 60-65-15,-88-25 13 16,5 4-34-16,3 10 11 15,3 4 1-15,4 8-14 16,0 3 1-16,4 4-21 16,-3-2 5-16,-1-3-26 15,-4-5 10-15,-6-12-2 16,-4-8-14-16,-4-13 6 16,-9-4-4-16,0-8-34 0,-5-10-87 15,-7-1-145 1,-5-2-534-16</inkml:trace>
  <inkml:trace contextRef="#ctx0" brushRef="#br0" timeOffset="5207.06">3760 9356 2366 0,'0'0'322'0,"0"0"-126"16,0 0-126-16,0 0-13 15,-80 115-28-15,55-71 10 16,-1 5 4-16,-5 2-6 16,-1 2 8-16,-6 5-22 15,0 2 10-15,1-2-33 0,-4 2 8 16,1-4-7-1,5-5-2-15,3-7-2 16,6-10-24-16,9-10-50 0,11-15-74 16,4-7-78-1,2-2-478-15</inkml:trace>
  <inkml:trace contextRef="#ctx0" brushRef="#br0" timeOffset="5796.99">4112 8874 1984 0,'0'0'364'16,"0"0"-177"-16,0 0-66 16,0 0 31-16,0 0-62 15,136-67 16-15,-107 67-31 0,-4 4 17 16,-6 20-27-16,-5 8 20 16,-7 12-5-16,-7 6-18 15,0 6-11-15,-18 2-29 16,-8-2-3-1,-9-11-14-15,2-7-4 0,-2-12-1 16,1-12-8 0,5-10-46-16,7-4-1 0,7 0 14 15,6 0 12-15,9-9 28 0,0 7-11 16,6-3 7 0,21 5 10-16,9 0-11 0,1 0 10 15,3 2-4-15,-1 8 0 16,-1-3 0-16,-3 2-72 15,3-3-85-15,-7 0-87 16,-9-4-289-16</inkml:trace>
  <inkml:trace contextRef="#ctx0" brushRef="#br0" timeOffset="6269.9">4545 9721 2511 0,'0'0'301'0,"0"0"-105"15,0 0-41-15,0 0-48 16,0 0-34-16,152-12-16 16,-110 8-34-16,3 0 3 15,-6 0-25-15,-1 1 7 16,-5 3-8-16,-4-3 0 16,-6 3 0-16,-3 0-16 15,-4 0 7-15,6 0-95 0,-5 3-48 16,-1-3-303-16</inkml:trace>
  <inkml:trace contextRef="#ctx0" brushRef="#br0" timeOffset="6617.29">4846 9490 2612 0,'0'0'273'15,"0"0"-108"-15,0 132-57 0,0-74-49 16,0 2-49-16,-5-2 1 16,0-5-3-16,-1-2-14 15,-1-12 6-15,1-4-10 16,6-12-95 0,0-8-131-16,0-9-348 0</inkml:trace>
  <inkml:trace contextRef="#ctx0" brushRef="#br0" timeOffset="6990.09">5336 9324 1509 0,'0'0'971'15,"0"0"-829"-15,0 0 30 0,0 0-47 0,0 0-37 16,148 124-37-16,-104-82 18 16,3 7 2-16,-1 1 7 15,-1 2-23-15,-3 4 1 16,-4-1-15-1,3-1-21-15,-6-2-17 0,-4-4 7 0,-4-8-14 16,-5-10 12 0,-6-7-10-16,-5-6 2 15,-7-9-19-15,-4-8-70 0,0 0-31 16,0-20-113-16,-6-2-359 16</inkml:trace>
  <inkml:trace contextRef="#ctx0" brushRef="#br0" timeOffset="7259.92">5960 9428 1757 0,'0'0'1077'0,"0"0"-899"16,0 0-55-16,-89 124 4 16,55-69-48-16,-1 1-25 15,-3 2-23-15,-2 2-22 0,-5-1-4 16,3-4 3 0,2-2-10-16,2-7 2 0,7 3-29 15,10-12-170-15,8-11-455 16</inkml:trace>
  <inkml:trace contextRef="#ctx0" brushRef="#br0" timeOffset="7829.75">6415 9731 2063 0,'0'0'507'16,"0"0"-291"-16,0 0-26 15,0 0-43-15,0 0-57 0,140 0-24 0,-92 0-50 31,-2 0 34-31,-1 0-49 16,-5 0 7-16,-7 0-8 16,-6 0 0-16,-2 0-72 15,-10 0-101-15,-3 0-297 0</inkml:trace>
  <inkml:trace contextRef="#ctx0" brushRef="#br0" timeOffset="8340.34">7461 9096 2304 0,'0'0'300'0,"0"0"-153"16,0 0-20-16,0 0-39 15,-94 122-36-15,72-66 11 0,-1 10-25 16,6 12 25-16,5 5-18 15,10 1 23-15,2-6-9 16,12-10 6-16,17-8-32 16,6-14-3-16,7-14-2 15,5-11-19-15,-2-18 15 16,-4-3-23-16,-8-12 11 16,-12-18-6-16,-9-2-4 15,-12-1-1-15,-5 4-1 16,-21 10 4-16,-13 7-3 15,-1 7-1-15,1 5-21 16,7 0-31-16,21 17-89 16,11-3-49-16,0-6-368 15</inkml:trace>
  <inkml:trace contextRef="#ctx0" brushRef="#br0" timeOffset="8637.19">8089 9370 1253 0,'0'0'1441'16,"0"0"-1213"-16,0 0-50 16,132-26-58-16,-78 14-54 0,0 2-31 15,-4 2-28 1,-6 6 0-16,-5 2-2 16,-13 0-10-16,-8 0-23 0,-10 7-102 15,-8 8-336 1</inkml:trace>
  <inkml:trace contextRef="#ctx0" brushRef="#br0" timeOffset="8842.31">8187 9687 2781 0,'0'0'404'15,"0"0"-345"-15,0 0-9 0,0 0 25 16,134-5-49-16,-89 0-18 16,1-1-8-16,-1 0-6 15,12-3-74-15,-7-2-128 16,-7 2-440-16</inkml:trace>
  <inkml:trace contextRef="#ctx0" brushRef="#br0" timeOffset="9204.74">9025 9293 2611 0,'0'0'280'15,"0"0"-184"-15,-25 133 37 16,25-66-27-16,12-1-37 15,26-6-23-15,13-14-26 0,14-17 30 16,6-22-8-16,3-7 19 16,-5-36-36-16,-9-19 8 15,-16-20-33-15,-17-7 17 16,-17-4-8-16,-10 0-5 16,-23 8 5-1,-24 8-9-15,-18 17 3 0,-10 16-3 16,-6 19 0-16,4 18-52 0,7 14-10 15,10 61-63-15,20-7-134 16,18-1-1391-16</inkml:trace>
  <inkml:trace contextRef="#ctx0" brushRef="#br0" timeOffset="12680.37">2735 11239 1103 0,'0'0'584'16,"0"0"-387"-16,0 0 44 16,0 0-80-16,0 0-55 15,0 0-47-15,116 38-36 16,-108-28-3-16,-3-4-18 16,-3-3 37-16,-2-3 11 0,0 0 12 15,0 0-41-15,-13 0 0 16,-10-4-21-16,-1-3 5 15,-5 3-5-15,-5 0-2 16,1 4-5-16,0 0 14 16,-1 0-1-1,3 0-5-15,0 0-2 0,2 8-5 0,0 4 6 16,6 1 0 0,2 5 0-16,2 1-1 0,6 7 7 15,2 5-6 1,6 2 1-16,3 2 25 0,2 4-11 15,0 2 53 1,13 3-20-16,10 2 0 16,6-2-14-16,4-1-9 15,8-9 3-15,5-6-27 0,4-8 24 16,-2-10-13-16,-1-10 26 16,-7 0-18-16,-7-24-2 15,-6-15-10-15,-6-9-3 16,-8-6-5-16,-6-4 3 15,-7 3-11-15,0 0 16 0,0 9-13 16,-5 11 12-16,-2 14-12 16,1 11 9-16,6 10-4 15,0 0 1-15,0 25 5 16,0 10-12-16,15 3 15 0,3-1-20 31,7-5 22-31,0-3-23 0,10-9-32 16,-6-8-157-16,-6-8-500 0</inkml:trace>
  <inkml:trace contextRef="#ctx0" brushRef="#br0" timeOffset="12944.29">3303 11381 2397 0,'0'0'254'0,"0"0"-161"15,0 0-22-15,119 0 3 16,-80 0-43-16,5 0-16 15,-3 0-10-15,-1 0-10 0,-7 0 12 16,-1-3-15 0,-12-2-95-16,-9 4-213 0</inkml:trace>
  <inkml:trace contextRef="#ctx0" brushRef="#br0" timeOffset="13208.23">3370 11660 2183 0,'0'0'590'0,"0"0"-505"16,0 0-47-16,0 0 48 15,0 0-40-15,127 0-15 16,-92 0-31-16,4 0 7 16,-1 0-7-16,-1 0 0 0,6 0-55 15,-9-6-194 1,-9 0-1497-16</inkml:trace>
  <inkml:trace contextRef="#ctx0" brushRef="#br0" timeOffset="13746.98">4228 11405 2068 0,'0'0'269'15,"0"0"-140"-15,14-128-31 16,-8 65-45-16,1-6-30 16,-3 2-22-16,0 6 1 15,2 6 1-15,-6 14 4 16,0 10 8-16,0 13 18 15,0 10 47-15,0 8 9 0,0 0 12 16,0 21-72 0,0 11-15-16,0 11-10 0,0 12-3 15,4 5 5-15,0 1-5 16,3 6 14-16,1-1 0 16,0-2 26-16,1 3-2 15,-3-3 40-15,-2-2-25 16,-2-2-31-16,-2-10-14 15,0-7-5-15,0-12 9 16,-2-6-12-16,-8-9 8 0,-3-6-5 16,-1-4-6-16,1-5 2 15,1-1-12-15,3 0-16 16,3 0-21-16,6-14-69 16,0-5-127-16,0-2-466 0</inkml:trace>
  <inkml:trace contextRef="#ctx0" brushRef="#br0" timeOffset="13936.95">4672 11733 2766 0,'0'0'248'15,"0"0"-109"-15,4 148-5 0,-4-85-69 16,0-2-26-16,-15-2-38 15,-3-8 9-15,-9 10-10 0,2-15-63 16,4-10-200-16</inkml:trace>
  <inkml:trace contextRef="#ctx0" brushRef="#br0" timeOffset="14850.3">5392 10925 2063 0,'0'0'255'16,"0"0"-119"-16,0 0 9 15,0 0-19-15,0 0-42 0,0 0-43 16,0 0-24-16,51 61-8 16,-39-29 17-16,-2 5-25 15,-1 5 22 1,-2 6-23-16,-2 4 21 0,-3 0-19 16,-2 3 15-16,0-4-11 15,0-1-1-15,0-4 9 16,0 0 0-16,0 0 19 15,0-5-5-15,4-1 10 0,9-4-36 16,3-7 11 0,5-6-12-16,2-9 2 15,4-5-3-15,0-9 0 0,0-2 4 16,-4-21 5 0,-2-8 15-16,-5-8-20 0,-3 0 12 15,-3-4-12 1,-10 3-1-16,0 4-3 0,0 2 0 15,-23 5 0-15,-6 8 0 16,-9 4-1-16,-7 9-12 16,1 7-10-16,7 1-51 15,8 0 13-15,21 18-108 0,8-3-80 16,0-1-700-16</inkml:trace>
  <inkml:trace contextRef="#ctx0" brushRef="#br0" timeOffset="15135.13">6132 11297 2411 0,'0'0'286'0,"0"0"-105"15,0 0-17-15,114-18-92 0,-68 11-45 16,-3 0-8 0,-3 3-18-16,-9 4 8 15,-6 0-9-15,-12 11-127 0,-11 4-157 16</inkml:trace>
  <inkml:trace contextRef="#ctx0" brushRef="#br0" timeOffset="15348.34">6176 11552 2971 0,'0'0'240'0,"0"0"-189"15,0 0 2-15,0 0-39 16,0 0 2-16,149 6-15 16,-108-6-1-16,-3-6 0 15,8-10-68-15,-7 3-96 16,-6 1-335-16</inkml:trace>
  <inkml:trace contextRef="#ctx0" brushRef="#br0" timeOffset="15816.28">7108 11284 2377 0,'0'0'232'16,"0"0"-111"-16,18-131 2 15,-11 68-69-15,-3 5-28 16,-2 5-16-16,0 9-4 16,-2 11-1-16,0 13 0 15,0 15 46-15,0 5 37 16,0 9-20-16,-2 26-56 16,0 6-7-16,2 12-4 15,0 3-1-15,0 4 32 16,2 2-13-16,12 0 3 0,-1 1-16 15,1-3 14-15,-3-2-11 16,-5-4 22-16,-4-4-6 16,-2-8-4-1,0-6 2-15,0-6-23 16,-2-6 19-16,-8-3-14 0,-7-4 12 16,5-2-11-16,-5-3-4 15,5-5-2-15,-2-4-1 16,5-3-8-16,5 0-44 0,4 0-72 15,0-14-273 1,0-1-1706-16</inkml:trace>
  <inkml:trace contextRef="#ctx0" brushRef="#br0" timeOffset="16428.09">7893 11650 2377 0,'0'0'390'0,"0"0"-234"16,-11 111-43-16,-7-61-29 15,-5-1-36-15,2 0-17 0,-2-5-31 16,3-8 4-1,5-6-4-15,10-14-7 16,5-5-131-16,0-11-442 0</inkml:trace>
  <inkml:trace contextRef="#ctx0" brushRef="#br0" timeOffset="16982.75">8910 11025 2171 0,'0'0'264'15,"0"0"-102"-15,0 0-50 16,-114-2-39-16,75 2-39 16,0 12 16-16,1 8 0 0,0 3 3 15,5 12 13 1,4 3-7-16,4 8 11 0,9 4-38 16,7 3 7-1,7-2-18-15,2 2 7 0,2-3-24 16,19-4 20-16,8-8 0 15,4-8-6-15,5-8 3 16,2-8-21-16,3-4 12 16,-1-6-8-16,-3-4-4 15,2 0 0-15,10-14-44 16,-8-8-152-16,-8-5-266 0</inkml:trace>
  <inkml:trace contextRef="#ctx0" brushRef="#br0" timeOffset="17230.66">9275 11215 2459 0,'0'0'345'0,"0"0"-148"0,0 0-74 15,147-21-37 1,-96 14-65-16,-3-3-3 16,-4 1-18-16,-9 6 0 15,-8 1 0-15,-9 2-54 0,-11 0-78 16,-7 8-185-16,0 6-1883 16</inkml:trace>
  <inkml:trace contextRef="#ctx0" brushRef="#br0" timeOffset="17485.03">9391 11439 1732 0,'0'0'1312'15,"0"0"-1205"-15,0 0-69 16,0 0 15-16,0 0 3 15,0 0-56-15,153 0 13 16,-112 0-13-16,-1-2 0 0,-7 1 0 16,3 1-78-1,-7 0-136-15,-9 0-695 0</inkml:trace>
  <inkml:trace contextRef="#ctx0" brushRef="#br0" timeOffset="17755.32">10053 11343 2662 0,'0'0'270'0,"0"0"-88"16,0 0-83-16,0 0-18 15,116-11-63-15,-87 9-1 16,-4 0-17-16,-6 2 2 16,-1 0-2-16,1 0-107 15,-7 0-155-15,-3 9-664 0</inkml:trace>
  <inkml:trace contextRef="#ctx0" brushRef="#br0" timeOffset="18213.41">10769 10701 196 0,'0'0'57'31,"0"0"-57"-31</inkml:trace>
  <inkml:trace contextRef="#ctx0" brushRef="#br0" timeOffset="18581.02">10769 10701 1570 0,'27'-68'332'0,"-25"63"-46"0,-2-1-117 16,0 3-34-16,0 2-35 16,0 1 0-16,0 0-27 15,0 0 8-15,0 0 19 16,-4 13-59-16,-13 11-7 0,-1 10 5 16,1 12 39-16,-6 7-37 15,3 10 10 1,3 8-21-16,3 11 2 15,5 3-17-15,9 3 9 16,0-5 2-16,12-10-7 16,19-10 8-16,7-15-15 0,10-16 5 15,6-14-13 1,2-15 12-16,2-3-16 0,-7-21 11 16,-11-9-6-16,-15-4 0 15,-16 0-5-15,-9 3 4 16,-9 7-10-16,-24 11 6 15,-12 8 0-15,-4 5-76 16,-23 23-38-16,14 4-160 16,7 6-375-16</inkml:trace>
  <inkml:trace contextRef="#ctx0" brushRef="#br0" timeOffset="19853.93">3495 13237 1719 0,'0'0'581'15,"0"0"-308"-15,0 0-125 16,0 0-46-16,0 0-21 16,-132-41-41-16,92 36-25 15,-9 0 0-15,-2 1-13 16,-5 2 12-16,-2 2-14 15,1 0 1-15,1 0 0 16,2 14-2-16,7 6 1 16,9 5 0-16,7 4 0 15,14 8 3-15,7-1-8 16,10 4 10-16,0 2-15 0,27-3 15 16,8 0-10-16,11-6 10 15,0-1-10-15,8-6 5 16,-3-6 0-16,0-5-2 15,-2-1 7-15,-7 0 35 16,-5 1 18-16,-8 2 27 16,-10 5-26-16,-7 4 14 15,-10 5-25-15,-2 3-5 16,-14 3-12-16,-19 4-25 16,-9-1 9-16,-8-1-8 0,-6-6-5 15,-2-7 4-15,-2-5-11 16,0-10 5-16,5-7-12 15,3-4-33-15,10 0 1 16,14-14-14-16,9-9-47 16,19-16-59-16,0 7-254 15,13 10-487-15</inkml:trace>
  <inkml:trace contextRef="#ctx0" brushRef="#br0" timeOffset="20225.82">3841 13612 2402 0,'0'0'324'16,"0"0"-92"-16,0 0-67 0,133 0-69 0,-81 0-45 15,-2 0-23-15,-2 0-15 16,-4 7-7-16,-9 3 2 16,-8-1-16-1,-9 0-21-15,-18 12-63 0,0-7-114 16,-6 0-574-16</inkml:trace>
  <inkml:trace contextRef="#ctx0" brushRef="#br0" timeOffset="20482.62">3867 13854 2197 0,'0'0'794'0,"0"0"-730"15,0 0 7-15,0 0-8 16,0 0-12-16,128 18-21 15,-95-18-29-15,0 0 22 16,1 0-22-16,-5 0 15 16,-3-6-16-16,-4 4 0 15,-4-4-4-15,3 4-19 16,2 2-60-16,0 0-93 16,-3 0-294-16</inkml:trace>
  <inkml:trace contextRef="#ctx0" brushRef="#br0" timeOffset="20902.64">4730 13714 2536 0,'0'0'335'0,"0"0"-201"0,0 0 7 16,0 0-65-16,0 0-3 16,0 0-45-16,131 0 5 15,-100-2-28-15,-2-2 7 16,-2 0-12-16,-2-2 0 16,-3-1-1-16,-2 3-19 15,-2-1-89-15,2-4-98 16,-7 4-278-1,0 5-1354-15</inkml:trace>
  <inkml:trace contextRef="#ctx0" brushRef="#br0" timeOffset="21431.49">5390 13404 2020 0,'0'0'313'16,"0"0"-150"-16,0 0-1 0,22-106-72 0,-16 62 7 15,2-3-65 1,-2-6 26-16,-4 3-20 0,0 4 0 15,-2 10 24 1,0 10-17-16,0 12 19 16,0 10-6-16,0 4 1 15,0 4-27-15,0 20-13 0,0 8-18 16,0 8 0-16,0 8-1 16,9 5 4-1,1 2-6-15,2 6 8 16,-1 1-7-16,3 6 9 15,-1 3-2-15,1 2-5 16,-5-2 27-16,-1-3 2 16,-2-4-8-16,-2-11 1 15,-4-6-18-15,0-10 13 0,0-10-17 16,0-8 20-16,-2-7-20 16,-8-7 11-16,2-1-11 15,1-4-1-15,1 3 0 16,0-3-3-16,6 0-4 15,0 0-43-15,0-11-39 16,0-4-111-16,8-2-206 0</inkml:trace>
  <inkml:trace contextRef="#ctx0" brushRef="#br0" timeOffset="22719.27">7875 13052 1672 0,'0'0'290'0,"0"0"-87"0,0 0-77 16,0 0-72-16,0 0 27 15,0 0-68-15,-13 119 13 16,13-85-24-16,0 3 16 15,6 5-3-15,4 7 54 16,-2 2 24-16,1 4-11 16,0-1-19-16,0 0-37 15,0-4 15-15,-3-1-28 16,1-8 17 0,0-2-25-16,-5-7 10 0,3-6-14 15,-3-5-1-15,0-8 0 0,0-6 7 16,0-2-12-1,-2-3 10-15,0-2-10 0,0 0 11 16,0-7-7-16,0-13 1 16,0-6 0-16,-8-7 0 0,-1-9 0 15,0-4-7 1,-2-7 16-16,0-5-14 0,1-4 13 16,4-5-16-16,4-2 8 15,2-1 0-15,0-2-1 16,2 3 1-1,18 6 7-15,7 10-6 16,4 13 42-16,7 12-13 0,2 11 32 16,3 16-21-16,-1 1 13 15,-5 8 1-15,-5 16 4 16,-10 8-15-16,-11 6-19 16,-9 8 18-16,-2 3-27 15,-13 11 10-15,-16-2-26 16,-9 0 4-16,-2-4 3 0,0-8-7 15,7-10 0-15,6-10-1 16,6-9-16-16,13-9-57 16,8-8-41-1,4-7-99-15,18-11-35 0,3-3-647 16</inkml:trace>
  <inkml:trace contextRef="#ctx0" brushRef="#br0" timeOffset="23036.9">8593 13462 2488 0,'0'0'296'0,"0"0"-128"16,0 0-30-16,0 0-61 16,158-5-41-16,-109-2-31 15,-7 0-2-15,-3 3 4 16,-13 4-14-16,-12 0-7 15,-10 11-126-15,-4 6-293 0</inkml:trace>
  <inkml:trace contextRef="#ctx0" brushRef="#br0" timeOffset="23259.58">8613 13738 2926 0,'0'0'195'16,"0"0"-151"-16,0 0 13 0,0 0-38 16,0 0 1-16,144 12-12 15,-111-12-7-15,-4 0 1 16,-1 0 3-16,1 0-10 16,9 0-47-16,-7-4-144 15,-2 0-731-15</inkml:trace>
  <inkml:trace contextRef="#ctx0" brushRef="#br0" timeOffset="23568.72">9560 13617 2789 0,'0'0'215'0,"0"0"-127"16,0 0 37-16,0 0-25 0,0 0-60 15,132-30-21-15,-97 26-10 16,-4 1-5-16,-2 1-4 15,-4 2 8 1,0 0-16-16,6 0-52 0,-4 0-89 16,-5 0-305-16</inkml:trace>
  <inkml:trace contextRef="#ctx0" brushRef="#br0" timeOffset="24084.69">10584 12901 2260 0,'0'0'360'0,"0"0"-163"16,0 0-24-16,0 0-86 16,0 0 6-16,0 0-58 15,-92 139 8-15,74-85-2 0,3 8 1 0,1 11 3 16,10 3-27-16,4 6 11 31,0 0-20-31,9-5 41 0,20-14-40 16,11-14 5-1,11-20-15-15,3-15 4 16,2-14-3-16,-6-7-1 16,-9-24 21-16,-16-6-20 15,-17-6 19-15,-8 3-19 16,-4 5 2-16,-25 12-2 0,-9 9-2 15,-9 12-24-15,-2 2-39 16,2 12-46-16,-2 32-64 16,11-3-85-16,11-3-604 0</inkml:trace>
  <inkml:trace contextRef="#ctx0" brushRef="#br0" timeOffset="26088.29">2240 8756 1791 0,'0'0'476'15,"0"0"-270"1,0 0-56-16,0 0-33 0,0 0-63 15,0 0-19-15,-132 7-34 16,106 15 24-16,3 8 26 16,7 12-40-16,6 8 22 15,10 12-14-15,0 8 43 0,0 27-2 16,15 23-1 0,-1 23-20-1,-4-11 5-15,-8-24-3 0,-2-33-3 0,0-22-19 16,-4 5-19-16,-13 3 8 15,-8 1-7-15,0-13 4 16,-1-15 0-16,1-15-5 16,6-9 0-16,5-10-2 0,5 0 2 15,5-4-15 1,4-12 14-16,0-2-16 0,6 2 17 16,9 2-1-16,6 4-5 15,-1 6 6 1,-1 4 0-16,4 0 0 0,0 16 0 15,-1 12 17-15,-5 7-10 16,-1 9 9-16,-3 7-15 16,-6 2 1-16,-4 0 4 15,-3 3-4-15,0 2-2 16,0 2 4-16,0 3 5 0,0-1 1 16,0 0 16-16,0 3-26 15,0 0 14 1,0 0-13-16,4-1 6 0,3-2-2 15,-3 1-6 1,0-2 1-16,-4 2-1 16,0-3 1-1,0 0 0-15,0-3-10 0,-8-3 22 0,-3-2-16 32,1-2 12-32,2 1-12 0,1 4 9 0,3 1-2 0,2 2-3 31,2 2 1-31,0 1-1 0,0-2 5 15,2-1-10 1,4 0 13-16,1-3-6 16,-1-1-1-16,-1 1-1 15,0-4 1-15,-3 5-1 16,0-5 0-16,3 2 3 0,-3 2-6 16,0-1 8-1,2 2-5-15,-2-1 4 0,1-1-8 16,-3-2 6-16,0 0-2 15,0-2 0-15,0-1-1 16,0-1 0-16,0-2 1 16,0 0-7-16,0-5 14 15,0 5-9-15,0-3 9 16,0 1-13-16,0 3 7 16,0-2-1-16,0 1 0 15,0 0 0-15,0 3-4 16,0-3 9-16,0 0-9 15,0 0 8-15,-5 0-4 16,3-1 0-16,0 1 0 0,2 0 0 16,0 2 4-16,0 4-9 15,4 3 11-15,7 3-12 16,3-3 13-16,-3 3-9 16,3-5 9-16,-4-6-11 15,1-8 4-15,1-9-1 16,-1-9 1-16,-3-7-2 15,4-1-3-15,-1-11 5 16,1-2-1-16,-2 0-2 16,-1 0-12-16,1-15-32 15,-8-11-36-15,0 5-103 0,-2 1-477 0</inkml:trace>
  <inkml:trace contextRef="#ctx0" brushRef="#br0" timeOffset="31657.93">3152 15252 1748 0,'0'0'170'0,"0"0"-89"15,0 0 49-15,0 0 82 0,0 0-97 0,0 0 16 16,48 32-57-16,-23-8 5 31,6 5 27-31,8 8-28 0,7 11 25 16,8 6-51-16,4 8-6 15,2 1-28-15,0 1 6 0,0-2-18 16,-9-6-2 0,-4-6-4-16,-9-6 0 15,-7-6-4-15,-8-3 8 16,-10-14-8-16,-4 2 11 16,-7-9-4-16,-2-5-3 15,0 0-1-15,0-9-105 16,-11 0-181-16,0-10-920 0</inkml:trace>
  <inkml:trace contextRef="#ctx0" brushRef="#br0" timeOffset="32065.92">3800 15350 2192 0,'0'0'308'0,"0"0"-106"0,0 0-52 16,0 0-9-16,0 0-46 16,-147 138-35-16,105-92-18 15,0 3 3-15,-1 1 8 0,7-4-30 16,3 2-1-16,6-5-16 16,2-2 0-16,6 5-6 15,-1 3 0-15,1-5 0 16,6-4-18-16,0-8-34 15,6-6-29-15,7-16-23 16,0-6-149-16,0-4-248 0</inkml:trace>
  <inkml:trace contextRef="#ctx0" brushRef="#br0" timeOffset="32599.4">4267 16022 2417 0,'0'0'232'16,"0"0"-178"-1,0 0-29-15,0 0-17 0,0 0-2 0,19-127-11 16,-13 94 13-16,-2 4-3 16,-2 12 4-1,-2 5 3-15,0 12 147 0,0 0-17 32,0 25-87-32,0 15-34 15,0 6-7-15,0 10-6 16,0-1 13-16,0-1-12 15,0-1 12-15,0-7-17 0,0-2 6 16,0-9-9-16,0 0-1 16,0-8 0-16,0-4-53 15,0-5-81-15,4-9-155 16,-2-1-887-16</inkml:trace>
  <inkml:trace contextRef="#ctx0" brushRef="#br0" timeOffset="33044.78">4810 15620 1390 0,'0'0'1012'0,"0"0"-731"0,0 0-71 16,0 0-64-16,136-1-62 15,-92 1-4-15,1 0-39 16,-1 0 13-16,-1 4-33 16,-7 6 7-1,-5-2-22-15,-8-2 1 0,-8-2-7 0,-4-4-2 16,-6 0 2-1,-5 0-101-15,-2 0-14 0,-12 0-299 0</inkml:trace>
  <inkml:trace contextRef="#ctx0" brushRef="#br0" timeOffset="33319.58">4899 15857 2814 0,'0'0'238'0,"0"0"-164"0,0 0 68 32,0 0-82-32,0 0-27 0,116 5-9 0,-81-5-16 15,2 0 10-15,-6 0-17 16,-2 0 6-16,-5 0 0 31,-2 0-12-31,-3-7 5 0,2-9-61 16,-5 6-131-16,-3-3-543 0</inkml:trace>
  <inkml:trace contextRef="#ctx0" brushRef="#br0" timeOffset="34370.98">5808 15557 2057 0,'0'0'359'0,"0"0"-148"16,0 0-47-16,0 0-68 16,0 0-63-16,0 0 67 15,0 0-5-15,52 0 10 16,-21 0-18-16,0 0-17 15,5 0-40-15,-1 0-4 16,2 0-19-16,-4-5-1 16,-2 1-6-16,-4 3 3 15,-3-1-10-15,-4 2 7 0,-2 0 0 16,0 0-99 0,4 0-53-16,-1 0-222 0,-6 2-1499 15</inkml:trace>
  <inkml:trace contextRef="#ctx0" brushRef="#br0" timeOffset="35033.92">6667 14988 2182 0,'0'0'338'16,"0"0"-188"-1,0 0-37-15,127-43-13 0,-83 43-38 16,-1 0 36-16,-5 8-29 0,-7 18-1 16,-8 10-36-16,-15 6 2 31,-8 6-21-31,-2 2-3 0,-25 0-5 0,-6-5 1 15,-5-9-12 1,3-10-8-16,3-13 3 16,10-10-19-16,8-3 21 15,14 0 1-15,0 0-4 16,18 0 12-16,18 9 20 16,6 14 21-16,5 7-21 0,-5 10 33 31,-9 6-37-31,-10 0 7 0,-11 2-15 15,-12 1 14-15,-8-7 2 16,-23-3-6-16,-9-4 5 16,-9-7-15-16,0-10 8 15,-2-6-15-15,7-12 3 16,3 0-4-16,8-3-5 0,13-20-25 16,10 1-38-16,10-6-78 15,17 2-119-15,5 4-559 0</inkml:trace>
  <inkml:trace contextRef="#ctx0" brushRef="#br0" timeOffset="35669.37">8194 15601 2026 0,'0'0'391'15,"0"0"-135"-15,0 0-95 16,127-8-35 0,-87-6-52-16,-2-8-12 0,-7-6-41 0,-9-2-3 31,-6-3-18-31,-12 3 4 0,-4-4-4 0,0 6 5 15,-22 4 4 1,-7 11-9-16,-5 8 25 16,-1 5-24-16,2 0 7 0,6 19-7 15,6 13 35 1,11 3-15-16,5 5-11 16,5 2-4-16,2 1-5 0,19-6-2 15,8-2 0-15,6-12-4 0,17 12-111 31,-8-13-165-31,-6 0-2223 0</inkml:trace>
  <inkml:trace contextRef="#ctx0" brushRef="#br0" timeOffset="36374.06">9480 14892 1399 0,'0'0'825'16,"0"0"-707"0,0 0-17-16,0 0 49 0,0 0-24 15,0 0-50-15,0 0-6 16,136 116 31-16,-94-75-12 16,6 11 6-16,-2-3-23 0,3 5 5 31,-5-6-43-31,-1-2-13 15,-7-7-14-15,-3-2-7 0,-8-7 0 0,-3-4 6 16,-7-2-11-16,-4-2 13 31,-1-4-11-31,-6 0 3 16,-2-8-61-16,-2-2-92 0,0-4-215 16,0-4-1688-16</inkml:trace>
  <inkml:trace contextRef="#ctx0" brushRef="#br0" timeOffset="36671.01">10090 15066 2300 0,'0'0'373'0,"0"0"-189"0,0 0-32 16,0 0-77-16,0 0-26 16,0 0-21-16,-120 134 12 15,89-90-15-15,-5-4 11 16,3 1-14-16,0 3-2 16,2-4 7-16,2-1-23 15,2 1 10-15,4 1-13 16,6-4-2-16,3-5-10 0,12 3-56 15,2-17-80 1,0-6-247-16</inkml:trace>
  <inkml:trace contextRef="#ctx0" brushRef="#br0" timeOffset="37253.67">10403 15270 1950 0,'0'0'413'0,"0"0"-199"16,0 0-46-16,0 0-31 15,0 0-29-15,0 0-30 16,121 62-5-16,-108-24 7 16,-5 10-12-16,-8-2-2 0,0 6-19 15,-11-2 2-15,-13-1-28 16,-10-10 0-16,-1-6-17 16,-3-8 0-16,3-10-4 15,4-7-11-15,4-8-9 16,6 0-37-1,11-4 28-15,4-10 3 0,6 6 26 16,0 4-11 0,16 4 10-16,9 0 0 0,2 7 1 0,4 12-1 15,0-5 6-15,-2-1-9 16,2-4 4 0,-4-6-35-16,7-3-103 15,-11-3-66-15,0-11-344 0</inkml:trace>
  <inkml:trace contextRef="#ctx0" brushRef="#br0" timeOffset="37637.94">10927 15051 2018 0,'0'0'431'15,"0"0"-146"-15,0 0-85 16,0 0-69-16,141-4-60 16,-97 4-7-16,-2 0-16 15,-1 0-27-15,-6 0 9 16,-4 0-20-16,-6 0-6 16,-10 8-8-16,-5 3-5 15,-10 1-69-15,0 1-154 0,-14 1-1249 0</inkml:trace>
  <inkml:trace contextRef="#ctx0" brushRef="#br0" timeOffset="37879.11">10998 15334 2871 0,'0'0'169'0,"0"0"-31"16,0 0-44-16,0 0-47 0,122 17-23 16,-83-17-24-16,-3 6 13 15,-3-6-12-15,0 0-2 16,-2 0-3 0,5 0-97-16,-7 0-269 0,-4 0-1986 0</inkml:trace>
  <inkml:trace contextRef="#ctx0" brushRef="#br0" timeOffset="38572.94">11943 14776 1926 0,'0'0'358'0,"0"0"-179"0,0 0 20 16,0 0-75-16,0 0-6 31,116-72-13-31,-89 72-19 0,-2 4-7 0,-1 10-24 31,-4 13 18-31,-2 7-30 0,-5 8 18 16,-6 12-18-16,-5 6-4 15,-2 4-18-15,0 4-6 16,-20-2-11 0,-9-3 0-16,-2-9-5 0,-7-10 9 15,1-17-16-15,-4-10-17 16,3-17-32-16,5 0-38 15,6-12 27-15,12-14 13 16,5 1 29-16,10 4 26 16,0 8-3-16,10 12 3 15,16 1 38-15,5 1 41 0,3 21-46 16,4 1 3-16,-3 3-24 16,-1-8-7-16,-1-4-5 15,-4-2 4-15,-4-9-9 16,-5-3 12-16,-7 0-14 15,3-6-13-15,-5-14-116 16,-2 3-275-16</inkml:trace>
  <inkml:trace contextRef="#ctx0" brushRef="#br0" timeOffset="42944.9">13274 6687 1591 0,'0'0'293'16,"0"0"-144"-16,0 0-23 0,16 109-75 15,-7-73 39-15,-1 0-26 16,0 2 31-16,0 4-13 16,-3 0-8-16,-1 5-21 15,0 0-8-15,-2 3 0 16,2 6-20-16,0 4 29 15,-2 5-27-15,-2 6 8 16,0 7-10-16,0-3 17 16,0 1-21-16,0-5-11 0,0-3 2 15,0-6-3-15,0 0 17 16,0-4-26-16,0-4 10 16,0-3-1-1,0-7-15-15,0-7 6 0,0-12 0 16,0-4-40-16,4-6-106 15,1-4-175-15,-1-6-1626 0</inkml:trace>
  <inkml:trace contextRef="#ctx0" brushRef="#br0" timeOffset="43206.95">13185 8711 1926 0,'0'0'367'0,"0"0"-249"0,0 0 119 15,0 0-96-15,0 0-28 16,130-96-71-16,-82 51-2 15,6-1-35 1,-3-2 4-16,-4 8-8 0,-7 8-2 16,-8 16-54-16,-11 9-241 15,-11 7-1809-15</inkml:trace>
  <inkml:trace contextRef="#ctx0" brushRef="#br0" timeOffset="43434.34">13315 9097 2284 0,'0'0'219'16,"0"0"-109"-1,0 0-2-15,113-94-70 0,-70 56 5 0,-2 0-42 16,-1 4 6-16,-3 4-6 15,-4 6-2-15,-11 6-64 32,-6 8-227-32</inkml:trace>
  <inkml:trace contextRef="#ctx0" brushRef="#br0" timeOffset="43977.66">13581 9157 1653 0,'0'0'273'0,"0"0"5"15,0 0-54-15,0 0-92 16,0 0-4-16,0 0-42 16,6 133 4-16,-6-95-51 15,0 6 6-15,0 2-25 16,0 5-3-16,0 0-3 16,0 4-5-16,0-1 12 15,0 2-21-15,0 2 15 16,0 2-14-16,0-2 11 15,0 3-7-15,0-3-1 0,0 2-4 16,0-2 0-16,0 0 0 16,0 1 0-16,0 1-7 15,0 2 17-15,0 0-14 16,0 4 13 0,0-2-16-16,0 1 8 0,0-4-1 15,0 2 0-15,0-3 2 16,0-2-2-16,0-6 4 15,0-5-8-15,0-11 13 0,0-10-18 16,0-8 6 0,0-10-8-16,0-8-119 0,0 0-355 0</inkml:trace>
  <inkml:trace contextRef="#ctx0" brushRef="#br0" timeOffset="45047.13">13461 11253 2213 0,'0'0'212'15,"0"0"-35"-15,0 0-69 0,118-128-3 16,-75 88-75-16,-3 2-7 15,-2 8-23-15,-5 6-1 16,-8 10 1-16,-7 10-32 0,-10 4-26 16,-3 4-24-16,-5 16 81 15,0 8-2 1,-2 4-5-16,-7-1 16 0,-2 4 14 16,2-3-1-16,2-2 2 15,3 0-23 1,0 0 0-16,1 0 7 15,-2 3-7-15,1-1 25 0,2 2-19 16,-3 4 27-16,1 6-24 16,0 2 8-16,-1 5-3 15,1 0 17-15,1 2-16 0,1-2-14 16,0 2 12-16,-1 0-7 16,-1 3 53-1,2 2-34-15,-2-3 3 16,4 3-7-16,0-4-4 0,0 0-14 15,0-1 2-15,0-1-10 16,0 0 13 0,6 6-13-16,-2 2 12 0,1 4-9 15,-3 3 8 1,-2-2-6-16,0 0 0 0,3-5 0 16,-3-6 0-1,0-1-1-15,2-2-4 16,0 0 10-16,-2 2-3 15,0 4 6-15,0-1-12 16,0 2 5-16,0 1-1 16,0 0 0-16,3 0 0 15,-1 2-1-15,0 0 9 16,2 3-1-16,0 2-3 16,-1 2 7-16,1 1-5 0,1 1-6 15,0-3 0-15,-1 5 0 16,0-5 0-16,0 4 4 15,1-1-10-15,-1 2 13 16,4-2-8-16,-4 2 11 16,2 1-18-16,1-1 13 15,-1 2-5-15,2 2 4 16,0 4 5-16,-1 1 14 16,1 22-17-16,4 15 22 15,-1-9-24-15,-1-10 12 16,0-13-12-16,-1-16-1 15,5 6-3-15,-3 9-1 16,2-1 1-16,-2-3 0 0,-4 0 0 16,-1-5 8-16,-1 1-10 15,-3-7 9-15,1-5-14 16,1-1 7-16,1-1 0 16,3-1 0-16,-1 11 0 15,2 1-1-15,-2 8 9 16,-1 2-19-16,1 5 22 0,0 1-13 15,0-1 8-15,-3-4-12 16,0-5 7-16,3 0-1 16,-1-8 0-16,2 5 0 15,0-3-8-15,-1 7 16 16,1-1-18-16,0 2 10 16,1-2-6-1,-1 0-45-15,4-4 37 0,-1-9 1 16,2-5-33-16,-4-4-35 15,-2 0 13-15,-5-14-155 0,-2-16-509 16</inkml:trace>
  <inkml:trace contextRef="#ctx0" brushRef="#br1" timeOffset="60934.97">16542 3921 2354 0,'0'0'395'16,"0"0"-209"0,0 0-102-16,0 0-8 0,-11 121-37 15,11-58-3-15,3 3-7 0,14 1-20 16,5-4 30-16,5-9-20 15,2-11 11-15,5-16-30 16,1-13 15-16,5-14-8 16,3 0 8-1,-1-27 15-15,-1-17-4 0,-6-8-1 16,-4-14-25 0,-9 1 7-16,-6 1-2 15,-8 7-9-15,-5 18 10 0,-3 14-6 16,0 21 0-1,0 4 7-15,0 52 14 16,0 50-12-16,2 53 39 0,14 29-4 0,2 9 9 16,-3-15-33-1,-10-21 15 1,-5-8 1-16,-5-11 5 16,-28-8-11-16,-7-27-18 15,-3-25-2-15,3-25-4 16,1-17-7-16,-13-5 1 15,-6-13-25-15,-9-18-28 0,1-20 4 16,-4-59-11-16,5-37-9 16,19 2 22-16,15 7 24 15,23 23 18-15,8 28 10 16,14 0-8-16,20 2 10 16,12 12-11-16,8 12 4 15,8 6-1-15,5 2-39 16,2 0-45-16,27-14-50 15,-15 3-123-15,-12 3-451 0</inkml:trace>
  <inkml:trace contextRef="#ctx0" brushRef="#br1" timeOffset="61270.85">17657 4106 2141 0,'0'0'674'16,"0"0"-487"-16,0 0-57 0,152-6-31 16,-104 5-43-1,-3-2-42-15,-7 2 9 0,-5-2-23 16,-6 3 10-16,-9 0-10 16,-9 0 0-16,-7 0-126 15,-2 0-159-15</inkml:trace>
  <inkml:trace contextRef="#ctx0" brushRef="#br1" timeOffset="61452.32">17670 4409 3029 0,'0'0'204'15,"0"0"-94"-15,0 0-30 16,127 7-46-1,-86-7-21-15,-6 0-9 0,1 0-3 16,11 0-2 0,-9-4-139-16,-7-8-349 15</inkml:trace>
  <inkml:trace contextRef="#ctx0" brushRef="#br1" timeOffset="62096.28">18804 3560 2397 0,'0'0'350'15,"0"0"-177"1,0 0-42-16,-117 149-30 0,83-80-55 15,-2 23 11-15,3 22-32 16,6-7 14-16,12-9-1 16,13-12-2-16,2-24-2 15,13 1-21-15,18-2 5 16,6-15-10-16,9-11 27 0,-5-13-17 16,-2-12 13-16,-8-10-25 15,-9 0 3-15,-10-22-4 16,-12-9-5-1,0-2 7-15,-16 3-3 0,-20 6-8 16,-6 7 9-16,-5 12-10 16,3 5-44-1,5 0-27-15,20 1-52 0,11 11-202 16,8-2-739-16</inkml:trace>
  <inkml:trace contextRef="#ctx0" brushRef="#br1" timeOffset="62457.28">19177 4095 2706 0,'0'0'263'16,"0"0"-124"-16,0 0 8 15,0 0-27-15,0 0-58 0,152-3-24 16,-110-5-15-1,3 0-6-15,-5 0-4 0,-3 4-13 0,-1 0 14 32,-5 1-14-32,5 3-24 0,-4-2-155 0,-11 2-301 15</inkml:trace>
  <inkml:trace contextRef="#ctx0" brushRef="#br1" timeOffset="62963.14">19981 3618 2339 0,'0'0'355'16,"0"0"-190"-16,0 0-13 0,0 0-26 16,0 0-41-16,148 99-21 15,-103-59-26-15,1 8 5 16,1-2-11-16,-3 5-5 16,-2 3 10-16,1 4-18 15,-5 2 10-15,0 0-28 16,0 1 16-16,-7-3-13 15,-1-6-4-15,-9-12 0 16,-5-10-2-16,-5-14 2 16,-7-9-24-16,-4-14-82 0,0-16-202 15,-2-6-224-15</inkml:trace>
  <inkml:trace contextRef="#ctx0" brushRef="#br1" timeOffset="63239.89">20633 3703 2713 0,'0'0'265'15,"0"0"-98"-15,0 0-38 0,-105 137-43 16,65-75-36-16,-5 6-4 0,-4 7-14 31,-5 1-21-31,1 3 2 0,0-4-9 0,6-8 4 16,9-14-7-1,11-13-2 1,5-8-103-16,9-11-211 0,1-10-952 16</inkml:trace>
  <inkml:trace contextRef="#ctx0" brushRef="#br0" timeOffset="67758.64">16504 6363 2007 0,'0'0'295'0,"0"0"-128"0,0 0-43 15,0 0-7-15,0 0-16 16,0 0-48-16,0 0-20 15,-29 72 0-15,29-17 36 16,18 8-33-16,6 1 29 16,8-4-41-16,3-13 3 15,6-14-27-15,1-12 6 16,3-17-5-16,1-4-1 16,-1-21 8-16,-5-19-7 15,-7-11 2-15,-8-10-3 0,-12-2 0 16,-9 5-71-16,-4 11 18 15,0 15 32-15,-6 18 19 16,-3 14 1-16,3 30 2 16,6 44 31-16,0 40 15 15,6 32 28-15,12 11-23 16,-4-11-11-16,-10-19-17 16,-4-13 24-16,-21 3 7 15,-12-17-3-15,-2-18-21 16,1-22-30-16,3-19 6 15,-7 0 2-15,-2-13-18 0,-4-12-4 16,4-16-35-16,-1-32-26 16,8-28-14-16,6-14 2 15,12-9 24-15,8 1 28 16,7 6 7-16,0 14 20 16,24 10 6-16,27 2-6 15,-3 15-138-15,-4 6-173 0</inkml:trace>
  <inkml:trace contextRef="#ctx0" brushRef="#br0" timeOffset="68060.87">17618 6469 2123 0,'0'0'414'15,"0"0"-157"-15,119 0-111 16,-57 0-55-16,0 0-57 0,-4 5-3 0,-8 7-31 31,-10 1 10-31,-11-1-10 0,-13 6-36 16,-12-4-163-16,-4-2-407 0</inkml:trace>
  <inkml:trace contextRef="#ctx0" brushRef="#br0" timeOffset="68308.28">17717 6759 2731 0,'0'0'280'0,"0"0"-188"16,0 0-66-16,0 0 7 16,0 0-3-16,140 58-18 15,-107-55 5-15,1-3-16 16,-5 0 1-16,-2 0 5 15,-5 0-14-15,1 0-25 16,-6 0-101-16,-5 0-194 0</inkml:trace>
  <inkml:trace contextRef="#ctx0" brushRef="#br0" timeOffset="69699.48">19010 5981 1962 0,'0'0'266'16,"0"0"-152"-16,0 0-71 15,0 0 53-15,0 0-24 16,0 0 31-16,0 0-57 0,-20-30 11 16,6 30 22-16,1 0-28 15,-3 2-1-15,-1 12-30 16,-3 7 9-16,-3 2-28 15,0 5 22-15,0 5-17 16,0 5 16-16,1 2-20 16,-1 6 24-16,1 7 9 15,4 2-3-15,3 9 7 16,3 5-24-16,6 7 12 16,6 0-23-16,0 2 2 0,0-2 0 15,20-5-3 1,4-7 7-16,8-12 4 0,4-12 28 15,6-10-14-15,0-12 14 16,5-12-23-16,-3-6 13 16,-3-10-25-16,-6-20 10 15,-8-13-7-15,-4-3 0 16,-13-2-10-16,-10 4 5 16,0 11-14-16,-16 6 12 15,-17 13-8-15,-9 9-28 0,-5 5-7 31,5 0-64-31,6 14-18 0,14 9-67 16,11-5-126-16,9-4-351 16</inkml:trace>
  <inkml:trace contextRef="#ctx0" brushRef="#br0" timeOffset="70281.57">19578 6546 2393 0,'0'0'271'16,"0"0"-208"-16,0 0 78 0,0 0-29 15,0 0 0-15,0 0-54 16,114 0 8-16,-83 0-20 16,-2 0-1-16,0 0-13 15,-5 0-15 1,1 0 0-16,-5 0-13 0,-3-1 2 16,-3 1-2-16,-5 0 0 15,-3 0-4-15,2 0-1 0,-8 0-136 16,0 0-228-16,0 8-1955 0</inkml:trace>
  <inkml:trace contextRef="#ctx0" brushRef="#br0" timeOffset="71339.25">20612 5845 1696 0,'0'0'495'16,"0"0"-301"-16,0 0 11 15,0 0-70-15,0 0-31 16,0 0-37-16,0 0-33 16,-24 9-15-16,4 8-11 15,0 9 17-15,-5 6-8 16,1 9 12-16,2 6-16 0,2 6 39 15,1 7-16 1,4 6-4-16,7 4-11 16,2 5-9-16,6-2 17 15,0 3-12-15,0-3 13 16,19-5-4-16,1-2 24 0,4-7-35 16,3-8 17-16,-1-4-25 15,-1-9 0-15,2-6-7 16,-4-8 1-16,-4-8-6 15,-1-8 5-15,-3-8-26 0,8-8-107 16,-5-16-24 0,-5-4-358-16</inkml:trace>
  <inkml:trace contextRef="#ctx0" brushRef="#br0" timeOffset="71579.47">20866 6479 2309 0,'0'0'327'15,"0"0"-103"-15,0 0-65 16,0 0-67-16,114 0-68 15,-80 0 1-15,-3 0-21 16,-2 0-5-16,-9 0 1 0,1 0-10 16,-6-3-161-16,-7 1-486 15</inkml:trace>
  <inkml:trace contextRef="#ctx0" brushRef="#br0" timeOffset="72173.84">21466 6057 1936 0,'0'0'354'16,"0"0"-158"-16,0 0-6 0,0 0-61 15,0 0-4-15,0 0-61 16,0 0 9-16,116 63-33 15,-116-29 1 1,0 0-32-16,-11 2 3 0,-13-2-12 16,-3-4-14-16,-2-8-39 15,4-8-12-15,8-8 52 16,7-3 13-16,10-3 4 0,0 1 0 16,23 1 23-16,10 4 25 15,3 6-15-15,-1 4 8 16,-8 6 21-16,-7 7 5 15,-11 4-20-15,-9 3 10 16,0 3-40-16,-25-3 10 16,-6 0-30-16,-4-1 11 15,-3-8-11 1,2-5-1-16,3-8 0 0,8-4-9 16,5-8-22-1,11-2-39-15,7 0-32 0,2-27-97 16,13-4-97-1,8-1-792-15</inkml:trace>
  <inkml:trace contextRef="#ctx0" brushRef="#br0" timeOffset="72542.56">21809 5811 2326 0,'0'0'386'15,"0"0"-174"-15,0 0-52 0,0 0-64 16,103 142-23-1,-78-89-10-15,-6 5-12 16,0 3-18-16,-9 5 13 16,-5 4-22-16,-5-1 22 15,0 4-24-15,-20 0 3 16,-9 2-25-16,-4-2 6 16,-3-6-6-16,-2-6-12 15,4-11 12-15,5-10-97 16,-4-7-43-16,11-8-192 15,2-9-1397-15</inkml:trace>
  <inkml:trace contextRef="#ctx0" brushRef="#br0" timeOffset="73634.87">16906 7925 2354 0,'0'0'238'15,"0"0"-95"-15,0 0-36 16,0 0-29-16,-25 130-37 0,25-66 9 15,22 4-22-15,7-2 6 16,7-8-3-16,6-11-1 16,9-17 10-16,1-16 8 15,-1-14 6-15,-4 0-39 16,-7-30 5-16,-11-9-16 16,-9-6-1-16,-13-3-3 15,-7 3-5-15,0 9-11 16,-11 13 16-16,-7 16-4 0,2 7 9 15,0 27 4 1,6 24 20-16,0 17 26 0,-1 17-35 16,0 8 12-16,-5 2-17 15,-3 6 15 1,-8-3 1-16,-8-2-12 0,-4-4 7 16,-3-12-26-16,-1-13 6 15,1-18-1-15,4-20-10 16,3-21-55-16,2-10-26 15,6-36-50-15,6-21-17 0,10-11 52 16,11-6 36 0,3 0 45-16,24 8 14 0,8 8-6 15,7 9 12-15,7 10-28 16,22-12-87-16,-10 13-140 16,-10 5-710-16</inkml:trace>
  <inkml:trace contextRef="#ctx0" brushRef="#br0" timeOffset="73915.02">17842 8011 2245 0,'0'0'333'31,"0"0"-125"-31,0 0-58 0,133-11-71 0,-85 8-26 16,-4 3-34-16,-7 0 6 31,-6 0-24-31,-6 0 17 0,-9 6-18 0,-16 6-1 16,0-2-135-1,-6 0-350-15</inkml:trace>
  <inkml:trace contextRef="#ctx0" brushRef="#br0" timeOffset="74101.89">17902 8289 2837 0,'0'0'211'0,"0"0"-101"15,0 0-21-15,118 31-27 16,-78-28-48-16,-4-3-2 16,-5 0-12-16,-4 0 0 15,-3 0 0-15,1-3-75 16,-5-10-108-16,-7 2-513 0</inkml:trace>
  <inkml:trace contextRef="#ctx0" brushRef="#br0" timeOffset="75778.78">19115 7536 2102 0,'0'0'247'16,"0"0"-90"0,0 0-25-16,0 0-12 0,0 0-61 15,0 0-32-15,-121 0 2 0,92 25 24 16,0 11-8-16,-4 12-23 15,2 13 24-15,2 8 3 16,2 12 24 0,9 8-36-16,5 1 0 0,11-3-18 15,2-12 2 1,6-15-7 0,19-16-14-16,4-15 18 0,6-15-14 15,3-14 32-15,-3-2-10 16,1-29 17-16,-4-15-12 15,-10-5-15-15,-6-4-15 0,-14 7-1 0,-2 8 0 16,-4 12 11 0,-21 14-22-16,-4 8-9 0,-2 6-22 31,4 2-51-31,6 12-38 16,19 4-68-16,2-6-104 15,0-6-278-15</inkml:trace>
  <inkml:trace contextRef="#ctx0" brushRef="#br0" timeOffset="76017.3">19502 7907 2332 0,'0'0'391'15,"0"0"-228"-15,0 0-38 0,132 0-55 16,-92 0-44-16,-2 0-21 16,-7 0 3-16,-9 0-16 15,-6 0-6-15,-9 0-151 16,-7 0-436-16</inkml:trace>
  <inkml:trace contextRef="#ctx0" brushRef="#br0" timeOffset="76243.37">19680 7768 2165 0,'0'0'740'16,"0"0"-616"-16,-6 104-2 0,6-51-38 15,0 3-29-15,0-2-55 16,0-2 12-16,0-6-12 16,6-8 0-16,2-6-32 15,3-12-123-15,-5-8-144 16,1-9-1781-16</inkml:trace>
  <inkml:trace contextRef="#ctx0" brushRef="#br0" timeOffset="76737.64">20149 7570 1492 0,'0'0'925'16,"0"0"-669"-16,0 0-61 0,0 0-57 0,113 5-46 15,-84 19-1-15,-6 8-30 16,-9 5 8-1,-10 3-36-15,-4 4 0 0,-2-1-31 32,-21-5 11-32,-4-6-13 0,-2-12-37 15,2-10-46-15,8-6-13 16,5-4 68-16,14 0 21 0,0 1 7 16,16 12 1-1,15 2 57-15,5 11-26 0,-1 5 18 16,-8 4 6-1,-14 6-9-15,-11-1-5 16,-2 2-23-16,-21-3 2 16,-15-7-20-16,-5-6 6 15,-3-10-7-15,-1-9 0 16,5-7-59-16,5-3-46 16,10-14-86-16,9 0-328 0</inkml:trace>
  <inkml:trace contextRef="#ctx0" brushRef="#br0" timeOffset="77676.92">17082 9172 1804 0,'0'0'500'0,"0"0"-301"0,0 0-67 0,0 0 14 16,-18 152-65 0,34-90-17-16,11 0-34 0,8-7 7 15,7-11-36 1,5-16 11-16,2-14-4 0,-4-14 12 15,-5 0 9-15,-9-25-22 16,-9-16-7-16,-9-8-24 0,-6 0-23 16,-7 5-41-16,0 11 55 15,0 13 22-15,-9 16 11 32,3 4 40-32,6 34-7 0,0 22 19 0,0 15-1 15,0 15 16 1,4 6-32-1,-2 2 32-15,-2 0-29 0,-2-1 17 16,-21-5-9-16,-10-3-15 16,-7-8-16-16,-5-8-14 0,-1-18-2 15,4-18-16 1,1-25-22-16,3-10-72 0,5-37 11 0,6-17-43 31,5-8 37-31,11 1-1 16,11 1 67-16,0 13 30 0,15 11 4 15,39 0-4 1,-5 10-91-16,-3 5-177 0</inkml:trace>
  <inkml:trace contextRef="#ctx0" brushRef="#br0" timeOffset="77971.98">17982 9247 2173 0,'0'0'390'16,"0"0"-196"-16,0 0-74 15,147-7-28-15,-98 2-57 16,-4 0-15-16,-5 1-19 16,-11 2-1-16,-9 2 0 15,-14 0-26-15,-6 0-216 16,0 0-749-16</inkml:trace>
  <inkml:trace contextRef="#ctx0" brushRef="#br0" timeOffset="78179.53">18025 9517 2756 0,'0'0'185'16,"0"0"-139"-16,0 0 14 0,0 0-39 15,133 6 2-15,-97-6-15 16,0-3-14-16,12-20 6 15,-8-2-129-15,-5 3-360 0</inkml:trace>
  <inkml:trace contextRef="#ctx0" brushRef="#br0" timeOffset="78858.45">19204 8935 176 0,'0'0'1898'0,"0"0"-1583"16,0 0-132-16,0 0-16 16,-123-14-46-16,92 14-50 15,-3 11 9-15,8 12-11 16,4 7 7-16,5 7-19 16,9 1-15-16,8 1-13 15,0-5-20-15,11-7-9 0,15-11-7 16,13-15 7-16,3-1 0 15,2-17-4-15,-1-12 10 16,-7-8-4 0,-9 3-2-16,-10 6 0 0,-5 7 0 15,-6 16 0-15,-4 5 3 16,2 18 37-16,1 26 3 16,-3 10 0-16,1 10 9 15,-3 2-35-15,0-2 8 16,-5-8 1-16,-12-3-11 15,-8-9 3-15,-6-7-17 16,-5-4 1-16,-1-8-2 0,2-11 0 16,4-3-71-1,9-10-25-15,6-1-78 0,8-1-85 16,3-10-591-16</inkml:trace>
  <inkml:trace contextRef="#ctx0" brushRef="#br0" timeOffset="79983.12">16241 10948 1653 0,'0'0'461'0,"0"0"-278"0,0 0-21 16,0 0-4-16,0 0-99 15,0 0 13-15,0 0-32 16,-64-9 17-16,43 23-26 15,0 1-2-15,-2 3-14 16,1 2 0-16,-3 3 14 16,2 3-4-16,2 2 11 15,-2 4-28-15,3 6 32 16,2 3-18-16,0 8 3 16,3 4-25-16,1 1 18 0,1 3-11 15,-1 4 2 1,4 1-9-16,1-2 6 0,-1 0-1 15,2-2-4-15,1-1 22 16,5-6-18-16,0 0 16 16,2 0-15-16,0 0 5 15,0 7 5-15,11 0 1 16,5 4 17-16,3 3-18 0,4-5 12 16,4-2-19-1,-1-8 19-15,1-8-18 0,2-7 8 16,-5-9-13-16,-4-6-1 15,-1-5-2 1,-8-4 2-16,-3-3-8 16,0-2 11-16,-4-2-7 0,0-1 0 15,3-1 0-15,3-2-112 16,2 0-112-16,-3-14-284 16</inkml:trace>
  <inkml:trace contextRef="#ctx0" brushRef="#br0" timeOffset="80432.22">16272 11964 2441 0,'0'0'260'16,"0"0"-146"-16,0 0 47 15,0 0-45-15,0 0-76 16,0 0 20-16,0 0-8 16,141 0 7-16,-112 0-25 15,-5 0-22-15,1 0-3 16,-5 0-4-16,0 0-7 15,-5 0 7-15,-1 0-10 16,6-14-56-16,-4 1-130 16,-5-1-396-16</inkml:trace>
  <inkml:trace contextRef="#ctx0" brushRef="#br0" timeOffset="81208.42">17095 11376 1366 0,'0'0'521'0,"0"0"-324"15,0 0-41-15,0 0-19 0,118-29-28 16,-89 29 69-16,-4 21-8 15,-3 9-17-15,-7 8-53 16,-8 8-26 0,-7 4-36-16,0 2-6 0,-13-1-28 0,-12-6 4 15,-2-7-8 1,0-9-1-16,6-13-19 0,1-8-33 16,9-8 47-16,5 0 6 15,6 0-2-15,8 0 10 31,21 0-4-31,11 0 18 16,4 2 2-16,-1 16-10 0,-3 7 0 16,-9 8 29-16,-13 7-1 15,-9 4 18-15,-9 4-27 0,-3 2 2 0,-21-3-30 16,-12-3 4-16,-4-8-8 16,-5-8-1-1,-4-13 0 1,1-7-2-16,0-8 1 15,8 0-30-15,9-15-9 0,11-6-67 16,9 2-37 0,11-6-109-16,0 6-128 0,11 5-1935 15</inkml:trace>
  <inkml:trace contextRef="#ctx0" brushRef="#br0" timeOffset="81753.36">17757 11744 2522 0,'0'0'328'16,"0"0"-180"-16,0 0 16 0,0 0-83 15,0 0-40-15,0 0-33 16,0 0-4-16,-13 17-4 16,3-11-52-16,2-2-102 15,-1-2-365-15</inkml:trace>
  <inkml:trace contextRef="#ctx0" brushRef="#br0" timeOffset="81989.92">17830 12025 2598 0,'0'0'338'0,"0"0"-165"0,0 145-49 0,0-80-48 15,-11 2-44-15,-2-5 5 16,-7-8-30 0,-3-5 12-16,-1-8-14 15,-5-8-5 1,3-12-22-16,-15-4-123 16,12-12-113-16,2-2-1189 0</inkml:trace>
  <inkml:trace contextRef="#ctx0" brushRef="#br0" timeOffset="84518.31">18544 11368 1906 0,'0'0'389'0,"0"0"-219"0,0 0 7 15,0 0-105 1,0 0-3-16,0 0-31 0,0 0 17 15,-87-45 15-15,58 41-37 16,0 3 16-16,-2 1-11 16,-3 0 13-16,3 10-43 15,0 13 12-15,6 9-9 16,8 11 7-16,7 3-8 16,10 2-3-16,0-4 10 15,19-7-16-15,10-12 7 0,8-13-4 16,5-12-6-16,1-2 6 31,-1-26-5-31,-8-11 1 0,-8 2 0 16,-7-1 0-16,-11 8 0 15,-1 8-10-15,-5 10 20 16,3 12-12-16,4 2 8 0,4 28 20 16,1 12 42-16,1 14-18 15,1 8-15-15,-8 5-2 16,-5 1 4-16,-3 0-12 0,-7 2 17 15,-18-6-31-15,-6-6 7 16,-4-8-12 0,-1-13-8-16,5-14 2 15,2-10-47-15,4-9-38 16,9-6-31 0,6 0-29-16,10-17-117 15,0-3-105-15,12 3-1749 0</inkml:trace>
  <inkml:trace contextRef="#ctx0" brushRef="#br0" timeOffset="84952.51">18922 10932 1710 0,'0'0'710'16,"0"0"-414"-16,83 132-84 15,-43-43-62-15,-1 25-54 0,-10-5-19 16,-12-9-28-16,-11-12-23 16,-6-16 8-16,0 10-18 15,-19 12 23-15,-10-2-39 16,-7-7 10-16,-4-5-9 15,0-6-2-15,2-11-23 16,3-3-72-16,8-18-86 16,6-16-348-16</inkml:trace>
  <inkml:trace contextRef="#ctx0" brushRef="#br2" timeOffset="89816.65">24645 3617 194 0,'0'0'1749'16,"0"0"-1457"-16,0 0-169 0,0 0 34 16,0 0-6-16,0 0-32 15,0 0-30-15,-14 1-60 16,6 34-1-1,3 13-7-15,3 15 35 0,2 11-5 16,0 6 6-16,15-2-29 16,12-8 26-1,4-14-30-15,10-14-15 0,1-14-9 16,5-13 6 0,0-15-18-16,2-4 27 0,-5-31-13 0,-6-12 2 15,-4-14-8-15,-10 0-7 16,-8-3-12-16,-7 11-13 15,-5 11 25-15,-4 16 6 16,0 19 10-16,0 7 79 16,0 33-10-16,0 39-29 15,0 39-10-15,-4 33 15 16,-5 12-14-16,-2-12 2 0,-7-13 1 16,-7-17-16-16,-6-5 10 15,-2-17-21-15,1-20 8 31,6-23-14-31,1-16-12 0,-4-3-1 16,-4-10-55-16,-3-13-41 16,-2-7-19-16,3-37-30 15,4-16 5-15,4-8 88 0,11-1 43 16,9 4 8 0,7 5 16-16,0 9 4 0,15 8-5 15,18 2-7 1,4 2 0-16,10-2-9 15,2-4 2-15,20-20-94 16,-11 8-209-16,-11 6-1910 0</inkml:trace>
  <inkml:trace contextRef="#ctx0" brushRef="#br2" timeOffset="90161.56">25611 3810 2079 0,'0'0'386'16,"0"0"-112"-16,0 0-111 0,0 0-46 15,149-17-58 1,-105 12-14-16,1 1-35 0,-5 0 6 16,-4 2-16-16,-10 2 0 15,-5 0 0 1,-10 2-21-16,-11 23-99 15,0-5-158-15,-19 1-1660 0</inkml:trace>
  <inkml:trace contextRef="#ctx0" brushRef="#br2" timeOffset="90360.11">25724 4037 2745 0,'0'0'178'0,"0"0"-37"15,0 0-30-15,0 0-37 0,116 25-43 16,-83-25-31-16,0 0 7 16,-1 0-1-16,-3 0-12 15,20-12-87 1,-9 0-155-16,-4-1-411 0</inkml:trace>
  <inkml:trace contextRef="#ctx0" brushRef="#br2" timeOffset="91089.73">26462 3389 2094 0,'0'0'287'15,"0"0"-125"-15,0 0 14 0,0 0-60 16,0 0-33-16,118 76-23 15,-82-46 14-15,1 4-21 16,1 3 29-16,5 4-29 16,-3 2 1-16,0 0-25 15,1 2-5-15,-6-1-9 16,-2-4-2-16,-4 1-7 16,-4-8 0-16,-6-1-6 0,-2-5 4 15,-7-6 0 1,-3-5 5-16,-2-6-13 15,-3-4 4-15,0-4-40 0,-2-2-104 16,0 0-92-16,0-14-484 0</inkml:trace>
  <inkml:trace contextRef="#ctx0" brushRef="#br2" timeOffset="91328.48">27055 3425 1458 0,'0'0'1308'0,"0"0"-1117"16,0 0 7-16,0 0-88 0,-103 121-35 0,76-78-37 16,1 6 13-16,-1-3-22 15,-2 0 7-15,0-2-13 0,0-2-4 16,2-4 7-16,3 0-26 31,2-6 5-31,3-3 3 0,9-8-16 0,1-7-62 16,9-6-43-1,0-5-121 1,0-3-342-16</inkml:trace>
  <inkml:trace contextRef="#ctx0" brushRef="#br2" timeOffset="92023.95">27418 2784 1723 0,'0'0'471'0,"0"0"-187"16,0 0-65-16,0 0-50 15,0 0-66-15,0 0 5 16,0 0-40-16,118 49 15 0,-104-20-30 15,-5 7 13-15,-9 5-5 16,0 5-17 0,-5 4-8-16,-17 2-25 0,-9-9-1 15,-1-7-4-15,-1-10-12 16,2-12-11-16,6-12-45 16,5-2-34-16,7-3 29 15,9-11 47-15,4 1 20 16,0 6 6-16,21 7 30 15,10 0 31-15,8 3-43 16,3 8 4-16,1 2-23 0,-3-1 4 16,-5-2-9-1,-4-1 1-15,-2-6-2 0,-4-1-2 16,-2-2-55-16,-2 0-75 31,-5 0-85-31,-5-4-451 0</inkml:trace>
  <inkml:trace contextRef="#ctx0" brushRef="#br0" timeOffset="99260.17">24419 5927 2041 0,'0'0'245'15,"0"0"-72"-15,0 0-58 0,0 0-10 0,0 0-50 32,0 0 19-32,0 0-24 15,-21 2-20-15,17 24-15 0,-2 11-5 16,6 12 30-16,0 14 1 16,0 7 25-16,10 5-21 15,7-5 8-15,8-10-33 0,6-14 1 31,0-18-21-31,7-20 0 0,5-8 0 0,1-29-3 16,1-22-8 0,-1-16-21-16,-3-9-20 15,-8 0-87-15,-9 0-27 16,-6 10 3-16,-7 9 94 16,-3 17 69-16,-4 17 12 15,-4 16 131-15,2 7 25 16,2 20-54-16,1 25-72 15,9 33 46-15,1 31-14 16,1 37 5-16,-6 10-15 16,-7-6-19-16,-3-18 0 15,-5-33-22-15,-13-21 16 0,1-20-24 16,-1-11 16-16,-7 2-28 16,-8 4 4-16,-9-2-7 15,-8-15-24-15,0-15-32 16,-4-21-45-16,4-10 4 15,4-33-59-15,5-10 16 16,12-10 95-16,12 5 45 16,15 4 10-16,2 9 37 15,15 6-12-15,18 8 2 16,12 9-16-16,9 3-21 0,26-6 0 16,-11 6-81-16,-9-1-188 15</inkml:trace>
  <inkml:trace contextRef="#ctx0" brushRef="#br0" timeOffset="99562.42">25501 6082 2234 0,'0'0'277'16,"0"0"-100"-16,0 0-58 0,125-16-21 15,-84 12-72-15,-6-1-5 16,-6 5-21-16,-12 0-65 16,-10 0-271-16</inkml:trace>
  <inkml:trace contextRef="#ctx0" brushRef="#br0" timeOffset="99767.64">25503 6333 2294 0,'0'0'665'0,"0"0"-540"0,0 0-33 15,0 0 2-15,150-11-70 16,-113 3-14-16,-3 3-3 16,-5 0-7-1,-3 5-65-15,-5 0-182 16,-10 0-1398-16</inkml:trace>
  <inkml:trace contextRef="#ctx0" brushRef="#br0" timeOffset="102770.36">26705 5603 1811 0,'0'0'375'16,"0"0"-186"0,0 0-64-16,0 0 2 0,0 0 2 0,0 0-51 15,0 0-32 1,85-78-10 0,-66 78 33-16,2 9-19 15,-4 14 32-15,-1 6 9 16,-3 9-1-16,-3 9-36 15,-10 4 8-15,0 6-32 16,-2 6-6-16,-23-2-9 16,-4 2-14-16,-9-5 8 0,-3-3-8 15,-1-6-2-15,-1-9-7 16,4-12-35-16,3-14-43 16,9-12-44-16,7-2-40 15,7-18 37-15,11-10 66 16,2-2 57-16,2 7 10 15,20 7 31-15,5 15 31 16,7 1-6-16,-1 14 24 0,3 16-27 16,1 4-6-16,-4 0-20 15,4-4-27 1,-37-30 5-16,59 42-5 0,-32-34 0 16,-7-8-19-16,1 0-27 15,-2-13-92-15,0-10-41 16,-7-3-314-16</inkml:trace>
  <inkml:trace contextRef="#ctx0" brushRef="#br0" timeOffset="103462.64">27262 5037 1683 0,'0'0'448'16,"0"0"-299"-16,0 0 14 0,0 0-14 0,0 0 3 31,0 0-44-31,116 0-6 0,-101 24-1 0,-3 7-17 31,-6 10 1-31,-6 5-43 16,0 3 5-16,-8 1-37 15,-15-3 5-15,-6-6-15 16,-4-7-4-16,-3-10-64 16,1-12-74-16,1-7-9 0,8-5-69 15,7-9 60 1,13-9 96-16,6-1 64 0,6 4 73 16,21 7 95-16,7 8-62 15,5 0-26-15,4 2-32 16,-3 12-40-16,-4 2 17 15,-7-2-20-15,-2 0-3 16,-9 0-2-16,-1 0-1 16,-5-2-131-16,-8-2-185 0</inkml:trace>
  <inkml:trace contextRef="#ctx0" brushRef="#br0" timeOffset="104539.1">24845 7597 371 0,'0'0'1906'0,"0"0"-1616"16,0 0-138-16,0 0-42 0,0 0-52 15,0 0-38-15,0 0-15 16,-46 57-4-16,46-8 22 15,6 2 11-15,17 3 25 16,8-4-9-16,5-9 14 16,7-12-44-16,3-12-3 15,3-17-16-15,0 0 3 16,-2-27-4-16,-7-14 0 16,-9-9-6-16,-8-7-7 15,-15 2-61-15,-6 4-12 0,-2 9 61 16,0 12 11-16,-15 16 14 15,1 14 41-15,3 9 14 16,3 36 10-16,0 33-25 16,2 36 27-16,-3 31-36 15,-5 8 27-15,-5-8-24 16,-10-17-1-16,0-33-11 16,-2-16-2-16,2-24-13 15,-2-6 0-15,-5-1-13 16,-5-4 6-16,-1-10-32 0,2-19-35 15,2-15-34 1,2-25-24-16,7-21-9 0,8-12 65 16,11-9 43-16,10 4 26 15,0 0 0-15,21 11 5 16,12 10-5-16,9 8 16 16,3 7-11-16,7 8-10 15,-2 1 0-15,24-17-72 16,-11 8-223-16,-13-4-1749 0</inkml:trace>
  <inkml:trace contextRef="#ctx0" brushRef="#br0" timeOffset="104839.66">25698 7552 2415 0,'0'0'265'15,"0"0"-128"-15,0 0-21 0,153-19-59 16,-100 10-3-16,1-2-42 15,-7 1 8-15,-7 6-20 32,-9 2 0-32,-10 2-4 0,-15 0-5 0,-4 14-100 31,-2 0-342-31</inkml:trace>
  <inkml:trace contextRef="#ctx0" brushRef="#br0" timeOffset="105053.01">25744 7822 2778 0,'0'0'179'16,"0"0"-111"-16,0 0-15 15,0 0-12-15,143 2-40 16,-103-2 10-16,0 0-7 0,-4 0-8 15,4-2-15 1,-11 0-147-16,-4-2-288 0</inkml:trace>
  <inkml:trace contextRef="#ctx0" brushRef="#br0" timeOffset="105433.7">26566 7178 2297 0,'0'0'283'15,"0"0"-88"-15,0 0-76 0,-10 113-47 16,10-71-30-16,0 2-15 16,15-6 7-16,9-4-28 15,10-9-2-15,7-14 1 0,5-8-10 16,3-3 1-1,2-17 4-15,5-39-52 16,-11 6-95-16,-14-2-411 0</inkml:trace>
  <inkml:trace contextRef="#ctx0" brushRef="#br0" timeOffset="105645.47">26950 7078 2395 0,'0'0'392'16,"0"0"-196"-16,-6 139-55 0,6-71-16 15,0 1-61-15,0 0-10 0,4-2-23 16,3-7 1-16,-1-2-19 31,0-9-5-31,2-3-7 16,-4-7 8-16,1-7-18 0,-5 4-47 16,0-7-110-16,0-10-436 0</inkml:trace>
  <inkml:trace contextRef="#ctx0" brushRef="#br0" timeOffset="106612.53">24868 9537 2004 0,'0'0'372'0,"0"0"-183"0,0 0-59 0,0 0 2 0,0 0-65 15,0 0-30-15,0 0-5 16,-92 6-32-16,66 15 19 16,-4 8-17-1,1 7 1 1,4 6 4-16,-2 6-7 0,0 10 0 0,4 5 0 15,5 7 18-15,3 5 1 32,6 9 52-32,4 1-23 15,5 5 28-15,0 1-40 0,10-8 11 16,12-2-37-16,4-11 0 16,5-10 1-16,4-5-1 15,-2-9 18-15,2-6-12 16,-1-5 27-16,-5-1-28 15,0-8 11-15,-2 1-25 16,-6-7 5-16,-21-20-6 16,39 31 0-16,-26-21-7 15,1-5-25-15,1-5-83 16,-4 0-123-16,-4-5-448 0</inkml:trace>
  <inkml:trace contextRef="#ctx0" brushRef="#br0" timeOffset="108108.76">25310 10020 1754 0,'0'0'293'16,"0"0"-140"-16,0 0-67 0,0 0 1 15,0 0-23-15,116-96 4 16,-90 90-7-16,0 4 16 15,-1 2-11-15,-2 0-30 0,-1 11 56 16,0 12-28-16,-2 5 41 16,-4 8-33-16,-3 6 12 15,-4 8-13-15,-7 4-8 16,-2 5-27 0,0 1-12-16,-4 0 15 0,-14-2-23 15,-6 2 10 1,-5-4-26-16,-2-4 10 0,-5-7-9 15,-3-7-2-15,2-12-7 16,1-11-39-16,3-15-26 0,2 0-71 16,6-13 11-1,5-11 8-15,11-4 73 0,7 1 26 16,2 5 26 0,6 8 21-16,19 10 63 15,8 4-16-15,5 4 1 0,3 20-3 16,1 2-33-16,-2 5 15 15,0-5-40-15,0-2 1 16,-4-6-9-16,-5-2 0 0,-2-7-14 16,4-9-103-1,-8 0-93-15,-5 0-386 0</inkml:trace>
  <inkml:trace contextRef="#ctx0" brushRef="#br0" timeOffset="108302.79">26109 9990 2526 0,'0'0'304'0,"0"0"-248"15,0 0-39-15,0 0-17 16,0 0-88-16,0 0-185 0</inkml:trace>
  <inkml:trace contextRef="#ctx0" brushRef="#br0" timeOffset="108532.19">26236 10597 2741 0,'0'0'237'15,"0"0"-138"-15,-35 124 29 16,20-75-53-16,-3-1-55 16,1-2-3-16,0-6-11 0,-1-1-2 15,1-7-4-15,-2-6-50 16,-1-2-106-16,5-8-106 15,4-9-583-15</inkml:trace>
  <inkml:trace contextRef="#ctx0" brushRef="#br0" timeOffset="109013.71">26701 9818 299 0,'0'0'2027'0,"0"0"-1798"0,0 0-22 15,0 0-80-15,0 142-62 16,0-100-2-16,0 4-33 16,11-4 21-16,4-5-46 15,7-8 1-15,7-7-6 16,5-11 0 0,3-10 0-16,4-1 0 0,-6-12-1 15,5-38-56-15,-9 4-69 16,-10-2-364-16</inkml:trace>
  <inkml:trace contextRef="#ctx0" brushRef="#br0" timeOffset="109224.34">27004 9865 2384 0,'0'0'391'0,"0"0"-199"16,-8 111-57-16,8-55-42 15,0 2-35 1,0 2-19-16,0 2-5 0,6-1 7 15,-2-1-18-15,-2-4 9 16,0-1-31-16,1-11 11 16,1-7-6-16,-2-7-12 15,2-10-16-15,3-13-69 16,2-7-137-16,-4 0-373 0</inkml:trace>
  <inkml:trace contextRef="#ctx0" brushRef="#br0" timeOffset="109578.54">27360 9557 2484 0,'0'0'283'0,"0"0"-77"0,80 132-39 16,-40-64-53-16,1 8-48 15,-3 9-36-15,-7 5 9 16,-9 3-16-16,-11 0 18 16,-11 0-24-16,0-6 22 15,-27 3-29-15,-10-4-5 16,-11-3-5-16,-4-4-23 15,-20-1-55-15,14-20-92 0,7-18-206 16</inkml:trace>
  <inkml:trace contextRef="#ctx0" brushRef="#br0" timeOffset="114787.37">21352 12779 1578 0,'0'0'240'0,"0"0"16"0,0 0-99 16,0 0-90-1,0 0-50-15,0 0-2 0,0 0-15 16,10 2 23-16,-6 6 23 16,0 2 22-16,-1 5 53 15,1 1-55-15,0 5 4 16,2 2-56-16,0 0 18 16,-2 3-24-16,-2 2 15 15,1 1-12-15,-3 0-6 16,0 0 3-16,0-1 1 15,0-2 25 1,0 0-13-16,0 4 8 0,0 1-28 0,2 2 6 16,2 2-7-16,0-2 0 15,2 1-6-15,-4-2 6 16,2 3 0-16,-2-3 5 16,-2 0-12-16,2-1 14 15,-2-2-7-15,0 0 10 16,0 3-11-16,0-1 2 0,3-1-1 15,-3 2 0-15,2 3 0 16,-2-3-2-16,2-2 9 16,-2 0-12-16,2 0 13 31,-2 0-13-31,2 0 7 0,0 3-2 0,1-1 0 16,0-1 0-1,-3 1 0-15,2 1 6 0,0-1-13 16,0 0 16-1,0 0-4-15,0 0-4 0,3 3 2 16,-3-6-3-16,2 5-1 0,-2 2 0 16,3 2-7-16,-2-1 2 15,-1-2 12 1,0 0-2-16,0-3 2 0,-2 0 0 16,3-2-5-16,-3 2 10 15,0-1 9-15,0 1-11 16,2 3 1-16,0-3-6 15,0 0-1-15,2-2 3 16,1 3-3-16,-1 1 4 16,3 2-10-1,-4 0 3-15,1 2 0 0,-2-1-1 0,-2 0 1 32,2-3-1-32,-2-3 2 0,0 0-1 15,0 1 9-15,0-1-14 0,0 1 6 16,0 0-2-16,0 2 2 15,0 1-1 1,0 2 0-16,0 4 1 0,0-6-5 16,2 1 11-1,0 0-12-15,-2 0 15 0,3 3-18 16,-1-3 8 0,-2 0 0-16,0 4 5 0,2-5-4 0,-2 6-2 31,0-1 2-31,0 0-7 15,0 1 12-15,3-6-12 16,-3 6 2-16,0-1 4 16,0-1 0-16,0 2 0 15,2-1-1-15,0 0-1 16,1-4-4-16,-1 1 12 16,0-6-10-16,0 3 9 0,-2 3-10 15,2-1 5-15,-2-5 0 16,2 4 0-16,1 0-5 15,-1-2 5-15,0-3-5 16,0 2 0-16,-2 0 6 16,2 3-2-16,-2 4-17 15,0-3 18-15,0 9 0 16,0-5 6-16,0 1-6 16,0 3 0-16,0-3 2 15,-2-1-1-15,0-3 0 0,0-2 5 16,-3 0-11-16,3 1 6 15,2-1-2-15,-2 6 1 16,2-1 0-16,-2 0-1 16,0 1 2-16,0 2-3 15,-1-2 6-15,3 5-4 16,-2-2 8-16,2-5-8 16,0 2 0-16,0-5-2 15,0 3 2-15,0-2-19 16,2-2-22-16,5 4-100 15,-3-11-76-15,-2-5-239 16</inkml:trace>
  <inkml:trace contextRef="#ctx0" brushRef="#br0" timeOffset="117551.69">18689 16218 1564 0,'0'0'226'15,"0"0"-66"-15,0 0 115 16,0 0-142-16,0 0-46 16,0 0-46-16,0 0 6 15,100-27-7 1,-71 27-8-16,2 0 17 0,0 0-28 16,1 0 22-16,1 0-20 15,-2 0 25-15,3 0-30 16,-1 0-2-16,2 0-5 15,2 0-10-15,-2 0-1 16,1 0 11-16,1 0-17 16,4 0 12-16,1 0-6 0,5-5 7 15,0 1-8-15,0-1 1 16,1 0 0 0,-2 5 0-16,-2-4 1 0,-1 4-2 15,-6-3 8 1,3 3-2-16,-2 0-3 0,0 0 21 15,0 0-15 1,-2 0 5-16,1 3-1 0,4-3-3 16,-1 0 0-16,0 0-9 15,5 0 14-15,-3 0-14 0,-3 0 14 16,0 0-8-16,-3 0 6 16,-1-3 9-1,-4 3 19-15,3 0-7 16,-3-5-20-1,0 5 9-15,2 0-15 0,1-4 15 0,2 0-14 0,0 2 20 32,1-6-3-32,3-1-1 15,-1 4-13-15,-4 1 2 16,3-4-7-16,-5 4-1 0,3-2-6 0,-5 2 8 31,2-2 2-31,-2 2-4 16,2-1 5-16,-2 2-1 15,4-1 11-15,1-1 0 16,1 5-16-16,6-5 6 16,-3 1-6-16,2 0 4 0,1 0-8 15,-5 2 15-15,-3-2-15 16,-1 4 19-16,-5-4-9 16,2 4-6-16,-4-4-2 15,2 4 3-15,0-4-5 16,-2 4 8-16,2-2 2 15,2 0-6-15,0 0 3 16,0 2-7-16,0 0 6 16,3 0-6-16,-5 0 1 0,0 0 14 15,-2 0-15-15,-1 0 15 16,-2 0-15-16,-1 0 13 16,1 0-12-16,-1 0 4 15,2 0-4 1,1 0 3-16,0 0-4 0,1 0 4 15,2 2-12-15,0 0 17 16,0 0-4-16,0 2 1 16,3 0-2-16,-3 0-4 15,2-4 13-15,-2 4-3 16,2-2 1-16,0 2-2 0,0-4-6 16,3 4 2-16,1-4 0 15,-2 4-4-15,4-4 6 16,-4 0-12-1,1 0 5-15,-3 0 0 0,2 0 0 16,-4 0 4-16,2 0-11 16,-2 0 14-16,3 0-8 15,-1 0 8-15,2 5-9 16,0-5 2-16,1 3 0 0,1-1 0 16,2 2 0-1,-2-1 0-15,1 2 7 0,-1-1 2 16,1 2-8-16,-5-6 19 15,0 4-16-15,0 0 3 16,-2-2-7 0,-2-1 0-16,2 2 0 0,-4 1 0 15,2-4-6-15,2 0 12 16,-2 4-6-16,4-4 6 16,0 4 8-16,2 1-3 0,3-5 3 15,-3 0-9-15,3 3-2 16,-3-1-3-16,0 2 6 15,-1-4-12-15,0 0 12 16,-6 0-7 0,0 3 10-16,1-3-10 0,0 0 1 15,-2 0 0-15,2 0-1 16,0 0 1 0,-1 0-6-16,0 0 14 0,1 0-10 15,0 0 9 1,0 0-8-16,2 0 6 0,-2 5-3 0,0-5 4 31,0 2 0-31,-4 0-2 0,4 0 1 16,0 2-3-16,0-4 5 15,0 5-3-15,2-5 4 0,2 0-3 16,2 0-4-16,1 0 4 16,-1 0 1-16,0 0-6 15,-2 0 19-15,1 0-18 16,-5 0 18-16,2 0-19 15,-5 0 10-15,3 0-3 0,-2 0-6 32,0 0 6-32,-2 0-7 0,2 0 11 0,2 0-10 15,-2 0 18-15,1 0-19 16,-1 0 19-16,-1 0-19 16,3 0 13-1,0 0-12-15,-1 0 2 0,1 0-3 16,0 0 0-1,0 0 1-15,-3 0 6 0,0 0-2 16,-1 0-4 0,2 0 8-16,-3 0-4 0,2 0-1 0,-1 0-3 31,1 3 1-31,-1-3-2 0,1 4 7 0,0-4-15 31,1 0 18-31,0 0-12 0,-1 0 11 0,0 0-5 31,-1 0-4-31,-1 0 6 16,1 0-2-16,-4 0-4 16,4 0 2-16,-3 0 4 15,2 0-11-15,0 0 13 16,1 0-11-16,2 0 11 16,-4-4-13-16,2 1 5 0,1-2 0 15,-1-1 0-15,2 2 1 16,-2-4 3-16,4 2 4 15,2 3 1-15,5-2-8 16,1 1 11-16,4 0-8 16,1 4 7-16,-3 0-10 15,0 0 8-15,-2 0-8 0,1 4 4 16,-3 5-1-16,-2-6 1 16,-2 3 1-16,-2-3 2 15,0-3-4-15,-6 0-3 16,4 0 8-1,-2 0-9-15,1 0 0 0,3 0 0 16,-3 0 0 0,3 0 0-16,0 5 0 0,-5-5 0 15,-1 2 0-15,-6 0 0 16,-1 0 0-16,-8 2 0 0,1-4 0 16,-5 5 0-1,-2-5 0-15,0 7 0 0,0-2 0 16,-4 9-55-16,-13 3-158 15,-2-2-288-15</inkml:trace>
  <inkml:trace contextRef="#ctx0" brushRef="#br0" timeOffset="118662.98">21315 12976 2215 0,'0'0'373'16,"0"0"-247"-16,0 0-3 0,0 0-61 16,0 0-15-16,0 0-34 15,0 0-13-15,0-80 0 16,0 43 5-16,0-4-13 15,6-5 18-15,1-3-10 0,0 3 11 16,2 3-20-16,1 8 10 16,-2 7-1-16,-2 7 0 15,3 14 0-15,-3 5-1 16,4 2 2-16,-1 7 3 16,1 16-4-1,2 5 52-15,-1 6-27 0,-2 4 15 16,2 3-11-16,-2-2 16 15,-3-1 12-15,4-4-18 16,-3-3-5 0,-1-7-27-16,0-6 3 0,-1-9-10 15,-3-1 4-15,-2 1 0 16,0-4 6-16,0 4-4 0,0 1-6 16,-9 0 0-16,1 0-4 15,1-2-26-15,-2-2-101 16,2-4-69-16,1-2-404 0</inkml:trace>
  <inkml:trace contextRef="#ctx0" brushRef="#br0" timeOffset="119786.62">21769 11744 1388 0,'0'0'489'0,"0"0"-207"16,0 0-176-16,0 0-56 16,0 0-3-16,0 0-3 0,0 0 73 15,0 0-73-15,0 0 22 16,0 3-26-16,5 3 13 15,2 2 29-15,0 4-5 16,-3 4 3-16,4 4-33 16,-1 5 15-16,0 4-13 15,2 1 5-15,0 2-21 16,-1-2 0-16,2 0-16 16,-1-2-5-16,-3-6-10 15,4-3 2-15,-4-7-4 16,3-3 6-16,-3-2 0 15,6-4 0-15,-1-1-12 0,3-2 6 16,1 0-6 0,3 0 6-16,1-5 0 0,0-13 0 15,-2-5 5 1,-3-5-10-16,-3-6 7 0,-2-2-7 16,-4-2-16-16,-3 2-20 15,-2 4-5-15,0 4 18 16,0 10 15-16,0 7 13 0,0 7 6 15,0 4-6 1,0 0 17-16,0 0-16 0,6 17 13 16,5 4-10-1,3 8 30-15,-1 7 12 16,1 3-8-16,-3 8 1 16,-5 5-12-16,-4 4 18 0,-2 7-9 15,0 5 15 1,-15 0-35-16,-10 0 8 0,-4-6-24 15,2-9 4-15,-2-16-4 0,7-11-9 16,2-11-10 0,4-15-24-1,8 0 5-15,6-25-7 0,2-12 35 0,10-12-3 16,22-2 13 0,6-6-1-16,4 3 1 0,0 8 0 15,-1 9-31-15,-8 10-14 16,7 15-65-16,-11 7-31 15,-4 5-289-15</inkml:trace>
  <inkml:trace contextRef="#ctx0" brushRef="#br0" timeOffset="120990.42">26239 16038 2216 0,'0'0'290'0,"0"0"-90"16,0 0-22-16,0 0-43 15,0 0-46-15,0 0-15 16,0 0-37-16,-18 0-19 16,18 0-18-16,9 0 1 15,11 0 27-15,7 0-26 16,4 0 20-16,3 0-18 15,1 0 2-15,-4 0-6 16,-2 0 0-16,-4 0 0 16,-8 6 5-16,-5-2-6 15,-5 4 2-15,-7 6 19 0,0 8-13 16,-5-1 11-16,-15 11-18 16,-5-5 8-16,-2 1-8 15,1-5 0-15,2-6 0 16,-1-7 3-16,2-2-9 15,4-4 16-15,-1 0-16 16,6-4 12-16,3 4-12 16,7 7-29-16,4-4-100 15,0 16-35-15,6-5-122 16,8-1-534-16</inkml:trace>
  <inkml:trace contextRef="#ctx0" brushRef="#br0" timeOffset="121419.17">26907 16226 2300 0,'0'0'276'0,"0"0"-120"15,0 0-54-15,112 103-24 16,-72-67-41-16,1 0 17 16,-4 4-5-16,-1 0-3 15,-7-4 11-15,-4 4-24 16,-3 1 3-16,-5-6-34 16,-3-5 7-16,-3-6-9 15,-5-7-13-15,-1-17-123 16,-3 0-88-1,-2 0-393-15</inkml:trace>
  <inkml:trace contextRef="#ctx0" brushRef="#br0" timeOffset="121638.98">27333 16172 2457 0,'0'0'325'15,"0"0"-167"-15,0 0-40 0,0 0-18 0,-117 109-61 16,90-70-20-16,-4-3 7 31,0 5-8-31,-1-2 14 0,1-2-24 16,6-2 13-16,3-12-21 0,7 0 0 16,3-6-113-16,3-5-168 15,3-6-1854 1</inkml:trace>
  <inkml:trace contextRef="#ctx0" brushRef="#br3" timeOffset="127732.73">19255 15980 1842 0,'0'0'518'0,"0"0"-293"16,0 0-53-16,0 0-48 15,0 0-25-15,0 0-52 16,0 0-6-16,-3 46-14 15,3-6 18-15,0 7-1 0,0 12-26 16,0 6 7 0,0 0-24-16,0-6 10 0,0-16-7 15,-2-6-4-15,0-19 1 16,2-10-2-16,-2-8-5 16,2-5-13-16,0-16 7 15,0-16-7-15,0-6-11 16,0-2-36-16,0-1 22 15,0 6-38-15,0 10 54 16,0 16 19-16,0 10 9 16,0 4 47-16,0 12-14 0,0 20-26 15,0 4-2-15,2 13-10 16,2-14-121-16,-1-6-190 16</inkml:trace>
  <inkml:trace contextRef="#ctx0" brushRef="#br3" timeOffset="128332.66">18372 16999 1640 0,'0'0'522'0,"0"0"-327"0,0 0-37 0,0 0-23 15,0 0-41-15,0 0 1 16,0 0-22-16,0 0-43 15,0 0 17-15,0 0-4 16,4 0 18-16,6 0-13 16,3 0-5-1,3 0 7-15,3 0-15 16,2 0 6-16,3 0-21 0,1 0 8 16,-1 0-21-16,1 0 14 0,-3 0-20 15,-1 0 3 1,-6 0-4-16,-1 0 0 15,-4 0 0-15,-1 0 0 0,-3 0-6 32,8 0-93-32,-3 0-64 15,-1 0-268-15</inkml:trace>
  <inkml:trace contextRef="#ctx0" brushRef="#br3" timeOffset="129069.3">19103 16762 1827 0,'0'0'326'15,"0"0"-173"-15,0 0-43 16,0 0-49-16,0 0-15 16,0 0-16-16,0 0 24 15,99-48 19-15,-78 48-11 0,0 0 15 16,-3 14-33-16,-3 7 28 15,-4 6-20-15,-4-1-11 16,-7 9-24 0,0-3 0-16,0 5-16 0,-18-7-1 15,-4-2 0-15,-2-5-34 16,-3-11-13 0,5-3 9-16,3-9 37 0,8 0-2 15,7 0 3-15,4 0 9 16,0 0 1-16,20 0 25 15,6 0-6-15,6 0 9 0,-1 4-7 16,-2 18 11 0,-4 6-31-1,-7 6 17-15,-10 7 3 0,-3-1 11 16,-5 0-21 0,0-4-8-16,-11 1-5 0,-9-11-7 0,-3-3-2 15,-1-7 7 1,-3-9-14-16,1-7-45 0,1 0-54 15,0-5-20 1,8-13-32-16,5 4-151 0</inkml:trace>
  <inkml:trace contextRef="#ctx0" brushRef="#br3" timeOffset="130528.69">23071 15957 2068 0,'0'0'326'15,"0"0"-135"-15,0 0-5 0,0 0-56 16,0 0-43-16,0 0-36 15,0 0-2-15,-6 14-32 16,6 23 8-16,2 7-24 16,4 6 41-16,-1 4-13 15,1 2 0-15,-3-6-10 16,2-5 1-16,-3-9-8 16,0-10-10-16,-2-12-2 15,2-10 8-15,-2-4-16 0,0-4 2 16,0-18-6-16,0-14-39 15,0-8-9-15,0-2 14 16,0 2 7-16,0 3 39 16,0 15 0-16,0 12 3 15,0 14-3-15,0 0 75 16,0 23-33-16,0 12-27 16,0 8-15-16,0-2-7 15,0-3 6-15,0 1-79 16,0-17-105-16,0-4-363 0</inkml:trace>
  <inkml:trace contextRef="#ctx0" brushRef="#br3" timeOffset="131336.18">23208 16686 1680 0,'0'0'393'15,"0"0"-207"-15,0 0-65 16,0 0 2-16,0 0-67 16,0 0 88-16,0 0-24 15,91 50-1-15,-82-14-22 16,-3 0-8-16,-4 8-19 16,-2-1-29-16,0 3 4 15,0-5-27-15,-15-1 3 16,-5-5-20-16,-5-12-2 0,-4 0-7 15,0-15-41-15,2-8-64 16,0 0-20-16,8-22-7 16,5-10 32-16,5 6 90 15,9-1 18 1,0 10 9-16,0 6 14 0,21 8 52 16,0 3-15-16,6 7-3 15,2 12-29-15,0 4-23 0,-2-5-3 31,0 0 10-31,-2-2-16 0,-3-6 11 0,0-1-14 16,-2-6 7 0,-1-1-28-16,4-2-103 0,-5 0-153 15,1 0-718-15</inkml:trace>
  <inkml:trace contextRef="#ctx0" brushRef="#br3" timeOffset="135991.1">19304 15641 1680 0,'0'0'422'15,"0"0"-257"-15,0 0 28 16,0 0-138-16,0 0-28 16,0 0-17-16,0 0-20 15,0 0-4-15,0 0 3 0,0-4-14 16,0 0-13-16,-2-9 7 16,2 8-162-16,-2-3-163 0</inkml:trace>
  <inkml:trace contextRef="#ctx0" brushRef="#br3" timeOffset="136266.19">19286 15362 2079 0,'0'0'306'0,"0"0"-203"0,0 0-35 16,0 0-65-16,0 0 0 16,0 0-3-16,0 0-17 15,0-30-61-15,0 23-102 0,-2-2-1402 16</inkml:trace>
  <inkml:trace contextRef="#ctx0" brushRef="#br3" timeOffset="136501.69">19277 15115 1578 0,'0'0'203'0,"0"0"-168"0,0 0-11 0,0 0-13 16,0 0-11-16,0 0 0 15,0 0 0-15,0-86-72 16,0 72-1650-16</inkml:trace>
  <inkml:trace contextRef="#ctx0" brushRef="#br3" timeOffset="136676.37">19252 14875 2023 0,'0'0'321'0,"0"0"-174"16,0 0-97-16,0 0-20 0,0 0-30 15,0 0-23 1,0 0-64-16,-2-38-73 0,2 30-256 15</inkml:trace>
  <inkml:trace contextRef="#ctx0" brushRef="#br3" timeOffset="136786.04">19262 14682 1974 0,'0'0'303'0,"0"0"-183"16,0 0-120-1,0 0-75-15,0 0-238 0,0 0-1478 0</inkml:trace>
  <inkml:trace contextRef="#ctx0" brushRef="#br3" timeOffset="136964.1">19282 14441 62 0,'0'0'0'0</inkml:trace>
  <inkml:trace contextRef="#ctx0" brushRef="#br3" timeOffset="137138.79">19282 14441 275 0,'-3'-132'796'0,"3"130"-796"0,0-1-553 0</inkml:trace>
  <inkml:trace contextRef="#ctx0" brushRef="#br3" timeOffset="137303.31">19262 14189 1636 0,'0'0'546'0,"0"0"-365"0,0 0-105 16,0 0-52-16,0 0-22 15,0 0-4-15,0 0-27 16,-3-56-55-16,3 48-265 0</inkml:trace>
  <inkml:trace contextRef="#ctx0" brushRef="#br3" timeOffset="137483.18">19279 13866 2137 0,'0'0'265'16,"0"0"-207"-16,0 0-58 15,0 0-5-15,0 0-130 16,0 0-155-16,0 0 15 16,-4-8-966-16</inkml:trace>
  <inkml:trace contextRef="#ctx0" brushRef="#br3" timeOffset="138216.74">19271 13650 1560 0,'0'0'0'16,"0"0"-72"-16</inkml:trace>
  <inkml:trace contextRef="#ctx0" brushRef="#br3" timeOffset="138408.14">19271 13650 2031 0,'116'-3'326'0,"-110"3"-236"16,3 0-33-16,3 0-16 0,3 0-33 16,3 0-6-16,11 0-2 15,-5-1-140-15,-4-2-220 0</inkml:trace>
  <inkml:trace contextRef="#ctx0" brushRef="#br3" timeOffset="138512.75">19638 13640 1631 0,'0'0'194'0,"0"0"-120"0,0 0 21 16,0 0 58-16,0 0-84 16,0 0-67-16,0 0-4 15,90 0-70-15,-77 0-120 0</inkml:trace>
  <inkml:trace contextRef="#ctx0" brushRef="#br3" timeOffset="138672.79">19890 13617 209 0,'0'0'1439'0,"0"0"-1154"16,0 0-208-16,0 0 104 16,0 0-127-1,0 0-37-15,0 0-13 0,116-12-4 16,-93 11 0-1,4-3-235-15,-8 4-330 0,-3-3-809 0</inkml:trace>
  <inkml:trace contextRef="#ctx0" brushRef="#br3" timeOffset="138840.53">20129 13582 275 0,'0'0'1346'0,"0"0"-1056"16,0 0-93-16,0 0-77 0,0 0-51 16,0 0-8-16,0 0-46 15,62-18 4-15,-50 18-10 16,-1 0-8-16,-1 0-1 15,2 0-38-15,-1 0-22 16,0 0-248-16,-4 0 150 0</inkml:trace>
  <inkml:trace contextRef="#ctx0" brushRef="#br3" timeOffset="138949.56">20340 13607 1207 0,'0'0'458'16,"0"0"-362"-16,0 0 1 15,0 0-95-15,0 0-2 0,0 0-8 0,0 0-132 16</inkml:trace>
  <inkml:trace contextRef="#ctx0" brushRef="#br3" timeOffset="139069.37">20568 13619 1059 0,'0'0'551'0,"0"0"-395"15,0 0-48-15,0 0-83 16,0 0 11-16,0 0-33 16,0 0-3-16,80 0-183 0</inkml:trace>
  <inkml:trace contextRef="#ctx0" brushRef="#br3" timeOffset="139242.47">20878 13555 2162 0,'0'0'418'0,"0"0"-245"16,0 0-55-16,0 0-37 16,0 0-71-16,0 0 5 15,0 0-15-15,54 2-23 16,-33-2-92-16,13 0-76 16,-7 0-7-16,-1 0-232 0</inkml:trace>
  <inkml:trace contextRef="#ctx0" brushRef="#br3" timeOffset="139399.37">21268 13561 1597 0,'0'0'324'15,"0"0"-36"-15,0 0-175 16,0 0-15-16,0 0-6 16,136-4-28-16,-109 1-56 15,-3-2 9-15,-1-3-16 0,-8 1-1 16,-9 4-201-16</inkml:trace>
  <inkml:trace contextRef="#ctx0" brushRef="#br3" timeOffset="140339.37">19337 13557 2176 0,'0'0'271'15,"0"0"-201"-15,0 0 45 0,0 0-44 16,0 0-22-16,0 0-15 16,0 0 5-16,-85 36 40 15,83-15-11-15,2-2 23 16,0 3-26-16,0 0 0 16,14-5-32-16,4-6-16 15,0-4-3-15,-1-7-5 16,1 0 20-16,-3-8-12 15,-3-14 25-15,-8-6-25 0,-4 0 7 16,0-2-24-16,-4 3 7 16,-16 5 1-16,-5 6-3 15,-2 8 8-15,3 5-12 16,0 3 12-16,3 0-9 16,8 19 38-16,9 11-31 15,4-2 6-15,0 4-16 16,15-6 5-16,12-4-6 0,2-8 0 15,0-7 10-15,-2-7-9 16,-2 0 25-16,-6-14-11 16,-3-11 9-16,-7-3-20 15,-9 1 7-15,0 1-4 16,-9 5 7 0,-16 3 7-16,-4 8-17 0,-2 8 3 15,4 2-3-15,5 0 2 16,7 14 2-16,10 9-16 0,5-2 6 15,3 1-2-15,23-3-13 16,27-4-65-16,-3-5-93 16,-5-6-311-16</inkml:trace>
  <inkml:trace contextRef="#ctx0" brushRef="#br3" timeOffset="141298.07">22182 13150 1376 0,'0'0'946'15,"0"0"-807"-15,0 0-14 0,0 0-4 16,0 0-15-16,0 0-26 16,0 0-19-16,-118-60-2 15,89 60-24-15,0 0 9 16,-2 0-20-1,4 8 19-15,0 10-25 0,4 4 17 0,8 4-8 16,4 3 2-16,6-1-5 16,5-2-24-16,0-7 0 31,16-6 11-31,9-9-15 0,2-4 12 0,2 0-8 16,-1-18 0-1,-3-5 0-15,-5 3 0 0,-5 3 1 16,-5 6-2-16,-4 8 5 15,1 3-6-15,-1 7 4 16,2 20 51-16,-2 9 0 0,1 1 12 16,-5 2-31-1,-2-4-7-15,0-3 13 16,0-6-20 0,-9-3 8-16,-9-5-27 0,-2-1 0 15,-2-6 0 1,1-5-2-16,2-3-64 0,5-3-25 0,5 0-23 31,3 0-81-31,6-7-258 0</inkml:trace>
  <inkml:trace contextRef="#ctx0" brushRef="#br3" timeOffset="143565.4">23071 15906 1257 0,'0'0'520'0,"0"0"-362"0,0 0-92 16,0 0 110-16,0 0 14 16,0 0-97-16,0 0-37 15,-11 3-33-15,9-3 0 16,0 0-16-16,-1 0-14 15,3 0 0-15,-2 0-28 0,0 0-125 16,2 0-162-16,-2-8-1657 16</inkml:trace>
  <inkml:trace contextRef="#ctx0" brushRef="#br3" timeOffset="143750.01">23071 15906 1736 0,'-42'-139'399'16,"40"139"-229"-16,2-4-135 16,0 4 0-16,0-5-35 0,0 5-3 31,-3-9-57-31,1 1-171 0,0 2-105 0</inkml:trace>
  <inkml:trace contextRef="#ctx0" brushRef="#br3" timeOffset="143880.46">23011 15587 1977 0,'0'0'349'15,"0"0"-161"-15,0 0-90 16,0 0-17-16,0 0-68 16,0 0-13-16,0 0-72 15,-11-30-58-15,11 18-134 16,0 1-1473-16</inkml:trace>
  <inkml:trace contextRef="#ctx0" brushRef="#br3" timeOffset="144045.22">22996 15422 1663 0,'0'0'445'16,"0"0"-323"-16,0 0-80 15,0 0-42-15,0 0-20 16,0 0-299-16</inkml:trace>
  <inkml:trace contextRef="#ctx0" brushRef="#br3" timeOffset="144152.64">22996 15422 1587 0,'-31'-118'757'0,"31"118"-638"0,0-6-119 16,0-1-14-16,0 0-325 0</inkml:trace>
  <inkml:trace contextRef="#ctx0" brushRef="#br3" timeOffset="145068.29">21506 15205 2179 0,'0'0'397'15,"0"0"-246"-15,0 0-128 0,0 0-23 16,0 0-97-16,0 0-17 16,0 0-258-16</inkml:trace>
  <inkml:trace contextRef="#ctx0" brushRef="#br3" timeOffset="145244.59">21506 15205 1739 0,'168'0'175'0,"-160"0"45"0,4 4-183 16,1 0-25-16,7 1-12 15,-5-2-113-15,2 2-1746 0</inkml:trace>
  <inkml:trace contextRef="#ctx0" brushRef="#br3" timeOffset="145348.31">21917 15230 1627 0,'0'0'277'0,"0"0"-47"0,0 0-155 16,0 0-60-16,0 0-15 15,0 0-148 1,0 0-230-16</inkml:trace>
  <inkml:trace contextRef="#ctx0" brushRef="#br3" timeOffset="145478.6">22095 15236 1570 0,'0'0'291'16,"0"0"-244"-16,0 0-15 0,0 0-32 0,0 0-330 15</inkml:trace>
  <inkml:trace contextRef="#ctx0" brushRef="#br3" timeOffset="145608.44">22278 15230 1621 0,'0'0'278'0,"0"0"-160"16,0 0 18 0,0 0-82-16,0 0-54 0,0 0 0 0,0 0 0 31,127 0-109-31,-107 0 13 0,-1 0-109 0</inkml:trace>
  <inkml:trace contextRef="#ctx0" brushRef="#br3" timeOffset="145879.16">22608 15218 1184 0,'0'0'358'0,"0"0"-112"15,0 0-138-15,0 0-83 0,0 0 1 16,0 0-16-16,0 0 15 16,69 8-14-16,-56-8 161 15,3 0-107-15,2-5-12 16,1 2-18-16,2-2-16 15,-1 4-7-15,-3-2-4 16,4 3-16-16,-6-1 16 16,3-2-11-16,-3 2 4 15,3-3-1-15,1-2 0 16,-2-1 0-16,3 6-1 0,5-3-11 16,-8 4-159-16,-1 0-40 15</inkml:trace>
  <inkml:trace contextRef="#ctx0" brushRef="#br3" timeOffset="146384.81">23013 15150 1766 0,'0'0'482'0,"0"0"-301"16,0 0 7-16,0 0-48 15,0 0-60-15,0 0 2 16,0 0-23-16,-48 45 22 15,48-28-42-15,0-3 8 16,4-8-34-16,13-6-2 16,4 0 2-16,1-6 10 15,-4-16 0-15,-7-5-22 16,-6-3 20-16,-5 2-15 16,0-2 30-16,-23 7-11 0,-8 11 18 15,-7 5-23 1,-5 7 2-16,3 2-5 0,5 24-10 15,8 6 12-15,9 8-10 16,14 0 15-16,4-1-20 16,4-11-1-16,23-12 2 15,8-10-6-15,6-6 1 16,-1-14 0-16,-7-18 1 16,-8-4 6-16,-12 1-7 0,-13 0 7 15,0 8 5 1,-9 13-3-16,-18 6 22 15,-2 8-14 1,0 4 4-16,2 22-16 0,6 6-5 16,3 3 0-16,9-3-9 15,7-10-42-15,2-8-84 16,0-6-118-16,6-4-996 0</inkml:trace>
  <inkml:trace contextRef="#ctx0" brushRef="#br3" timeOffset="147311.63">21036 14937 2155 0,'0'0'282'15,"0"0"-162"-15,0 0 24 0,0 0-51 16,0 0 10-16,0 0-61 0,0 0-10 31,-11 32-13-31,6-13-5 0,1-4-4 0,2 2-10 16,2 0 11 0,0 0-10-16,0-2 7 0,4-1-3 15,12 0-10-15,6-2 1 16,2-2 4-1,5-5 0-15,0-4-7 0,10-1-89 16,-10 0-149-16,-8 0-448 16</inkml:trace>
  <inkml:trace contextRef="#ctx0" brushRef="#br3" timeOffset="147560.66">21297 14957 75 0,'0'0'1990'0,"0"0"-1666"0,0 0-104 16,0 0-33-16,2 136-52 16,-2-93-52-16,0-4 6 15,0 4-42-15,0-11-15 16,0-3-21-16,0-3-10 15,0-6-1-15,0-3-26 16,11 1-78-16,-4-9-144 16,-1 0-513-16</inkml:trace>
  <inkml:trace contextRef="#ctx0" brushRef="#br1" timeOffset="155524.47">18064 12996 1314 0,'0'0'140'15,"0"0"-16"-15,0 0-47 16,0 0-77-16,0 0 0 15,0 0-68-15,0 0 68 16,17 8 98-16,-13-6 39 0,-2-2-99 16,0 2 67-1,-2-2-20-15,2 0 57 0,-2 1-75 16,0-1 11-16,0 0 5 16,0 0-38-16,0 0 0 15,0 0-34-15,0 0 40 16,0 0-27-16,0 0 16 15,0 0-3-15,0 0 26 0,0 0 5 16,0 0-17 0,0 0-4-16,0 0-22 0,0 0-10 15,0 0-10 1,0 0-5-16,3 0 7 0,-1 3 3 16,2 1-2-16,2 0-9 15,0-2 1-15,-2 2-2 16,3-1 1-1,-1 0 1-15,-2-1-4 0,2 0 11 16,-2 0-8-16,-2 0 2 16,2 1-2-16,1 2 7 0,-1-1-7 15,0-1 1-15,1 4 0 16,2-3 0-16,-3 2 5 16,3-3-12-1,-3-3 14-15,3 3-14 0,-2-3 18 16,1 2-13-1,1-2 7-15,-1 2 4 0,1 0 5 16,0 1-7-16,0-1 8 16,-3-1-14-16,3 1 13 0,-3 0-14 31,3 0 12-31,2-2-7 16,2 0 2-16,1 2 17 0,0-2 2 0,2 0-5 15,1 3-17-15,4 0 8 31,-4 1-7-31,3 2 12 0,-1 1-17 0,2 0 13 16,-1-2-12 0,-1 4 15-16,-1-1-4 15,1 1-12 1,-1-4 13-16,0 3-13 0,-3 0 13 16,3 1-12-16,-5-2 8 15,2 2-5-15,-2-4 6 16,1 2-10-16,-4-2 2 15,1-1-2-15,1 0 6 16,-4 0-2-16,3 1 0 16,-1 0 0-16,4 0 2 15,-1 0-4-15,-2 2-2 16,2-2 0-16,-4 0 0 16,1-1 1-16,0 0-2 0,-2 0 9 15,-1 0-9-15,1 0 2 16,3 2 18-16,3-3-19 15,-2 4 11-15,2-2-10 16,3 2-1-16,-2-3 0 16,3-1 0-16,-3 2 6 15,3-2-1-15,3 2 14 16,-4-1-19-16,3-1 27 16,-1 2-23-16,-1-1 4 15,-1 1-4-15,1 0 0 0,-1 1-1 16,-1 0 5-16,-1 0-11 15,-1 0 12-15,-3-3-7 16,-1 4 4-16,1-2-5 16,1-2-1-1,-4 1 0-15,3 3 0 0,-1-4 0 16,2 3-1-16,-1 0 9 16,1 0-10-16,2-2 8 15,-3 3-5-15,-1-4 0 16,2 3-1-16,-1 0 0 15,1 0 1-15,0-1-2 0,1 2 5 16,0-1-11 0,-2 1 14-16,0-2-7 15,-1 2 8-15,-3-4-8 0,2 3 0 16,-2-1 0-16,-1-2-1 16,2 3 1-16,3 0-4 15,5 3-8-15,17-4-65 16,-4-1-157-16,2 0-457 15</inkml:trace>
  <inkml:trace contextRef="#ctx0" brushRef="#br1" timeOffset="157724.69">19565 13721 1399 0,'0'0'369'16,"0"0"-233"-16,0 0-28 0,0 0 47 15,0 0-110-15,0 0 47 16,0 0-1-16,42 7 7 15,-33-3-45-15,5 2 34 16,-1 0-42-16,3 2-2 16,-1-2-1-16,3 2-29 0,-1-4 23 15,4 2-30-15,1 0 30 16,-2-2-14 0,0 0 9-16,1-1-24 0,-2 2 14 15,1-1 5-15,1 2-9 16,-2 2 13-1,-1 1-13-15,0-4 15 0,-2 2-25 16,2 2 19-16,-1-1-26 16,1 2 18-16,0-3-18 15,2 0 4-15,1 3 12 16,-2-2-2-16,4 0 11 16,-1 0-25-16,-3 2 17 15,2-6-17-15,1 4 24 16,-1-1-17-16,-2-2 5 15,2 2-12-15,-4-2 4 0,1-1-2 16,0 1 4-16,0 0 6 16,2-1-12-16,-1 0 31 15,4 3-24 1,-3 0 15-16,3 1-21 16,-4 1 10-16,0 1-5 0,-2-5-2 15,1 2-4-15,-2-2 7 0,-3 0-14 31,3 0 14-31,-3-1-7 0,2 1 5 16,1-1 5 0,0-1 2-16,2 2-4 0,2-1-8 15,-1-1 9-15,4 1-11 16,-3 3 10-16,-2-5-9 16,0 2 8-16,-2-1-10 0,-1 2 7 15,1-3-4-15,-3 0 0 16,2 1 0-1,1 4 9-15,3-2-5 16,-2 2 4-16,3 0-7 16,1 1 9-16,-2 1-4 15,1-1-4-15,0-1-2 0,-2 0 0 16,2 0 0 0,-4 0 0-16,2-1-5 0,-3 1 10 15,-1 0 4-15,-1-2-9 16,3 2 14-16,-3 0-14 15,1 2 10-15,1 1-2 16,1 3-1-16,1-4 4 16,1 3-10-16,0-2 4 15,0 2 3-15,0-2-2 16,-3 0 1-16,1-2-6 16,-1 0 0-16,-1-2-1 0,-1 2 0 15,3-2 1-15,-3 1 4 16,2-2 0-16,1 0-5 15,1 0 5-15,-5-1-1 16,4 1 0-16,2 2-2 16,0-2 3-16,-3 0 1 15,3 3 9-15,0-3-15 16,-2 2 22 0,-1 0-22-16,-1-2 15 0,-1 2-10 15,-2-3-4-15,0 2-1 16,0-2 0-16,-1-3 0 15,0 4 0-15,1-1 0 0,3-1 6 16,-1 2-5-16,3-1 0 16,1-1 11-16,2 4-6 15,-1-2-6-15,-1 4 0 16,1-1 0-16,0-3 0 16,0 2 4-16,-3-2-10 15,-1 2 14-15,-1-2-10 0,3 2 13 16,-1 0-18-1,1 0 8-15,1 1-1 0,2 0 0 16,-1-2 1-16,-1 2-2 16,-1-2 6-16,1-3-12 15,2 6 14 1,1-5-7-16,-1-2 5 16,4 2-6-16,-3 2 1 0,0 1 0 15,0 0 0-15,1 3 3 16,-6-4-10-16,3 6 14 15,-1-6-8-15,-1 2 9 16,2 1-15-16,-2 0 7 16,-1-1 0-16,1-2 0 0,1 0 0 15,-1 0-4-15,-1 2 9 16,1-2-13-16,0 6 16 16,-1-3-8-1,-2 0 6-15,1 1-12 0,-1 0 6 16,1 0 0-16,-1 2 0 0,3 1 0 15,-1-4-8-15,4 3 17 16,-4-5-12 0,1 5 9-16,-1-7-10 0,3 4 9 15,0-1-1-15,0 0 7 16,0 1 0 0,-3 0-8-16,1-4 3 0,-5 4-10 15,-3-7 13 1,0-1-9-16,-4 2 7 15,-2 0-13-15,3-2 6 16,1 3-56-16,4 5-90 16,-2-2-174-16,1 3-1877 0</inkml:trace>
  <inkml:trace contextRef="#ctx0" brushRef="#br1" timeOffset="159730.65">23125 15205 108 0,'0'0'1796'16,"0"0"-1518"-16,0 0-156 16,0 0-85-16,0 0-7 15,0 0 5-15,0 0 62 16,0 0-12-16,2 0 41 15,5 0-23-15,-1 0-39 16,4 0 9-16,0 0-39 16,1 3 10-16,3 1-24 15,1 2 20-15,1 2-2 0,2-4-3 16,0 2-8-16,0 2-9 16,2 0 14-16,0 2-21 15,-3-2 25-15,1 1-26 16,1 0 8-16,-4 1-14 15,1-3 4-15,-1 4-3 16,-1-2-4-16,-1-2 13 16,1 3-10-16,-1-4 25 15,0 6-19-15,1-3 13 16,-2 0-22-16,5 1 11 0,-5-3-12 16,5 4 0-16,-2-2 0 15,1 0 9-15,-1-1-18 16,3 1 19-16,-3 4-1 15,1-5-7-15,3 3 12 16,-4-4-7-16,3 3 4 16,-3 2-4-16,3 2-6 15,-1-4 5-15,2 2 0 16,-2 2-1-16,1-4-1 16,0 3 0-16,-3-8 0 15,2 3 0-15,0 0-3 0,1 1 5 16,1 1 4-16,2-5-10 15,-1 8 25-15,5-8-25 16,-1 4 26-16,0-2-26 16,3 0 12-16,0 1-11 15,-2 0 3-15,0-5-3 16,-2 8 4-16,2-2-1 16,-2-4 2-16,-1 2-4 15,-2 2 3-15,-2 1 0 16,2-3 1-16,0 4-8 15,2 1 4-15,1 2-2 0,-2-5 0 16,0 4 4 0,-1-3-2-16,-3-1 4 15,2 0 2-15,-4 2-3 0,1-6-1 16,0 5-3 0,-1-4-1-16,1 2 0 0,1-4 0 0,1 2 0 15,2 0 4 1,2 4-8-16,1-6 12 15,0 7-6-15,-2-4 2 0,2-2-4 16,-3 0 0-16,-1-1 0 16,0 5 0-16,-1-5 3 15,-1 1 4-15,4 4-7 16,-2 0 22-16,1-1-22 16,3-1 16-16,-4 1-15 15,4 1-1 1,-3-1 0-16,-1 1 0 0,-2-5 0 0,-1 2 6 31,-3 1-12-31,0-2 14 16,1-1-10-16,4 6 12 15,-1-4-6-15,6 6 0 16,-1-3 6-16,4 8 3 16,1-3-12-16,0 0 11 0,0-1-8 15,0-1 2-15,0 3-3 16,-3-3 2-16,3-2-1 15,-1 4 1-15,-1-2-1 16,2 3 3-16,-3-3-2 16,3 2 1-16,0-1-2 15,2-3 0-15,0 2 11 16,2 2-11-16,0-1 4 16,1 1-8-16,-1 0 3 15,-2 0-3-15,2-2 1 0,-2 1-5 16,2 1 11-16,0 3-3 15,1-3-3-15,-1-1 0 16,2 6 4-16,-2-1-3 16,3-2-2-16,-1 3 4 15,2 0 11-15,1 1-14 16,0-6 14-16,-2 4-15 16,-1-4 22-16,0 5-21 15,-1-7 7-15,-1 5-7 16,-2-2-1-16,0-6 0 0,-4 3 1 15,-6-7-2-15,-3-1 3 16,-7-3-8-16,-5-1-39 16,-4 0-50-16,0 0-73 15,-13 0-159-15,-10 0-816 0</inkml:trace>
  <inkml:trace contextRef="#ctx0" brushRef="#br2" timeOffset="167969.98">21506 15937 2297 0,'0'0'381'0,"0"0"-180"0,0 0-43 0,0 0-61 15,0 0-17 1,0 0-35-1,0 0 6-15,-44 101-18 0,44-87-1 0,6-4-3 32,10-6-4-32,6-4 10 0,3-4 10 0,2-18 16 31,-5-6-42-31,-7-3 13 0,-7 0-31 0,-8 4 16 16,0 3-16-1,-19 8 8 1,-7 10-3-16,-6 6-6 0,1 10 0 15,2 21 6-15,7 5-14 16,9 0 17-16,8 0-18 16,5-6 7-16,0-11-30 15,23-14-92-15,1-5-109 16,-4 0-399-16</inkml:trace>
  <inkml:trace contextRef="#ctx0" brushRef="#br2" timeOffset="169594.3">19026 12599 220 0,'0'0'1254'0,"0"0"-990"16,0 0-194-16,0 0 4 0,0 0-48 16,0 0-11-16,0 0 24 15,-10-40-37-15,10 40 147 16,0 0-91-16,0 0-1 15,0 0-40-15,0 2 1 16,0 6 23-16,0 4-8 16,0 3-8-16,0 4-3 15,0 0 1-15,0 4-22 16,5 0-2-16,-3 2-34 16,3-1 4-16,-1 0-2 15,0 2 25-15,1-1-16 0,-1-1-11 16,3-1 19-16,0 2 3 15,-3-4-1 1,3 0 14-16,-1-2-101 0,-1 2-15 16,2-1 92-1,-3-1 24-15,1 4 27 16,-1 0-7-16,0 4-1 0,4-1 87 16,-4 2-56-16,2 0-13 15,1 0-37-15,-1 0 0 16,2-4-85-16,-2 0 71 0,1-4 14 15,1 2 77-15,4-1-8 16,1-1-41-16,-1-2-11 16,1 2-7-1,-2-5-8-15,3 6-2 0,-6-4-20 16,-4-4-249 0</inkml:trace>
  <inkml:trace contextRef="#ctx0" brushRef="#br2" timeOffset="171434.49">19518 13874 1184 0,'0'0'233'0,"0"0"63"0,0 0-115 16,0 0-110-16,0 0-24 15,56 102-37-15,-47-79 76 16,-1-1-45-1,2 0-11-15,-4-1-12 0,3 2 4 16,-3-3 25-16,2 2-26 16,-2-2 58-16,-1-1-25 0,1 2-5 15,-2-3-47 1,4-2 19-16,-2 0-19 0,1 3 25 16,1-7-14-1,2 7 14-15,-4-3-10 16,3 2-17-16,0 2 12 15,-2-1-6-15,0 1 4 16,-1-2-9-16,1 2 19 0,0-3-4 0,0 1 3 16,-1-2 14-1,3 1 7-15,0-3 11 16,0 0-40 0,2-1 27-16,0-1-16 0,0 2 23 0,0 1-4 31,1 2-23-31,-4-4-16 0,3 3 3 0,-1 1-5 15,-2 0 7 1,1-3 11-16,3 2-12 0,-1-2 18 16,2 4-23-1,0-4 12 1,0 0-8-16,1 3 0 0,-3-2 7 0,3 1 15 16,-1-2 1-16,-2 3-28 0,3-3 14 15,-1-1-8-15,-2-2-9 31,0 1 3-31,2 0 0 16,-1 2 0-16,1 0 0 16,-1 4 0-16,1-4 5 0,-3 2-9 15,4 2 15-15,-1-2-13 16,1 1 3-16,-1 0-1 16,1 1 0-1,-1-6-1-15,0 4 1 0,1 0 0 16,1-2-1-16,-1 0 2 15,-3 0 5-15,3-2-6 16,-4 1 0-16,1-2 0 16,1-1 0-16,-1 1 3 15,-1 3-3-15,2-5 0 16,1 3 1-16,-1 0-4 16,1 0 8-16,-1 1-2 0,-4-4 1 15,3 0-8 1,-5 1 8-16,4-5-5 0,-1 6 1 15,-1-5 0-15,2 2-9 16,-1-4 18-16,-1 1-13 16,1 2 9-16,0-2-7 15,2 2 2-15,3-1 0 16,-1 1 0-16,0-1 0 16,1 5 0-16,1-2 1 15,1-2-7-15,-1 5 15 16,-1 1-13-16,1-2 10 0,1 4-12 15,-1-2 6 1,4-1 0-16,-1 2 0 0,-1 0 0 16,-1 0-6-16,2-2 13 15,0 2-12-15,-1 0 12 16,1 3-11-16,-2-3 5 16,2 0-2-16,0-2 1 15,-1 2 0-15,-1-6-1 16,1 2 2-16,2-5-9 15,-1 4 17-15,1-1-14 16,2 2 12-16,1-2-12 16,-2 2 6-16,-2 3-1 0,-1-4 0 15,-1-1 0-15,-3-2-5 16,1 2 10-16,-3-2-11 16,-1 1 12-16,0-2-13 15,-1-1 12-15,0 1-5 16,2 0 0-16,2 2 1 15,1-2-2-15,1-3 1 16,4 4-7-16,3 1 14 16,0 0-7-16,5 3 6 0,-5-1-5 15,3 0-1-15,-6-1-1 16,-1-2-3-16,1 3-3 16,-4 0 6-16,-1-1 2 31,-4 1-2-31,-1 0 6 0,-7 5-11 0,-2-2-121 15,0 2-540-15</inkml:trace>
  <inkml:trace contextRef="#ctx0" brushRef="#br2" timeOffset="172673.04">21756 15851 1657 0,'0'0'218'16,"0"0"-124"-16,0 0-59 16,0 0 98-16,0 0-10 15,0 0-33-15,0 0 21 0,96 23-81 32,-79-23-5-32,2 0-7 0,1 0 5 0,-1 0 4 15,2 0-12-15,-1 0 16 16,0 0-18-1,-2-5 2-15,0-2-14 16,-3-4 12-16,1 3-13 0,-1-2 11 16,1 6-1-16,2-6 7 0,0 7 0 31,-1-2-12-31,4-2 4 0,-5 0-4 16,1 0-8-16,1-2 15 15,-3-2-19 1,-1 2 7-16,-1 1 0 0,-2-1 0 0,1 2 0 31,-2 1-1-31,2 2 2 16,1 0-6-16,0-2 15 15,3-2-16-15,-1-1 15 0,1 0-10 16,-1-5 1 0,2 0-2-16,-1 2 2 0,-1-2-7 15,-2-3 0-15,1 8 14 16,-1-4-9-16,0 3 7 15,3 1-10-15,0 0 5 16,-1 0 0-16,3-5-1 16,-3 1 2-16,3-1-3 15,1-6 6-15,0 4-9 16,-1 0 10-16,-1 2-6 16,2 1 2-16,-3 2-2 15,-1 3 1-15,-1 1 0 0,-3-8 0 16,2 1-54-16,7-21-52 15,-5 9-102-15,3-9 128 0</inkml:trace>
  <inkml:trace contextRef="#ctx0" brushRef="#br2" timeOffset="174341.55">23080 14877 1275 0,'0'0'228'0,"0"0"-55"16,0 0-137-16,0 0 97 15,0 0-79-15,0 0 12 16,0 0 47-16,22 10-26 15,-19-10-17-15,-1 0-57 0,0 0 29 16,0 0-42-16,2 0 8 16,4 0-6-16,-4 0 44 15,3-6 34-15,-1-5-45 16,2-1-18-16,-2 0-9 16,3-5 49-16,-3 0-10 15,1 0 20-15,0-3-24 16,2 2 26-16,-3 0-40 15,4-4-12-15,-2-1-9 16,1-3-8-16,2 0 0 0,3-2 7 16,-4 1-12-16,0 1 10 15,1 1 0-15,-5 1-4 16,3 2 3-16,-2-2 4 16,0-1 0-1,-1 2 4-15,1 0-11 0,0-7-1 16,2 2 8-16,0-2-5 15,-1 2 6-15,2-6-18 16,1 6 13-16,-5-2-11 16,4 2 6-16,-4 2 1 0,1 0 6 15,-3 3-6-15,2 1 21 16,2-2-21-16,-2 1 18 16,5-3-18-16,1-1 10 15,1-6-10-15,0 0 0 16,-1 1 0-16,0-2 4 15,-2 0-14-15,-1 4 20 16,-1-4-10-16,-3 3 5 16,2 2-5-16,-3-2 0 15,1 4 0-15,1-2 0 16,3 3 0-16,-2 1-5 0,2-4 10 16,0 0-13-16,1 0 16 15,2-5-11-15,-1 2 5 16,-2-3-2-16,0 0 0 15,-2 3 1-15,-3 2-1 16,-2 2 1-16,-2 0 10 16,0-1-4-16,0 1 18 15,0-4-1-15,2 0 12 16,4 0-21-16,-2 1-8 16,0 2-7-16,0 0 0 0,1 3 4 15,-3 1 0 1,0 1-2-16,0-1-2 15,0 4 9-15,1-4-2 16,2 1-3-16,-1 2-4 0,3-2-3 16,1 1 2-16,2-4 2 15,-2 3 1 1,-1 0 3-16,2 2 0 0,-4 3 2 0,1-4-8 16,-1 0 1-16,-1-1 0 15,0 1 0-15,3-1 0 31,-5 0-1-31,3 3 5 0,-3 1-12 16,1 3 16-16,1-4-11 16,0 1 9-16,3-2-6 15,-1 0 0-15,-1 3-1 16,0-2 1-16,-1 5 0 0,-2 2-4 16,-2 2 9-1,0 3-8-15,0-4 12 0,0 3-15 16,0 1 6-1,0 4 0-15,0 1 0 16,0 4-22-16,0 0-31 16,-4 14-216-16,-5 6-1697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22:20:22.6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22550 9974 418 0,'0'0'1898'0,"0"0"-1726"16,0 0 24-16,0 0-63 0,0 0-43 16,143-18-48-1,-106 18 1-15,1 0-35 16,-2 0 17-16,-7 2-18 0,-5 10 15 15,-5 8-6-15,-9 4 35 16,-3 10 15-16,-7 7-31 0,0 5 4 16,-2 8-18-1,-13 1 10-15,-2 6-19 16,2 1 13-16,-1-2-4 0,5 1-8 16,2-6-4-16,2-4-9 15,5-5 0-15,2-9-2 16,0-8-33-1,0-20-92-15,9-6-98 0,-2-3-319 0</inkml:trace>
  <inkml:trace contextRef="#ctx0" brushRef="#br0" timeOffset="133.41">22739 10415 2899 0,'0'0'182'15,"0"0"-58"-15,0 0-80 16,160 75-38-16,-100-46-6 16,-8-5-234-16</inkml:trace>
  <inkml:trace contextRef="#ctx0" brushRef="#br0" timeOffset="7642.13">29324 4812 2020 0,'0'0'259'0,"0"0"-223"16,0 0 8-16,0 0 27 15,0 0-5-15,0 0-11 16,81 0-1-16,-62 0 3 16,4 2-17-16,1 0 15 0,1 1-24 15,4-3 21 1,0 0-31-16,2 0 21 0,3 0-34 16,-1 0 2-1,0 0-5-15,-2 0-3 0,3 0 4 16,-1-3-6-1,3 1 24-15,-1-2-23 0,2 3 19 16,-2-3-15-16,-2 1-1 16,1-1-4-16,-3 1 13 15,-2 0-6 1,0-1-7-16,-2 3 14 0,0-2-7 16,-3 3 20-16,2 0-22 15,-1 0 15-15,2 0-20 0,-2 0 11 16,-1-2 2-16,-2 0-4 15,0 0-3 1,3 2-5-16,-2-3 14 0,-2 3-15 16,4 0 15-1,0 0-10-15,2 0 5 16,-3 0-10-16,3 0 7 0,0 0 14 16,2 0-5-16,-1 0 9 15,1 0-24-15,0 0 21 16,-2 0-18-16,0 0 11 0,2 0-14 15,-2 0 7 1,0 3-2 0,2-3 0-16,0 2 0 0,0-2-5 15,0 0 4-15,2 0-1 0,0 0 5 16,2 0-8 0,3 0 6-16,2 2-7 15,-1 3 10-15,4-1 5 0,1 0 8 16,3-1 9-16,-3-1-19 15,3 3 14-15,-5-3-20 0,-5 0 20 16,1-1-21 0,-3 3 16-16,1-2 1 15,2 3 3-15,4-5 3 16,2 0-8-16,5 0 17 16,-5 0-14-16,-3-5 11 15,-8-2-26-15,-12-2 5 16,-5 5-13-16,-9 0 2 15,-3 4-2-15,-2 0 3 16,0 0-4-16,-52 15-64 16,4 11-167-16,-13 4-279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01T23:01:45.32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22024 10551 2079 0,'0'0'212'0,"0"0"-141"15,0 0-36-15,0 0-12 16,0 0-9-16,15 113-13 16,3-97 17-16,2-7-4 15,-2-4 27-15,-3-5 13 16,-1 0 52-16,-3-5 27 15,-7-10-9 1,-2-4-23-16,-2-3-38 0,0 3-18 0,-15-1-16 16,-5 1-8-16,-3 8 23 15,0 2-21 1,0 7-15-16,5 2-1 16,5 7-7-16,8 15 1 15,5 4 0-15,0-1-1 16,23-1-1-16,5-9 0 15,3-10 1-15,1-5 0 0,-8 0 4 0,-6-9 7 16,-9-7 13-16,-9-3 8 16,0 0 2-16,-13-1-21 15,-18 4-13 1,-5 7-6-16,-13 9-49 0,9 16-104 31,9 7-428-31</inkml:trace>
  <inkml:trace contextRef="#ctx0" brushRef="#br0" timeOffset="36847.21">23617 6240 101 0,'0'0'2132'16,"0"0"-1924"-16,0 0-108 16,0 0 5-16,0 0-50 15,0 0-35-15,-2 0-4 16,2 0 13-16,0 0 3 16,0 0 14-16,-2 0 16 0,0-8-10 15,-2-7-37-15,-2-2-8 16,4-7-7-16,-2-7 1 15,0-3-1-15,-3-7 1 16,3-5-2-16,-1-11-2 16,3-3 3-16,2-5 0 15,0-2-6-15,0-1 4 16,9 0-3-16,4 3 5 0,3 7 1 16,1 6-1-1,1 12 0-15,3 11-1 0,0 12 1 16,2 9-6-1,-1 8 1-15,3 0 4 0,-3 2 0 16,-4 12-4-16,0 2-7 16,-7 3-39-16,-9 8-40 15,-2-1-116-15,0 0-269 0</inkml:trace>
  <inkml:trace contextRef="#ctx0" brushRef="#br0" timeOffset="37082.68">23532 5889 2026 0,'0'0'246'16,"0"0"-9"-1,0 0-94-15,0 0-42 0,0 0-58 16,0 0-28-16,139 0-15 15,-106 0 0-15,12-8-15 0,-9 2-184 16,-8-2-304-16</inkml:trace>
  <inkml:trace contextRef="#ctx0" brushRef="#br0" timeOffset="37479.56">24246 5438 2071 0,'0'0'292'0,"0"0"-120"0,0 0-57 15,0 0-87 1,0 0-13-16,0 0-7 0,0 0 5 15,-47 133 4 1,38-91 9-16,1 6 32 0,-2 3 1 16,4 7 12-16,-1 5-19 15,5-3-7-15,2-4-3 16,0-3-20-16,0-9-14 16,9-8-7-1,7-5-1-15,1-4-3 0,1-5 2 16,0-2-1-16,0-4 2 0,-3-4-5 15,-1-5-57 1,1-7-83-16,-5 0-158 16,-4-14-395-16</inkml:trace>
  <inkml:trace contextRef="#ctx0" brushRef="#br0" timeOffset="37714.28">24531 5631 1702 0,'0'0'514'16,"0"0"-283"0,0 0-92-16,0 0-47 0,114 126-26 15,-83-90-15-15,3-1-31 0,-5 4-14 16,-2-3-5-1,-8-2 0 1,-5-8 0-16,-3-1-1 16,-4-9-101-16,-3-9-205 0</inkml:trace>
  <inkml:trace contextRef="#ctx0" brushRef="#br0" timeOffset="37976.01">24863 5663 2459 0,'0'0'251'0,"0"0"-151"16,0 0-5-16,0 0-32 15,0 0-26-15,-109 128-17 16,81-96-4-16,-4 4-2 15,-2-4-6-15,5 0-8 0,3-6 0 16,8-4-6-16,7-3-45 16,4-7-76-16,7-7-219 15</inkml:trace>
  <inkml:trace contextRef="#ctx0" brushRef="#br0" timeOffset="38290.5">25006 5372 2116 0,'0'0'326'0,"0"0"-106"0,0 0-48 15,67 144-71-15,-49-98-36 16,-3 0-4-16,-1 3-5 16,-7 3-10-16,-7 2-8 15,0 4 10-15,-2 2-25 16,-19 0-16-16,1-2-6 16,-4-7-1-16,2-7 0 15,-1-8-34-15,5-10-50 0,3-8-91 16,6-8-277-16,5-8-1898 15</inkml:trace>
  <inkml:trace contextRef="#ctx0" brushRef="#br0" timeOffset="38648.14">25452 5782 2218 0,'0'0'264'0,"0"0"-26"16,0 0-35-16,130-15-106 0,-86 11-60 15,-1 2-25 1,-8 2-8-16,-6 0-4 0,-9 0-22 16,-13 0-127-1,-7 4-176-15,0 4-1716 0</inkml:trace>
  <inkml:trace contextRef="#ctx0" brushRef="#br0" timeOffset="38846.5">25526 5944 2817 0,'0'0'184'16,"0"0"-122"-16,0 0 38 15,0 0-53-15,0 0-31 0,147 9-16 16,-109-3-8 0,-7 1-170-16</inkml:trace>
  <inkml:trace contextRef="#ctx0" brushRef="#br0" timeOffset="39727.21">26190 5538 1634 0,'0'0'506'15,"0"0"-406"-15,0 0-67 0,0 0 16 16,0 0-20-16,0 0 13 15,0 0 6-15,65 36 38 16,-45-22-37-16,-1 4 17 0,8 7 39 16,2 3-55-16,5 4 33 15,1 3-18 1,2 6-30-16,-4-3-14 0,-2-1-4 16,-4-2 1-16,-5-5-5 15,-6-3 2-15,-1-2-9 16,-3-1-5-16,-6 2 6 0,0 1-6 15,-3-1-1 1,-1-2-22-16,-2-4-61 16,2-16-104-16,0-4-92 15,-2 0-566-15</inkml:trace>
  <inkml:trace contextRef="#ctx0" brushRef="#br0" timeOffset="40043.44">26714 5518 1836 0,'0'0'362'16,"0"0"-161"-16,0 0 48 16,0 0-90-1,-85 136-41-15,58-91-24 0,-6 1-23 0,-5 0-28 16,-2 2-10 0,-3-1-25-16,3-6-8 15,7-2-1 1,6-8-64-16,7 0-68 0,9-11-190 15,5-4-820-15</inkml:trace>
  <inkml:trace contextRef="#ctx0" brushRef="#br0" timeOffset="40694.18">26886 4999 2057 0,'0'0'328'16,"0"0"-167"-16,0 0-31 16,0 0-21-16,0 0-22 15,0 0-19-15,0 0-14 16,106-62 4-16,-94 78 19 16,-6 6-11-16,-3 6-8 15,-3 8-6-15,0 4-14 16,-17 5-14-16,-9-3-15 15,-6-5-5-15,1-5-4 16,-2-10-9-16,2-12-51 16,4-7-18-16,7-3-44 0,9 0 41 15,6-16 37 1,5 2 30-16,7 2 13 0,18 4 1 16,6 4 8-16,2 4 7 15,4 0-4-15,-4 0 4 16,-2 12-10-16,-2 2-5 15,-5 1 0-15,1 10-118 16,-7-5-175-16,-5-2-698 0</inkml:trace>
  <inkml:trace contextRef="#ctx0" brushRef="#br0" timeOffset="40994.83">27148 5678 2622 0,'0'0'214'0,"0"0"-62"16,0 0 7-16,0 0-70 15,137-1-35 1,-100-1-15-16,-1 0-10 16,-5 2-18-16,-4 0-6 0,-5 0-5 15,-1 0 0-15,0 0-53 16,-2 0-88-16,-7 2-374 0</inkml:trace>
  <inkml:trace contextRef="#ctx0" brushRef="#br0" timeOffset="41716.21">27875 5298 1582 0,'0'0'1202'0,"0"0"-1064"16,0 0-62-16,0 0 8 16,0 0-42-16,-31 123-25 15,28-94-12-15,1-3 8 16,2-8-13-16,0-6 0 16,0-5-11-16,0-4-4 15,9-1 14-15,14 2 1 16,6-1 0-16,6 6 12 15,4 3 10-15,3 4-1 16,-3 6-1-16,-3 7 3 16,-7 3-8-16,-6 1 12 15,-10 4 4-15,-8 1 2 0,-5 2 0 16,-2 0 6-16,-25 1-10 16,-7-6-2-16,-6-5-4 15,-5-10 2-15,-4-5-11 16,-2-11-7-16,4-4-7 15,7 0-10-15,9-17-16 16,9-5-17-16,11-4-35 16,11-22-48-16,0 4-79 15,6 2-285-15</inkml:trace>
  <inkml:trace contextRef="#ctx0" brushRef="#br0" timeOffset="41912.87">27831 5334 407 0,'0'0'2510'0,"0"0"-2315"15,0 0-137-15,0 0-37 16,0 0 5-16,0 0-1 16,129-12-16-16,-92 12-9 15,-1 0-9-15,7 3-102 0,-10 14-262 16,-4-1-1834-16</inkml:trace>
  <inkml:trace contextRef="#ctx0" brushRef="#br0" timeOffset="42150.71">28481 5482 2152 0,'0'0'630'0,"0"0"-472"0,0 0-20 15,70 124-27-15,-42-80-62 16,1 3-25-16,2-3 6 16,-2-3-18-16,-2 2-5 0,-4-3-1 15,-5-2-5 1,-5-4-2-16,-7-4 1 0,-6-2-75 16,0-7-109-16,0-12-352 15</inkml:trace>
  <inkml:trace contextRef="#ctx0" brushRef="#br0" timeOffset="42384.32">28847 5548 2015 0,'0'0'902'0,"0"0"-739"15,0 0-50 1,0 0-27-16,-84 118-48 0,61-77-15 16,-1-3-5-1,-3 1-7-15,-5 0-7 0,-3-3-3 16,2-2-1-16,-10 5-34 0,12-12-99 16,7-5-248-1</inkml:trace>
  <inkml:trace contextRef="#ctx0" brushRef="#br0" timeOffset="42811.32">29257 5664 2604 0,'0'0'230'0,"0"0"-111"0,0 0-6 16,132-10-55-16,-87 5-40 16,-6-2-4-16,-5 1-14 15,-7 1 0-15,-12-6-86 0,-8 1-233 16,-7 3-2050-16</inkml:trace>
  <inkml:trace contextRef="#ctx0" brushRef="#br0" timeOffset="43000.16">29409 5528 2649 0,'0'0'263'15,"0"0"-150"-15,0 0 28 16,-14 133-41-16,14-87-53 16,0 2-21-16,0-2-15 15,0-5-11-15,4-6 0 0,6-9-2 16,5-12-72-16,1-8-155 16,-3-6-375-16</inkml:trace>
  <inkml:trace contextRef="#ctx0" brushRef="#br0" timeOffset="43388.35">29862 5233 2231 0,'0'0'203'0,"0"0"-164"16,0 0-3-16,0 0 12 15,155 5-18-15,-110 2-9 16,-5 7-21-16,-2 5 0 16,-9 5 0-16,-2 3 0 0,-10 10 0 15,-3 6 14-15,-7 4 3 16,-5 3 46-1,-2 6 55-15,0 0 9 16,0 4-1-16,-9 5-22 0,-3-3-26 16,2-2-25-16,1-4-27 15,-1-10-12-15,4-7-8 16,2-11-6-16,1-10-14 16,-3-8-88-16,2-8-142 15,-4-2-417-15</inkml:trace>
  <inkml:trace contextRef="#ctx0" brushRef="#br0" timeOffset="43554.52">30076 5828 2718 0,'0'0'261'0,"0"0"-210"16,0 0-27-16,0 0-12 15,141 0-12-15,-89-7 0 16,-12 3-106-1,-9-2-1086-15</inkml:trace>
  <inkml:trace contextRef="#ctx0" brushRef="#br0" timeOffset="44200.73">29841 6224 1234 0,'0'0'248'0,"0"0"-20"0,0 0-91 16,0 0 92-1,0 0-101-15,0 0-38 16,0 0 35-16,-4 14-30 16,4-14-22-16,0 0-42 15,8 0-6-15,17 0 33 16,9 0 18-16,3 0 3 16,8 0-22-16,2 0-17 0,0 0-18 15,2 0-7-15,-5 0-8 16,-2 0-5-16,-3 0-2 15,-8 0-1-15,-4 0-33 16,-10 0-97-16,-8 0-187 0</inkml:trace>
  <inkml:trace contextRef="#ctx0" brushRef="#br0" timeOffset="44552.56">29957 6435 2141 0,'0'0'334'15,"0"0"-106"-15,0 0-94 0,0 0-55 16,138 0-28-16,-104 0-27 16,0 2-11-16,-3-2-13 0,-4 2 0 15,-4-2-26 1,-4 0-130-16,-11 0-354 0</inkml:trace>
  <inkml:trace contextRef="#ctx0" brushRef="#br0" timeOffset="44808.73">29953 6673 2384 0,'0'0'316'15,"0"0"-178"-15,0 0-3 16,127-2-59-16,-94 1-48 0,-2 1-19 0,-2 0-9 15,-2 0-34-15,-10 0-188 16,-5 0-643-16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1T22:44:19.30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19362 4590 1169 0,'0'0'718'16,"0"0"-499"-16,0 0-146 16,0 0 22-16,0 0 6 15,0 0-51-15,0 0-2 16,-22 0-5-16,13 0 42 15,0 3-9-15,0 5-9 16,0 4-28-16,-2 3-17 16,-3 5-8-16,4 0-5 15,-2 6 9-15,1 0-17 16,0 4 16-16,-1 0-16 0,4 4 4 16,-1 2-5-1,0 6 6-15,4 5-5 0,1 2 23 16,2 4 0-16,2-2-9 15,0 0 15-15,0 0 5 16,11-5 2-16,3-2-15 16,-2-3 17-16,5 0 6 15,-2-5-2-15,-1-6-1 16,-1-6-9-16,3-6 13 16,-3-4-10-16,0-2 9 15,0-1-10-15,0-2-2 16,1 1-15-16,-1-2-1 15,-1 2-7-15,-3-1-3 16,-1-2-7-16,2 2 1 16,-4-4-1-16,-1 0 4 0,-1-2-8 15,-4 2 4 1,0-5-7-16,0 0-47 0,0 0-63 16,0 0-295-16</inkml:trace>
  <inkml:trace contextRef="#ctx0" brushRef="#br0" timeOffset="8701.76">19900 4913 1752 0,'0'0'365'16,"0"0"-215"0,0 0-31-16,0 0-14 0,0 0 3 15,0 0-25-15,0-39-8 16,0 32-24-16,-6-2 0 0,0 4-22 15,-3-3 10-15,1-1-19 16,-6 4-8-16,-1 0-3 16,-1 3-9-1,-5 1 1-15,2 1 6 0,-2 0-6 16,1 0-1-16,-2 0-1 0,2 5-10 16,2 8 4-16,3-1-1 15,4 3 2-15,1 3 0 16,6 3-6-1,2 2 7-15,2-3-9 16,0 1 14-16,2-1-10 16,14-3 10-16,1-2-10 15,4-1 10-15,3-5-5 16,1 0 4-16,3-5 0 16,-1 3 2-16,2-4-1 15,-2 3 0-15,0 2 13 16,-5 1-5-16,1 6 11 15,-6 2 5-15,-1 0 9 16,-5 4-17-16,-7 2-16 16,-2 0 17-16,-2 0-17 15,-2 2 21-15,-17-6-20 16,-8-1 21-16,-6-1-11 0,-4-5-6 16,0-2-4-16,3-5-1 15,3-2 0-15,6-3-10 16,8 0-2-16,5 0-49 15,6-4-11-15,6-7-2 16,0-2-78-16,2-1-41 16,9 2-255-16</inkml:trace>
  <inkml:trace contextRef="#ctx0" brushRef="#br0" timeOffset="9201.52">20262 5037 2001 0,'0'0'247'15,"0"0"-103"-15,0 0-48 0,0 0-22 16,0 0-9 0,0 0-8-16,97-116-15 0,-91 98-17 15,-6 1 26 1,0 5 6-16,-4 5 10 0,-17 0-30 16,-3 7 7-16,-5 0-22 15,0 0-15-15,2 17 7 16,1 1-8-16,6 5 1 15,1 8-2-15,9 5-5 16,3 4 6-16,5 4-5 16,2 0 5-16,0-2 10 15,0-3 6-15,15-5-7 16,5-6 3-16,1-5-8 16,3-2 9-16,-2-7-6 0,-2-6 6 15,0-6-15-15,-4-2 1 16,1 0-5-16,-1 0-9 15,5-14-74-15,-6 2-130 16,-3 3-284-16</inkml:trace>
  <inkml:trace contextRef="#ctx0" brushRef="#br0" timeOffset="10138.39">21051 5119 2245 0,'0'0'330'0,"0"0"-160"16,0 0-88-16,0 0-47 0,0 0-33 16,0 0 7-16,0 0-9 15,52 8 20-15,-28-8 16 16,3 0 20-16,-2-12-13 15,-1 1-25-15,-2-1 4 16,1-5-16-16,-5 1 6 16,-1-2-12-16,-3-3 4 15,-5 4-3-15,-5-3 3 16,-2 2 4-16,-2 0-8 16,0 1 7-16,-4 3-7 15,-12 2 9-15,-6 7-9 16,-4 2 0-16,-1 3-15 15,-2 0 3-15,2 3 0 16,2 12 5-16,4 6 7 0,0 5-14 16,3 6 4-16,1 2-1 15,3 2 11 1,3 2-4-16,7 2 4 0,1 1 0 16,3 1 1-16,0-2-1 15,0-2 0-15,7-6 10 16,6-3-9-16,5-6 14 15,0-5-5-15,4-4 8 16,-2-4-12-16,5-2 2 0,-3-3-4 16,0-4-4-1,1-1-5-15,4 0-68 16,-8-6-165-16,-3-6-523 0</inkml:trace>
  <inkml:trace contextRef="#ctx0" brushRef="#br0" timeOffset="10466.56">21499 4999 1989 0,'0'0'259'16,"0"0"-173"-16,0 0-4 0,0 0-33 16,0 0-34-16,0 0 10 15,114 56 18-15,-87-33 42 16,-2-2-15-16,0 5 38 16,-6 2-29-16,1-2 10 15,-4 1-43-15,2-4-26 16,0 0-7-16,-3-4-13 15,1-2 5-15,-3 0-5 16,0 0 0-16,1-2-33 16,-1 11-55-16,-3-7-78 15,-4-3-163-15</inkml:trace>
  <inkml:trace contextRef="#ctx0" brushRef="#br0" timeOffset="10803.18">21939 4939 2251 0,'0'0'279'0,"0"0"-155"0,0 0-36 15,0 0-9 1,0 0-4-16,0 0-3 0,0 0-8 16,-99 127-20-16,80-89-7 15,-4 3 20-15,-1 5-12 16,-1 3-10-16,-1-3-17 16,3-3 0-16,1-2-12 15,7-11 0-15,3-9-6 16,6-8-6-16,3-13-39 15,3 0-148-15,0-16-308 0</inkml:trace>
  <inkml:trace contextRef="#ctx0" brushRef="#br0" timeOffset="11165.61">22231 5085 2359 0,'0'0'271'0,"0"0"-109"16,0 0-25-16,4 132-34 15,-1-90-41-15,1-1-31 0,-2-7-4 16,1-5-15-16,-1-10-8 16,0-6-4-16,-2-10-4 15,0-3-39-15,0-15-100 0,0-12-171 16,0-7-1954-16</inkml:trace>
  <inkml:trace contextRef="#ctx0" brushRef="#br0" timeOffset="11300.09">22193 4764 2817 0,'0'0'258'0,"0"0"-174"0,0 0-54 15,0 0-30-15,0 0-20 16,0 0-88-16,0 0-386 0</inkml:trace>
  <inkml:trace contextRef="#ctx0" brushRef="#br0" timeOffset="11834.92">22753 5013 2007 0,'0'0'401'16,"0"0"-121"-16,0 0-109 0,0 0-32 16,0 0-54-1,-114-8-26-15,76 8-18 16,2 0-18-16,-2 0-4 0,7 10-6 16,4 9-8-16,10 2-3 15,7 5 2 1,10 4-8-16,0 2 4 15,29 0-1-15,12-1-5 0,8-4 6 16,4-1-5-16,-1-3 5 16,-6-1-1-16,-10-2 2 15,-12 0 3-15,-12 2-3 16,-12-2 7-16,0 0 3 16,-25 0 8-16,-8-2-13 15,-10-4 8-15,-1-5-10 16,-1-4-4-16,7-5 0 15,7 0-21-15,9 0-13 16,13-5-43-16,9-16-91 16,6-1-164-16,15 0-452 0</inkml:trace>
  <inkml:trace contextRef="#ctx0" brushRef="#br0" timeOffset="12237">22976 4567 2068 0,'0'0'223'15,"0"0"-173"-15,0 0 22 0,0 0-22 16,0 0 8-16,0 0 32 16,0 0-33-1,31 111 20-15,-25-84 11 0,1 4-17 16,-3 3 3-16,3 8-17 16,-2 4-29-16,1 5-12 15,-1 5 0-15,-1 4-4 16,-2 2-2-16,1 1-4 15,-3-5 5-15,0-9-6 0,0-2 12 16,0-11-17 0,0-8 0-16,2-6 0 0,3-3-31 15,-1-7-106 1,0-7-189-16,-2-5-1409 0</inkml:trace>
  <inkml:trace contextRef="#ctx0" brushRef="#br0" timeOffset="12433.32">22926 5125 103 0,'0'0'2376'0,"0"0"-2214"15,0 0-161-15,0 0-1 16,0 0 2-1,0 0-2-15,0 0-116 0,103-30-202 16</inkml:trace>
  <inkml:trace contextRef="#ctx0" brushRef="#br0" timeOffset="13075.98">23408 4916 2326 0,'0'0'371'15,"0"0"-253"-15,0 0-46 16,0 0 15-16,-5 147-38 16,5-93-25-16,5-1-5 0,3-3-5 15,2-9 1-15,-1-6-11 16,-3-9 0-16,-2-8-4 15,-1-9-8-15,0-9-82 16,-3-5-203-16,0-15-353 16</inkml:trace>
  <inkml:trace contextRef="#ctx0" brushRef="#br0" timeOffset="13214.96">23439 4792 2417 0,'0'0'310'0,"0"0"-200"16,0 0-68-16,0 0-42 16,0 0-85-16,0 0-156 15,0 0-1321-15</inkml:trace>
  <inkml:trace contextRef="#ctx0" brushRef="#br0" timeOffset="13840.03">23678 4961 1938 0,'0'0'229'0,"0"0"-66"16,0 0-58-16,0 0 1 15,24 131-46-15,-17-98-12 16,-1-1-20-16,-1 0 20 15,0-1-6-15,-5-2 7 16,0 0-15-16,0-5-2 16,0-4-18-16,0-5-4 15,0-1 7-15,0-2-12 16,-8-7 14-16,4-3-19 16,0-2 4-16,-3 0-4 15,3-16-9-15,0-10-1 16,4-13-15-16,0-3 5 0,0-7 0 15,2-8 3 1,9 3-2-16,2-2 18 16,3 8-6-16,2 7 7 15,-1 10 19-15,1 12-2 0,0 13 0 16,-2 6 4-16,1 9 33 0,-3 19-10 16,-5 10-4-1,-5 6-26-15,-4 0 1 16,0-1-13-16,-13-4 5 15,-8-7-7-15,1-10-12 0,1-6-31 16,3-8-66 0,3-6 19-16,6-2 69 0,5 0 21 15,2 2 42 1,0 6-13-16,15 4 55 0,10 7-31 16,2 3-22-16,0 0-12 15,-1-1-9-15,-2-1-10 16,-3-3 0-16,-3-5 1 15,-5-3-1-15,-2-2-47 16,5-6-93-16,-8-1-126 16,2 0-578-16</inkml:trace>
  <inkml:trace contextRef="#ctx0" brushRef="#br0" timeOffset="14572.97">24124 4630 1636 0,'0'0'440'16,"0"0"-265"-16,0 0-36 15,0 0-29-15,0 0 27 0,0 0-29 16,0 0-16-1,104 133-45-15,-77-87-9 0,-2 8 15 16,-3 4-6 0,-9 6 1-16,-6 6-12 0,-7 4 3 15,0 3-22 1,-5-1 1-16,-15-4-18 16,-4-2 7-16,-3-6-7 0,-2-2 1 15,0-6-1-15,2-3-11 16,3-9-22-16,-5 2-87 15,6-13-78-15,6-6-555 16</inkml:trace>
  <inkml:trace contextRef="#ctx0" brushRef="#br0" timeOffset="24718.4">19226 7814 1627 0,'0'0'306'16,"0"0"-133"-16,0 0-93 15,0 0 32 1,0 0-31-16,0 0-26 0,0 0 3 0,33 68-9 16,-26-39 42-16,2 0-24 15,0 8-37 1,0 1 9-16,2 2-15 0,0 2 3 16,-2 0-17-1,0 4-9-15,0 2 25 16,-5 5 6-16,0 3 7 15,2 0-23-15,0-1 5 0,3 3-13 16,5-3-2 0,1-1-6-16,1 1 0 15,1-1 4-15,1-1 1 16,-3 2-2-16,-1-3-2 0,-1 0 2 16,-1-1 1-1,-1-4 1-15,2-1-4 0,-1 0 3 16,-2-1 6-16,1 1-10 0,1-2 10 0,-1 2-10 31,0 0 9-31,-2 2-4 16,2 1 2-16,-3-3-5 15,4 0 3-15,-1-4 9 16,1-2-5-16,1-1 1 16,0 2-9-16,3 3 10 15,0-1-10-15,1 1 0 16,1-1-1-16,0-2 0 15,-2-1 0-15,1-2 0 16,1-2 0-16,0 2 1 16,0-1 6-16,0 0 3 0,-3 2 15 15,3 1-24-15,-3-1 10 16,4 2-11-16,-4-3 4 16,1-2-4-16,-1-1 0 15,3 0 0-15,-2 1 1 16,-1 0 4-16,4 3-5 15,-4 1 11-15,3-1-11 16,-3 4 8-16,3-3-8 16,-1 1 9-16,2-3-1 15,1-3-8-15,0 2 7 16,2-2-1-16,-2 1 9 16,2 2-14-16,1-1 23 0,-3 1-20 15,3 0 3 1,0-2-7-16,0 2 2 0,2-2 2 15,-1 1-4-15,-1-4 10 16,-2 2-10-16,4-3 0 16,-2-2 4-16,-1-2-4 15,2 0 1-15,-2 0-1 16,3 0 1-16,2 2 7 16,0 0 7-16,2 2-14 15,0-2 12-15,0 2-12 16,-1-1 8-16,3 1-9 0,4-2-1 15,-2 0 1-15,0-1 4 16,3 2 2-16,1-1-5 16,4 0 9-16,1 0-6 15,0-1 3 1,1 3-3-16,-3-3-2 0,0-3-2 16,-4 0 0-1,0-1-1-15,-5-2 1 16,2 0 0-16,-2-1 4 15,0 1-3-15,1 0 0 0,-1 2 6 0,0-2-3 16,0-1-1 0,5 0-2-16,-1-2-1 15,2 0 0-15,2-2 4 0,1-1-2 16,1-2-2-16,1 2 8 16,-2-2-8-16,3 1 7 15,-3 1-3-15,-1-3-2 16,2 1 4-16,1 0 6 15,0 1 7 1,1-3-11-16,3 0 8 16,-1 1-13-16,2-5 20 15,-2 3-23-15,1-1 11 0,1-2-11 0,2 3 9 16,2-1-1 0,1 1-4-16,2 0 7 0,-2-2-11 0,2 0 15 31,-2 0-14-31,2-3 8 0,-4 0-5 15,2-2 3 1,-3 2-3-16,0-3 7 0,-4 2 4 16,-1-3-12-1,-1 2 15-15,-1 2-18 16,0-4 17-16,1 1-16 16,-1-2 3-16,1 3 2 0,1-5-6 15,0 3 0-15,3-1 1 16,0 0 2-16,0-2 1 15,2 0-1-15,-3 0-3 16,4 0 12-16,-4 0-11 16,1 0 17-16,3-2-13 15,-4-8 4-15,-1 1-9 16,1-3 0-16,2 1 1 0,-4-1 4 16,1 0 3-1,-3 2-7-15,0-3 0 0,1 2-1 16,1-3 0-1,3-2 1-15,1-1-1 16,2 2 0-16,1-4 1 0,2 2-2 16,1-3 7-16,-2-1-3 15,-3 4 1-15,-3-3 1 16,-1-3-5-16,-3 1 0 16,-2-2 5-16,1 1-4 15,1-6 3-15,-2 0 0 0,3 3 3 16,-4-6-7-16,3 1 12 15,1-1-12 1,-1-2 15-16,3-1-6 0,-3 0 9 16,0-2-13-1,-3 2-3-15,-1 0 4 0,-3 1-1 16,-2 0 0 0,3-2-2-16,0-2 2 0,2 0-4 15,2-2-1 1,0-3 0-16,-2 1 1 0,0-2 3 0,0-2 1 15,-3-2-1 1,4-2-4-16,-2-3 19 16,1-1-19-16,0 2 11 15,-2 0-11-15,-2 0 4 0,-3 3-4 16,-2-2 0-16,0 3 0 16,-6 0 6-16,0 3-6 0,0-1 4 15,-3 2-5 1,-1-2 6-1,0-1-9-15,0-2 8 16,1-1-2-16,1 1 1 16,-2 1-2-16,0 4 6 0,-3 4-6 15,-1 3 14-15,1 0-10 16,-3 1-3-16,0 0-1 16,3 0-1-16,-3 2 0 15,1 0 0-15,1 0 1 16,1-5 4-16,1-1-7 15,1 0 8-15,1-1-4 16,-4 0 2-16,3 1 0 16,-3 0-4-16,3-2 1 0,-1 1-1 15,2-1 5-15,1-2-9 16,-3 0 10 0,2 0-6-16,-2 0 6 0,-1 4-6 15,-3-1 0-15,1 6 0 16,-6-3 0-16,3 3 0 15,-1 0 0-15,1-2 5 16,0 2-5-16,2-6 1 16,0 1 2-16,3-2 4 15,-3 0-8-15,3 1 1 0,-3 0-1 16,1 1 1-16,-1 0 0 16,-1 1-3-16,1 1 8 15,-2 4-5-15,-2 4 5 16,-2-2 4-16,-1 2-9 15,3-4 14 1,0-2-1-16,2-4-12 16,2 2-1-16,1 0 5 0,-1 1-9 15,3-1 11-15,1 0-8 16,-1 1 7-16,3-4-7 16,-2-1 1-16,-1 0-1 0,-3 0 1 15,-1 1 0 1,-6 6 0-16,-4 7 2 0,-2 1-9 15,0 8-9-15,-29 0-47 16,-2 6-121-16,-4 8-270 0</inkml:trace>
  <inkml:trace contextRef="#ctx0" brushRef="#br0" timeOffset="26084.6">20974 11667 1687 0,'0'0'403'16,"0"0"-185"-16,0 0-46 15,0 0 12-15,0 0-21 0,0 0-35 16,0 0-79-16,-45 41-33 15,34 5-11-15,2 12 15 16,3 9-9-16,4 4 12 16,2-2-12-16,0-5-5 15,0-7 1-15,0-13-3 16,0-12 3 0,0-13-7-16,2-10 0 0,0-9-2 0,0-2 2 15,0-26 1 1,2-16 12-16,3-12-13 0,2-12 0 15,2-5 0 1,2-2 0-16,-1 3-1 16,-3 4 5-16,-1 6-5 15,-3 8 2-15,2 10 0 16,-5 10 0-16,3 10-2 0,-3 10 1 16,-2 8 0-1,2 6 1-15,-2 6 7 0,0 26 52 0,0 16-31 16,0 14-8-16,-2 7-21 15,-5 3 11-15,3-9-9 16,-1-8 2-16,2-15-4 16,3-14 0-16,0-11 0 15,0-15-2 1,0 0 2-16,0-17 0 16,0-21 17-16,0-14-16 15,0-12-1-15,0-6 0 0,0 1 0 16,0 6 0-1,0 8 1-15,0 18-2 16,0 12 5-16,0 15 12 16,0 10-5-16,0 15 21 15,0 28 1-15,-4 19-16 16,0 13-16-16,2 7 0 16,2-7-1-16,0-8 3 15,0-18-6-15,0-17 9 16,0-17-12-16,0-13 4 0,0-2 2 15,0-15 0-15,0-22 4 16,-2-9-4-16,-3-9 0 16,1-1-4-16,-1 7 7 15,-2 8-8-15,3 15 10 16,2 15-1-16,-3 11 0 16,3 0-8-16,2 28-23 15,0 11 19-15,0 6 7 16,0 1-53-16,0-6-18 15,5-12-42-15,5-16-87 16,-3-12-151-16,0 0-1966 0</inkml:trace>
  <inkml:trace contextRef="#ctx0" brushRef="#br0" timeOffset="27286.57">20361 12700 1727 0,'0'0'423'0,"0"0"-282"0,0 0-121 0,0 0-8 31,0 0-10-31,0 0 179 0,0 0-71 16,31 31-54-1,-18-13-14-15,3 3-18 16,1 0 19-16,4 6-3 16,-1 1-14-16,2 0-5 0,2 2 3 15,-1 0-13-15,0 0 6 16,-2-2 8-16,-3 2 3 15,1 0 0-15,-2 0-15 16,-1-2 4-16,-3 0-16 16,1-2 33-16,-6-1-34 15,1-7 10-15,-3-3-10 16,-1-3 1-16,-2-4-1 16,-3-3-8-16,2-3-28 15,-2-2-67-15,0 0-65 16,0-7-248-16</inkml:trace>
  <inkml:trace contextRef="#ctx0" brushRef="#br0" timeOffset="27787.54">20735 12811 1680 0,'0'0'204'15,"0"0"-136"-15,0 0 150 16,0 0-154-16,0 0-3 0,0 0 14 16,0 0 8-16,-40 53-50 15,26-38 41-15,-1 3-38 16,-3 3 10-16,1-2-26 16,1 2 36-16,-2-3-18 0,2-2-22 15,3 1 24 1,-3 0-24-16,3 0 8 0,-1 4-19 15,-1-1 6 1,1 0-5-16,1-2-1 0,2 2 4 16,2-3-8-16,0 3 2 15,3-5 2-15,1-2-4 16,0-6 0 0,3 1-2-16,2-4-4 15,0-4-23-15,0 0-200 16,0 0-630-16</inkml:trace>
  <inkml:trace contextRef="#ctx0" brushRef="#br0" timeOffset="28814.53">20998 13145 1981 0,'0'0'435'15,"0"0"-271"-15,0 0-85 0,0 0-24 16,0 0-34-1,0 0-12-15,0 0-9 16,7-49 6-16,-5 25-11 16,0 0 10-16,0 2 1 15,-2 4-5-15,3 6-1 16,-3 4 1-16,0 4-1 16,0 2 6-16,0 2-5 0,0 0 19 15,0 3 17-15,2 16 15 16,2 3-37-16,1 4 0 15,2 4-13-15,-1 4 15 16,1 2-9-16,-1-2-4 16,-1 1 3-16,0-7-6 15,-3-6 9-15,0-5-10 16,0-7 11-16,-2-6-6 16,0-1 23-16,0-1 24 0,0-2 5 15,0 0-21-15,0 0-25 16,0 0-8-16,0 0-3 15,0 0-66-15,0 0-161 16,0 0-893-16</inkml:trace>
  <inkml:trace contextRef="#ctx0" brushRef="#br0" timeOffset="30122.36">25582 11814 446 0,'0'0'790'0,"0"0"-554"0,0 0-75 16,0 0 60-16,0 0-82 16,0 0 2-16,0 0-37 15,21-51-34-15,-21 51 112 16,0-2 7-16,0 2-39 15,0 0-37-15,0 0-18 0,0 14-24 16,0 12-46 0,0 10-11-16,0 4-14 0,0 1 3 15,0 0 3 1,0-7-10-16,0-8 10 16,0-8-7-16,0-8 1 0,5-6-10 15,-2-4 4 1,1-3 6-16,-2-18 1 15,2-13 0-15,-1-9 11 0,-1-10-11 16,-2-4-2-16,0 2 1 0,0 0 0 16,0 5 0-1,0 10 1-15,0 10-2 0,0 9 6 16,0 10-5 0,0 8 1-16,0 0 0 0,0 3 0 15,2 0-2 1,0 17 0-16,2 9 1 0,2 15 50 15,-2 8-35-15,-4 2 2 16,0 2-17-16,0-7 12 16,0-10-7-1,0-12-3-15,0-9-2 0,0-8 0 16,2-7-7 0,0 0 7-16,3-14-2 0,1-14 6 15,2-7-8 1,-4-9 11-16,0 4-16 0,-2 7 8 15,-2 8 0-15,0 14-3 16,0 7 4-16,0 4 0 16,0 7-28-16,0 18-20 15,0 7 21-15,0 13-50 16,0-4-121-16,0-7-493 0</inkml:trace>
  <inkml:trace contextRef="#ctx0" brushRef="#br0" timeOffset="30610.55">25634 12383 2183 0,'0'0'431'16,"0"0"-296"-16,0 0-54 0,0 0-57 16,0 0-16-1,0 0 7-15,0 0-14 16,110 125 11-16,-81-92-6 0,0 1 12 16,2-2-11-16,-2 0 3 0,-2 0 7 15,0-3 6 1,-5 0 3-16,-2 0-22 15,-4-6 4-15,-3-5-7 16,-2-1 7 0,-4-5-2-16,-3-3-12 0,1 0 1 15,-3-1-81-15,-2-3-93 16,0 0-506-16</inkml:trace>
  <inkml:trace contextRef="#ctx0" brushRef="#br0" timeOffset="30977.14">26036 12412 2424 0,'0'0'273'0,"0"0"-116"15,0 0-60-15,0 0-41 0,0 0-42 16,0 0 2-16,0 0-15 16,-95 125 27-16,74-91 15 15,-3 2 9 1,1-1-16-16,-1-2 5 0,2-1-22 15,1-6-14 1,6-1-5-16,1-6-5 0,6-5 5 16,1 0-82-16,5-5-106 15,2-5-391-15</inkml:trace>
  <inkml:trace contextRef="#ctx0" brushRef="#br0" timeOffset="31825.52">26346 12642 1676 0,'0'0'482'16,"0"0"-352"0,0 0-14-16,0 0-65 0,0 0 6 15,0 0-9 1,0 0 12-16,62-37-11 16,-47 37-21-16,-3 0 20 0,-1 0-5 15,1 0 32-15,-6 0-25 0,3 5 12 31,-3 6-16-31,2 2 4 16,-4 4-14-16,0 0-18 0,-1 0-14 16,-3 1 1-1,0 2 8-15,0 3-12 0,0-2 30 16,-3-1-23 0,-5 2 7-16,-4-3-15 15,-1-1 6-15,-1-2-3 16,-1 0-2-16,1-1-2 0,-1-3 2 15,1-4 4-15,3-1-5 16,-2-5-1-16,2-2-24 16,2 0 8-16,3 0-8 15,-2 0 12-15,4-6-9 16,2-5-2-16,-1 3-8 16,3 1-18-16,0-2 41 15,0 4-11-15,0 1 10 16,0 1-22-16,5 3 20 15,7 0 5-15,-2 0 3 0,3 0 3 16,3 0 2 0,0 0 2-16,2 5-3 0,2 0 4 15,3 4 1-15,-2-1-3 16,2 0-2-16,-1 0 1 16,-2-2-1-16,2-1 5 15,-1-1-6-15,-2 1 2 16,1-1-2-16,7-1-1 15,-6 2-164-15,-6-3-901 0</inkml:trace>
  <inkml:trace contextRef="#ctx0" brushRef="#br1" timeOffset="36195.55">22465 6368 301 0,'0'0'1226'0,"0"0"-1053"15,0 0-22-15,0 0-47 16,0 0 38-16,0 0-60 16,0 0 12-16,2-32-38 0,-2 32 7 15,0 0-38 1,0 0 21-16,0 0-35 0,0 0 6 16,0 0-17-1,0 0 7-15,0 0 29 0,0 2-8 16,0 10 103-16,0 5-63 15,0 7 6-15,0 3-55 16,0 5 5-16,0 6-24 16,0 1 1-1,0 0-1-15,7-1 1 0,0 1 7 0,4-3-7 16,2-4 14 0,5-1-6-16,2-6 7 0,4-1-11 31,3-3-5-31,2-8 0 0,0-2-4 15,2-11 3-15,0 0 2 0,-2-7 0 16,3-15 3-16,-6-10 1 16,-1-5-5-16,-2-6 5 0,-6-5-5 15,-5 0 0-15,-4 2-32 16,-6 6-29-16,-2 6 28 16,0 9 24-16,0 10 0 15,0 4 18 1,0 8-3-16,0 3-5 0,0 0-2 15,0 7-8 1,0 18 9-16,0 8 16 16,9 9-9-16,1 11 36 0,-4 7 23 31,1 10-11-31,-1 11-37 0,1 5 12 16,-2 2-23-16,-3 1 10 15,-2-7-10-15,0-4-3 16,-2-6-4-16,-19-9 0 15,-1-4-1-15,-5-14-31 16,0-10-15-16,1-15-2 16,4-13-25-16,-1-7-28 15,3-23 44-15,5-19 30 16,4-14-36-16,6-6 27 16,5-2 17-16,0 3 14 15,0 10 12-15,3 10-6 16,8 16 9-16,4 8-18 0,21 9 9 15,-5 4-10-15,3 4-181 16</inkml:trace>
  <inkml:trace contextRef="#ctx0" brushRef="#br1" timeOffset="37470.93">29164 12011 1627 0,'0'0'388'0,"0"0"-170"16,0 0-84-16,0 0-2 0,102 135-19 16,-77-95 2-16,2 2-10 15,-3 0-34-15,0-4-6 16,-1-6-48-16,-3-6 0 16,-5-7-17-1,1-7 1-15,-5-3-1 0,-1 1 0 16,-6-2-1-16,-2 4-6 15,-2 0 0-15,0 2-77 16,0-1-69-16,0-8-149 0,0-2-1802 16</inkml:trace>
  <inkml:trace contextRef="#ctx0" brushRef="#br1" timeOffset="37831.61">29540 12019 1663 0,'0'0'471'16,"0"0"-304"-16,0 0-15 0,0 0 7 16,0 0-46-16,0 0 6 15,0 0-49-15,-133 70-17 16,106-45-31-16,-4 2 29 16,0 4-39-16,-1 1 13 15,1 4-16-15,0 3-6 16,2-2-3-16,4-2-8 15,3-1 8-15,9-10 0 16,1-9-6-16,8-5-17 16,-1-5-65-16,3-5-107 15,-2 2-543-15</inkml:trace>
  <inkml:trace contextRef="#ctx0" brushRef="#br1" timeOffset="43170.57">3152 7618 1680 0,'0'0'436'0,"0"0"-289"16,0 0-65-16,0 0 29 16,0 0-52-16,0 0 4 15,0 0 1-15,0 38-12 16,0-37 30-16,0-1-38 15,0 0-4-15,0 0-17 16,0-12 3-16,0-11-26 16,0-12 8-16,0-9-8 15,0-7 1-15,0-9-1 16,0-7 0-16,-7-5 0 16,-7-6 6-16,-1-5-12 15,-3-1 12-15,0 0-12 0,0 6 7 16,5 7-2-16,6 10 2 15,5 10 5 1,2 7-6-16,0 9-5 0,6 1 4 16,15 10 1-16,3 3 0 15,6 7 0-15,1 6-10 16,-2 5 11-16,0 3-2 0,-2 0 2 16,-8 11-1-16,-3 4 0 15,-9 22-38-15,-5-3-109 16,-2-1-157-16</inkml:trace>
  <inkml:trace contextRef="#ctx0" brushRef="#br1" timeOffset="43389.36">2936 7195 2182 0,'0'0'289'0,"0"0"-218"15,0 0-59-15,0 0 25 16,0 0-17-16,139-3-9 16,-89 1-11-16,-13-1-45 0,-3-2-246 0</inkml:trace>
  <inkml:trace contextRef="#ctx0" brushRef="#br1" timeOffset="44170.47">3865 6384 1777 0,'0'0'307'15,"0"0"-206"-15,0 0 7 16,0 0-24-16,0 0-26 16,0 0 4-16,0 0 36 15,-45-30-39-15,29 30-22 16,-1 6-6-16,1 15-17 15,-1 7 9-15,-2 5-16 0,1 8 5 16,3 5-12 0,-1 6 0-16,3 3 0 0,2 8 11 31,0 5 51-31,4 5-6 0,3 1 0 0,4-2-46 16,0 2 8-1,0-3-17-15,11-3-2 0,7 0 1 16,2-7-1-16,2-3 1 15,0-5 0-15,1-7 0 0,-4-6 1 16,2-5 2 0,-3-5-3-16,-3-6 3 15,-3-5 3-15,-4-4-5 0,-1-6-1 16,-3-2-7 0,3-3 0-16,-2-4-23 0,4 0-71 15,-1-11-78 1,-1-4-153-16</inkml:trace>
  <inkml:trace contextRef="#ctx0" brushRef="#br1" timeOffset="44476.84">4043 6836 1885 0,'0'0'252'16,"0"0"-71"-16,0 0-13 0,0 0-17 16,83 102-88-16,-59-66 0 15,5 1-7-15,3 6-1 16,1-1-17-16,0 1-8 15,1-1-17-15,-3-4-5 16,0 0-8-16,-6-4 1 16,-3-4-6-16,-4 2-56 0,-7-8-142 15,-2-8-749-15</inkml:trace>
  <inkml:trace contextRef="#ctx0" brushRef="#br1" timeOffset="44795.25">4449 6796 2244 0,'0'0'243'0,"0"0"-185"16,0 0 5-16,-49 102-7 0,33-66-15 16,1 6-32-1,-4 4 14-15,-2 1-6 0,-2 2 9 16,-4 1 22 0,3-3-25-16,1 1-8 15,2-4-14-15,5-2-2 0,0 9-92 16,5-12-120-16,2-8-448 0</inkml:trace>
  <inkml:trace contextRef="#ctx0" brushRef="#br1" timeOffset="45171.38">4663 6413 2137 0,'0'0'235'0,"0"0"-120"16,0 0 22-16,90 128-60 15,-61-77-7-15,-4 10 11 16,-2 1-19-16,-7 7-11 16,-7 1-22-16,-7 3 13 15,-2 2-19-15,0 1 1 16,-18 3-23-16,-8-1 4 16,-3-2-5-16,-2-6-8 15,-6-2-65-15,10-18-148 0,6-17-407 16</inkml:trace>
  <inkml:trace contextRef="#ctx0" brushRef="#br1" timeOffset="45598.59">5276 7045 2186 0,'0'0'279'0,"0"0"-104"0,0 0-33 15,0 0-37-15,158-29-57 0,-108 19-16 31,0 0-19-31,-3 2 1 0,-7-1-14 0,-6 6 0 16,-12 3 0 0,-6 0 0-16,-9 0-120 15,-7 12-494-15</inkml:trace>
  <inkml:trace contextRef="#ctx0" brushRef="#br1" timeOffset="45816.45">5338 7289 2596 0,'0'0'418'0,"0"0"-369"0,0 0-38 15,0 0 25-15,0 0-15 16,134 0-10-16,-91-2-11 15,-1-3 0-15,9 0 0 16,-9 1-111-16,-8 1-454 0</inkml:trace>
  <inkml:trace contextRef="#ctx0" brushRef="#br1" timeOffset="46972.78">6667 6685 176 0,'0'0'1489'0,"0"0"-1140"0,0 0-147 16,0 0-59-16,0 0-47 15,0 0-1-15,-138-32-29 16,106 32-8-16,-3 0-37 15,-1 0 0-15,-2 0-11 16,0 0 0-16,3 10 7 16,-1 4 4-16,7 3 1 15,2 2-3-15,5 1-3 16,2 3-10-16,4 3 20 16,3 4-17-16,4 4 26 0,0 3-12 15,7 7 0 1,2-1-6-16,0 7 5 0,4-1 7 15,14 0-15-15,7-3 9 16,6-3-8-16,5-5 4 16,1-8-13-16,5-6-6 15,1-7 1-15,2-8-1 16,-3-6 0-16,0-3 1 16,-2-7-3-16,-6-19 6 0,-2-11 0 15,-9-10 0 1,-2-14-2-16,-3-9-2 0,-9-4-20 15,-3 0-27-15,-6 3-10 16,0 13 18 0,0 14 17-16,-4 14 21 0,-3 16 2 15,3 14 50-15,4 0 1 16,0 23-7-16,4 13-36 16,14 5-9-1,6 9 0-15,8 1 2 0,1-3-7 0,2-4 3 31,4-6 1-31,-3-7 1 0,1-13-43 16,-6-9-136-16,-8-9-313 0</inkml:trace>
  <inkml:trace contextRef="#ctx0" brushRef="#br1" timeOffset="47269.23">7075 6641 2105 0,'0'0'271'16,"0"0"-36"-16,0 0-74 16,0 0-63-16,0 0-23 15,131 90-30-15,-90-55 4 16,-1 2-27-16,2 4 7 15,0 3-9-15,-2 4 23 16,0 6-14-16,-1 2-10 16,-2 1-8-16,-5-3-10 15,-3-12 0-15,-9-10 4 16,-5-16-10-16,-8-13-18 0,-7-10-89 16,0-19-120-1,0-4-307-15</inkml:trace>
  <inkml:trace contextRef="#ctx0" brushRef="#br1" timeOffset="47570.02">7606 6629 2484 0,'0'0'284'16,"0"0"-144"-16,0 0-26 15,-60 120-31-15,39-67-28 16,-3 3-24-16,-3 6 2 16,-5 4-11-16,-5 0-11 0,-3 0 6 15,-3-3-17-15,3-9 2 16,5-8-2-16,10-4-41 15,11-14-122 1,10-12-283-16</inkml:trace>
  <inkml:trace contextRef="#ctx0" brushRef="#br1" timeOffset="48239.64">7880 6066 213 0,'0'0'1420'0,"0"0"-1238"0,0 0-32 0,0 0 19 0,0 0-63 32,0 0-17-32,0 0-23 15,80-88-17-15,-64 84-6 16,1 4 14-16,1 0 40 16,-1 9 36-16,0 17-25 15,-1 8-17-15,-3 10-19 16,-3 11-9-16,-5 3-13 15,-5 6-16-15,0-2-3 16,-5-2-23-16,-14-1 13 0,-6-11-15 16,-6-7 0-1,-2-9-5-15,-6-11-2 0,4-13-12 16,1-8-63-16,7 0-9 16,8-14 11-16,9-6 49 15,10 2 11-15,0 4 13 16,12 8 2-16,17 6 23 0,7 0 2 15,6 9 6 1,5 12-16-16,-1 4-15 16,1-2-1-16,14 9-14 15,-15-6-153-15,-10-3-792 0</inkml:trace>
  <inkml:trace contextRef="#ctx0" brushRef="#br1" timeOffset="48548.53">8223 6953 1657 0,'0'0'1030'16,"0"0"-929"-16,0 0 5 15,0 0-22-15,0 0-17 0,158-33-22 0,-104 22-21 32,2 4-2-32,-6 0-21 0,-2 7 6 0,-7 0-7 31,-12 7-70-31,-12 3-460 0</inkml:trace>
  <inkml:trace contextRef="#ctx0" brushRef="#br1" timeOffset="48769.78">8495 6673 2614 0,'0'0'226'0,"0"0"-136"16,0 144 0-16,0-79-36 15,0-1-24-15,2 1-21 16,2-6-9-16,-1-5 1 16,1-7-3-16,0-9-18 15,2-12-160-15,-4-11-549 0</inkml:trace>
  <inkml:trace contextRef="#ctx0" brushRef="#br1" timeOffset="49344.65">8823 6067 1689 0,'0'0'377'0,"0"0"-116"16,0 0-122-16,0 0 23 16,0 0-76-16,0 0-15 15,53 133-13-15,-46-93-4 16,0 2-20-16,-3 2-16 15,0 0 16-15,0 2-8 16,-4 5 11-16,0-1-18 16,0 2 10-16,0 3-11 0,0-4 1 15,0 2-12 1,0-2-6-16,0-1 1 0,0-1 2 16,0-7-4-16,0-4 0 15,0-4 2-15,0-2 3 16,0-6-6-16,0 1 2 15,12-5-1 1,3-6 0-16,8-4 4 0,2-7-4 16,4-5 4-16,4 0-4 15,0-17 5-15,1-18 7 16,-3-8 1-16,-6-12 0 16,-8 0-12-16,-5-2 0 0,-10 9-1 15,-2 8-6 1,0 12 5-16,-19 9 2 15,-7 12-6-15,-6 7-28 16,-10 1-40-16,7 19-98 16,6 2-168-16</inkml:trace>
  <inkml:trace contextRef="#ctx0" brushRef="#br1" timeOffset="49757.59">9480 6645 2442 0,'0'0'339'16,"0"0"-219"-16,0 0-61 0,0 0-4 15,0 0-9-15,0 0-4 16,91 133-5-16,-55-89 0 15,-2 4-24-15,4 2 14 16,-5-5-19-16,0 1 13 16,-4-7-12-16,-6-3-8 15,-4-4 3-15,-5-8-4 16,-5-5-13-16,-9-12-103 0,0-2-94 16,0-5-606-16</inkml:trace>
  <inkml:trace contextRef="#ctx0" brushRef="#br1" timeOffset="50007.71">9822 6703 2680 0,'0'0'290'0,"0"0"-194"16,0 0-11-16,0 0-24 15,0 0-29-15,-110 141-22 16,79-95 2-16,-3 8-7 16,-1 2-4-16,-4 1-2 15,4-8 2-15,4-9-7 16,11-11-47-16,8-14-68 16,10-8-348-16</inkml:trace>
  <inkml:trace contextRef="#ctx0" brushRef="#br1" timeOffset="50329.73">10220 6990 2162 0,'0'0'387'0,"0"0"-292"16,0 0 68-16,0 0-43 15,127-18-38-15,-78 10-32 16,2 4-6-16,-1 0-30 15,-6 4-3-15,-5 0-5 16,-14 0-12-16,-6 11-89 0,-15 0-378 16</inkml:trace>
  <inkml:trace contextRef="#ctx0" brushRef="#br1" timeOffset="50523.37">10441 6825 97 0,'0'0'2816'0,"0"0"-2628"0,-16 139-122 15,16-79 11 1,0-4-51-16,0-4-22 0,7-7-4 16,15-3-8-16,-2-12-118 15,-2-12-427-15</inkml:trace>
  <inkml:trace contextRef="#ctx0" brushRef="#br1" timeOffset="51121.77">11558 6551 2248 0,'0'0'305'15,"0"0"-158"-15,0 0-12 16,-114-2-62-16,76 14-29 15,3 8 10-15,-2 8 21 16,2 8-36-16,4 10-15 16,4 6-18-16,3 10-6 15,6 7 3-15,7 5 7 0,8-2-7 16,3-6-3 0,7-6 11-16,20-11-11 0,9-13 4 15,8-10 2-15,7-10 3 16,3-10 26-16,2-6 22 15,-3 0 1-15,-4-12-17 16,-9-6 0-16,-11 2-35 16,-6 2 5-16,-6-1-10 15,-5 1-1-15,1-8-25 16,-4 3-110-16,-2 2-291 0</inkml:trace>
  <inkml:trace contextRef="#ctx0" brushRef="#br1" timeOffset="55582.63">22363 11321 1676 0,'0'0'266'16,"0"0"-127"-16,0 0-13 0,0 0-40 15,0 0-28-15,0 0-36 16,0 0 22-16,-85 123-7 16,74-96-4-16,1-1 17 15,4-3-47-15,2 3 3 16,4 0 2-16,0 3 18 16,0 5-10-16,0 2 17 15,8 0 4-15,8-3-2 0,6-2 4 16,5-8-15-1,6-6 14-15,6-9-26 16,3-8 24-16,2 0-10 0,3-26 26 16,0-13-7-16,-7-12-6 15,-7-10 8-15,-12-5-19 16,-12 1-4-16,-9 4 7 16,-3 9 7-1,-24 9 21-15,-8 7-20 0,-8 13-31 16,-3 8-8-16,1 15-19 15,-4 16-79-15,14 17-48 16,6 5-270-16</inkml:trace>
  <inkml:trace contextRef="#ctx0" brushRef="#br1" timeOffset="69657.97">2712 7788 260 0,'0'0'1173'0,"0"0"-863"0,0 0-224 15,0 0-54-15,0 0-21 16,0 0-11-16,7 97 25 15,-2-82-9-15,-1 1 21 16,3-1 2-16,-3-6 72 16,-2 1-50-16,2-3 18 15,2 1-19-15,-4-1-24 16,2 2-15-16,3-1-19 0,-1 0 10 16,1 1-12-16,2 0 9 15,0-1 5-15,-1 1-13 16,2 2-1-16,-4-3-15 15,3-1 15-15,0 0 0 16,0-1 0-16,0 1 2 16,0-4-2-16,0 3 2 15,2-4-1-15,0 2-1 16,1-2 1-16,-2 0-1 0,1 0 0 16,1 0 2-16,-1 0-1 15,-3 2-2-15,2-1 8 16,-4-2-7-16,1 1 2 15,2 0-2-15,0 0 0 16,2 0-2-16,1-2 2 16,1 0 0-16,3 0 8 15,1 0-7-15,-1 0 8 0,-1 0-6 16,1 0-3-16,-3-2 1 16,1 0-1-16,-1 0 0 15,2 2 2 1,3-2-2-16,1 1 1 0,-2-2-9 15,1-1 9 1,1 2-1-16,2-2 0 0,1 2 0 16,1-3 0-16,1 4 0 15,0-3 0 1,1 2 0-16,0-3 0 0,-3 2 2 16,2-1-2-16,-1-1 2 0,1 3-4 15,1-1 3 1,0-1-2-16,-4 2 1 15,2 0 0-15,-3 0 0 16,0 0-2-16,0 2 1 0,-4-2 2 16,1 2-2-16,0 0 12 15,-2 0-6-15,1 0 21 16,-1 0 5-16,-1 2 5 16,-1 7 3-16,0 2-1 0,-4-2-30 15,0 3 15-15,-3 1-8 16,-1-1 43-16,-2 0-19 15,-3 2 6 1,0 2-11-16,0 0-2 16,-16-2-3-16,-7 2-11 15,-4-2-8-15,-4-2-9 16,0-1-2-16,-2-4 1 0,4-2-1 16,4-1-6-16,3-3 6 15,6-1 1-15,3 0 0 0,4 0 4 31,4 0-3-31,3 0-2 16,2 0-1-16,0-1-3 16,0-3 5-16,0-5-1 15,12 4 1-15,3-5-1 16,1 1 1-16,4-2-1 16,0 0 1-16,-2 1 0 15,-1 2-1-15,0 2 2 0,-5 1 2 16,2 2-3-16,-3 1 0 15,0 2-1 1,1 0 1-16,-1 0 0 0,1 0-1 16,2 0-1-16,1 0 4 15,4 0-4-15,1 0 7 16,0 0-6-16,0 0 1 16,0 0 0-16,0 0 0 15,0 0 0-15,-2 0 0 16,2 0 0-16,-4 0 0 15,1 0 0-15,1 0 0 0,0-2 0 16,0 2 0 0,-2 0 0-16,1 0 0 15,1 0 0-15,0 0 0 0,2 0-5 16,-2 0 10-16,-3 0-9 16,2 0 9-1,-2 0-10-15,-1 0 6 0,1 0-1 16,-1 0 0-16,1 0 1 15,-1 4-1-15,1-1 0 16,3-1-6-16,-3-1 12 16,3 1-6-16,-1 0 2 0,2 0-2 15,-2 0 0 1,1-2 0-16,0 3-1 0,0-2 1 16,2 1-1-16,-3 2 2 15,4-2-1-15,-1 1 0 16,0-3 0-16,0 0 5 15,0 0-5-15,3 0 0 16,-4 0-1-16,4 0 0 16,-1 0 1-16,2 0-1 15,1 0 2-15,0 0 2 16,-3 0-2-16,3 0-1 0,-4-3 0 16,2-3 0-1,2-4 0-15,-3-2 1 16,0-2 3-16,0 1-3 0,1-4-1 15,-4-1 0 1,0-2 3-16,-1-3 6 0,-1-4-9 16,-3-5 0-16,-3-2-4 15,-3-3 4-15,-3 6-1 0,-5 1 1 16,0 2-23-16,-9 9-137 16,-8 7-465-16</inkml:trace>
  <inkml:trace contextRef="#ctx0" brushRef="#br1" timeOffset="72526.89">3798 9160 2094 0,'0'0'277'0,"0"0"-169"0,0 0-20 16,0 0-7-16,0 0-40 15,0 0-14-15,-87-4-9 16,74 8-16-16,1 2 9 16,1 0 1-16,1 2 26 15,-2 1-14-15,1 0 22 16,0 3-29-16,-3 2-8 16,1 2 13-16,-3 2-4 15,3 5 8-15,-1 3-18 16,4 1 6-16,-1 7-14 15,3 2 0-15,4 3 5 0,4-1-4 16,0-1-2 0,0 0 2-16,0-3-1 15,4-1 4-15,10 1-5 0,1-3 7 0,4 1-5 16,1 1-1 0,-1-1 4-16,6-1-3 15,2 0 0-15,2-3-1 0,2-7 0 16,0 0 0-16,3-7 0 31,-1-5 0-31,3-2 0 0,-3-7 0 0,1 0 0 31,2 0 1-31,-3-14 3 0,-2-11-4 0,0-6 8 16,-4-10-7-16,0-5 15 16,-3-8-9-1,1-4 0-15,-3-6-7 16,-1-2 1-16,-6 0 0 15,-5-1 8-15,-4 4-4 16,-6 0-4-16,0 3 6 16,-2 4-7-16,-21 6 7 15,-8 8-3-15,-16 5-8 16,-9 9-6-16,-11 15-50 16,-6 10-141-16,-19 17-56 0,16 19-23 15,18 4-1211-15</inkml:trace>
  <inkml:trace contextRef="#ctx0" brushRef="#br1" timeOffset="73217.17">4930 9439 1914 0,'0'0'426'16,"0"0"-325"-16,0 0 0 16,0 0 44-16,0 0-35 15,116-16-40-15,-67 9-13 16,5 0-16-16,4 2-19 0,-3 1 9 16,1 3-20-16,-4 1 9 15,-8 0-8 1,-8 0-3-16,-12 0-9 15,-8 0-2-15,-9 0 2 0,-7 0 0 16,0 0-2-16,-9 0-52 16,-14 0-219-16,-1 0-1761 15</inkml:trace>
  <inkml:trace contextRef="#ctx0" brushRef="#br1" timeOffset="73468.2">4995 9682 2499 0,'0'0'248'15,"0"0"-140"1,0 0 31-16,0 0-54 0,0 0-38 15,123-5-34 1,-92-1-1-16,3 0-11 0,-1-2-2 31,15 0-4-31,-7 2-102 0,-5 2-446 0</inkml:trace>
  <inkml:trace contextRef="#ctx0" brushRef="#br1" timeOffset="74772.67">6649 9194 189 0,'0'0'130'15,"0"0"-62"-15,0 0-24 16,0 0-22-16,0 0 723 15,0 0-202-15,0 0-390 16,2-3 51-16,-6 1-77 16,-7-3 33-16,-3 1-64 15,-1 0-34-15,-1 0 20 16,-4 0-31-16,0 0-33 16,-2 2 7-16,-3-3-17 0,-2 4 7 15,-2 1-15-15,0 0 0 16,1 0-7-1,-1 0 7-15,2 0-1 0,0 0 1 0,2 0 0 16,3 4-2 0,5 5-4-16,1 4 3 15,3 1 1-15,1 2-5 0,3 2 7 32,1 1 11-32,1 0-9 0,2 1 4 0,1 2-6 15,-1 0 0 1,3 0 6-16,-2 1-3 15,2 0 2-15,-1 2 2 16,1 0-7-16,2-3 6 0,0 3-5 16,0-4-1-1,0 2 11-15,0-3-11 0,2 2 17 16,7 0-6 0,2-3 12-16,1 4 1 0,3 1 0 0,1-1-8 31,3 0-6-31,2 2-10 0,3-4 6 0,1-3 1 15,2 1 0 1,-1-5 11 0,1-3-17-16,0-1 8 0,-3-3-9 15,1-2 0 1,-2-5 0-16,-2 0 0 0,-1 0 0 16,1-3 0-16,-2-13 0 15,4-6 0-15,-1-7 0 16,1-1 5-16,-2-2-7 15,0-1 7-15,-3 2-5 16,-3-1 0-16,-4-2-1 16,-1 0-1-16,-6-4 4 15,-4-3-1-15,0 1 4 16,0 2-6-16,0 7 2 16,-4 2-1-16,-6 11 5 0,1 7 4 15,3 4 13-15,-1 7 9 16,3 0-13-16,1 0-18 15,1 12 0-15,2 12 6 16,0 7-6-16,0 6 0 16,7 5 0-16,4 0 7 15,4 1-7-15,3-3 0 16,3-6-10-16,-2-4 9 16,8-2-35-16,-4-9-157 15,-5-5-529-15</inkml:trace>
  <inkml:trace contextRef="#ctx0" brushRef="#br1" timeOffset="75605.23">7104 9104 1754 0,'0'0'428'16,"0"0"-284"-16,0 0-35 15,0 0-79-15,0 0-5 16,0 0-18-16,0 0 22 16,42 20 18-16,-18 1 10 15,5 3-8-15,7 3-18 16,0 3-7-16,2 2-1 15,0 3 24-15,-1 2-20 0,-1 3 11 16,-5 1-1 0,3 1 0-16,-5-2-8 15,-1 2-4-15,-1-2 5 16,-2-5-9-16,-5 0 11 0,-4-9-19 16,0-3-1-1,-6-3-12-15,2-8 1 0,-3 2-1 16,-1-2 0-1,-3-3 1-15,-1 2 0 0,-1-6-1 16,-3-1-3 0,0-4-70-16,0 0-55 15,-9-6-413-15</inkml:trace>
  <inkml:trace contextRef="#ctx0" brushRef="#br1" timeOffset="75935.88">7690 9191 2129 0,'0'0'356'0,"0"0"-163"16,0 0-25-16,0 0-78 15,0 0-45-15,0 0 7 0,-98 128-7 16,75-91 16 0,2-1-16-16,-6 3 0 15,0 4-25-15,-2 3-16 16,2 3-4-16,0-1 7 16,3-4-12-16,0-2 10 15,3-5-10-15,3-10 3 16,5-3-2-16,5-8-68 15,0-9-60-15,4-6-137 16,2-1-863-16</inkml:trace>
  <inkml:trace contextRef="#ctx0" brushRef="#br1" timeOffset="76904.84">8076 8580 1205 0,'0'0'384'15,"0"0"-162"-15,0 0-73 0,0 0-36 16,0 0-24 0,0 0-10-16,118-34-12 15,-100 34-5-15,-3 0 31 0,1 2 46 16,-1 12-8 0,-2 4-7-16,1 3-44 0,-1 5-9 15,1 1-30 1,-1 5 22-16,-1 3-16 15,-3 5 9-15,-3-2-11 16,-2 2 1 0,-4 0-17-16,0-1-10 0,0 0-2 15,-13-3 3-15,-7 0-3 16,-7-1-14-16,-4-5 9 16,-2-9-11-16,-1-8-2 15,1-10-11-15,4-3-32 16,6-7-12-16,6-16 0 0,7 0 13 15,8-2 14-15,2 4 29 16,2 4-8-16,21 8 6 16,4 6-1-16,6 3 3 15,3 0 12-15,2 14 0 16,0 7-8-16,-2 2 1 16,-1 3-7-16,0 2 6 15,13 9-8-15,-11-7-136 0,-3-4-356 16</inkml:trace>
  <inkml:trace contextRef="#ctx0" brushRef="#br1" timeOffset="77438.92">8599 9506 1799 0,'0'0'321'15,"0"0"-112"-15,0 0-81 16,0 0 30-16,135 7-32 0,-89-7-58 16,3 0 38-1,5 0-47-15,-3 0-14 0,0 0-29 16,-7-5-5 0,-3 3-10-1,-12 2 8-15,-7-3-9 0,-13-1-19 0,-7 2-147 16,-2-2-326-1</inkml:trace>
  <inkml:trace contextRef="#ctx0" brushRef="#br1" timeOffset="77639.61">8948 9342 2533 0,'0'0'266'0,"0"0"-173"16,0 0 2-16,0 147-12 16,0-97-57-16,0-4 5 15,4 0-25-15,0-6 0 16,1-2-6-16,-5-5 1 16,2-6-1-16,-2-7-75 15,0-9-233-15</inkml:trace>
  <inkml:trace contextRef="#ctx0" brushRef="#br1" timeOffset="82302.2">13911 8450 2046 0,'0'0'389'15,"0"0"-254"-15,0 0-124 16,0 0-10-16,0 0 41 16,0 0-8-16,114-2-4 15,-64-5-3-15,0 5-3 0,0-4-16 16,-1 6 5-16,-7 0-11 16,-4 0 12-16,-9 0-14 15,-7 8 17-15,-7 4 0 16,-5-3 9-16,-8 3 42 15,-2 4 22-15,0 2-13 16,0 6-55-16,-16 4 0 16,-3 4-14-16,-4 4 3 15,-2 2-11-15,1 3 3 0,-1 1-3 16,3 0-1 0,0-2-6-16,-1 3 6 0,4-4-5 15,-1 3 6-15,1 0 0 16,2 0 6-16,-1 2-2 15,5 1-4-15,-1-1 7 16,5-2 9 0,5-7 3-16,4-3-5 0,0-8-13 15,2-7 8-15,15-5-8 0,6-2-1 16,6-6 1-16,2-4-2 16,5 0 1-1,2-2 0-15,0-14 0 0,-7-7-8 16,-4-10-4-16,-10 1-93 15,-9 4-184-15</inkml:trace>
  <inkml:trace contextRef="#ctx0" brushRef="#br1" timeOffset="82492.13">14032 9043 1945 0,'0'0'671'16,"0"0"-608"-16,0 0-62 15,0 0 2-15,0 0 6 16,0 0-18-16,114-32-286 0</inkml:trace>
  <inkml:trace contextRef="#ctx0" brushRef="#br1" timeOffset="82905.23">14455 9002 2238 0,'0'0'248'0,"0"0"-22"16,0 0-104-16,0 0-49 0,125-10-50 15,-94-11-4-15,0-3-11 16,-4-4 1-16,-4 0 3 15,-7 0-12 1,-7 5 12-16,-7 6 1 0,-2 1 32 16,0 6 7-16,-5 2-15 15,-13 6-15-15,-4 2-13 16,-2 0-9-16,-5 15 0 16,2 14 1-16,-2 7 0 15,2 8 12 1,7 2-12-16,2 4-2 0,9 0 0 15,5 1 1-15,4-5 0 16,0-2 0-16,11-4 5 0,7-4-5 16,4-8 12-16,3-8-11 15,0-8-2 1,-2-4 4-16,0-4-3 0,-3-4 0 16,-3 0-1-16,0 0 1 15,-2-18-56-15,-4-3-140 16,-6 2-2067-16</inkml:trace>
  <inkml:trace contextRef="#ctx0" brushRef="#br1" timeOffset="86450.92">9525 8814 308 0,'0'0'1857'0,"0"0"-1580"0,0 0-213 0,0 0 2 31,0 0-46-31,0 0-13 16,0 0 2-16,0-70-9 0,0 70 19 16,0 0-11-16,4 0 27 15,5 12-16-15,-1 7 18 16,4 3-11 0,-3 6 2-16,-1 4-23 15,0 4 32-15,-4 3 6 0,1 2-27 16,-3 1 10-1,-2 4-16-15,0 1 9 0,0 2-9 16,0 4 5-16,0 1-8 16,0-4 1-16,0-1-7 15,0-8-1-15,0-1 0 16,0-5 1-16,0-3 2 16,0 0-2-16,0-2 11 15,0-2-11-15,-5-2 22 0,1 0-9 16,2-4-1-16,2-3-12 15,0 1 0-15,0-3-1 16,0 1 4-16,0 2-9 16,6-2 10-16,3 1-10 0,5-6 5 15,-1 0 0-15,1-3-1 16,1-3 1-16,3 0 0 16,-3-3 0-16,4-4 11 15,-2 0-10-15,3 0 5 16,1 0-6-1,-2-18 13-15,6-10 1 16,-3-12 21-16,3-11-21 16,-6-7-10-16,-3-4 3 0,-9 0-1 15,-7 4-10 1,0 10 8-16,-29 10-2 0,-9 8-2 0,-11 11-20 16,0 15-32-1,0 4-9-15,-3 30 4 0,15 9-73 31,8-2-270-31</inkml:trace>
  <inkml:trace contextRef="#ctx0" brushRef="#br1" timeOffset="86950.34">10225 9174 1696 0,'0'0'232'0,"0"0"-113"0,0 0 38 15,0 0-21-15,0 0-19 16,0 0-66-16,0 0-13 15,143 122 0-15,-110-86 64 16,5 2-29-16,-1 5-39 16,1 1 0-16,1 2-5 15,-4 2 15-15,1 0 3 16,-3 2-14-16,-4-5-16 16,-4-8-16-16,-8-8 3 15,-3-10-4-15,-5-7 0 16,-7-7 0-16,-2-5-39 0,0-7-116 15,-2-7-373-15</inkml:trace>
  <inkml:trace contextRef="#ctx0" brushRef="#br1" timeOffset="87215.43">10713 9203 1275 0,'0'0'1268'0,"0"0"-1066"0,0 0-133 16,0 0-33-16,0 0-17 16,0 0 37-16,-91 133-21 15,64-87 13-15,-7 7-21 16,-3 2 5-16,-4 2-8 15,-1-1-23-15,0-2 3 16,3-8-4-16,2-2-12 16,10-14-129-16,12-7-169 15</inkml:trace>
  <inkml:trace contextRef="#ctx0" brushRef="#br1" timeOffset="87642.63">11188 9439 2102 0,'0'0'313'16,"0"0"-104"-16,0 0-42 0,0 0-76 15,146-21-47 1,-105 16-5-16,1 1-16 0,-2 1 0 0,-1 3-23 31,-8 0 14-31,-4 0-14 0,-10 0 6 16,-5 5-6 0,-12 2-44-16,0 1-132 15,0-3-495-15</inkml:trace>
  <inkml:trace contextRef="#ctx0" brushRef="#br1" timeOffset="87863.99">11384 9254 2432 0,'0'0'341'0,"0"0"-275"15,0 0-2-15,-2 106-19 16,2-66-6-16,6 4-21 16,-2 2 15-16,-1-1-29 15,-1-5-4-15,1-5 0 0,-1-9-23 16,0-6-248 0,0-11-2066-16</inkml:trace>
  <inkml:trace contextRef="#ctx0" brushRef="#br1" timeOffset="88618.56">12447 8973 1741 0,'0'0'420'0,"0"0"-294"0,0 0 48 15,0 0-103-15,0 0-18 16,0 0 3-16,-141-6-21 16,108 18 39-16,0 6-37 15,-1 7-23-15,1 4-12 16,0 10 4-16,1 2-12 15,6 8 12-15,3 1 0 16,8 2-6-16,1 0 11 16,7 2 7-16,7-2 13 15,0-2 4-15,0-3-18 16,14-6 17-16,8-9-12 0,7-3 54 16,6-7-36-16,8-6 17 15,6-8-8-15,0-6 6 16,3-2-12-16,-6 0-6 15,-3-12-14-15,-7-2-17 16,-5 2 4-16,-9 2-10 16,-4 0 0-16,4 0-64 15,-7 1-107-15,-1 2-349 0</inkml:trace>
  <inkml:trace contextRef="#ctx0" brushRef="#br1" timeOffset="90119.68">15078 8724 1981 0,'0'0'247'0,"0"0"-170"0,0 0-33 15,0 0 10-15,0 0-23 16,0 0 38-16,2 119-20 0,4-95 24 16,-1 4-10-16,-1 2-1 15,4 4-14-15,-4 2-26 16,0 3-1-16,0 2-21 16,3 3 4-16,-3-1-3 15,1-2 14-15,2-6-14 16,-3-3-2-1,1-6 2-15,-3-3-1 0,2-8 0 16,-2-5 0-16,0-1 0 16,1-8 1-16,-3 1-9 15,2-2 16-15,-2 0-8 16,0-12 0-16,0-13 11 0,0-8-11 16,0-9-8-16,0-6 8 15,0-4-45-15,0 0 12 16,0-2-39-1,0 1 56-15,0 3 14 0,0 1-4 16,0 8 12-16,3 5 2 16,12 6 45-16,3 7-24 15,4 11 7-15,2 11-16 16,1 1 3-16,0 13-10 16,-3 13 14-16,-4 11-12 0,-12 9 37 15,-6 4-29-15,0 6 13 16,-11 0-3-1,-11-1-28-15,-3-11-3 0,1-13-2 16,4-12-30 0,4-11-46-16,5-8 21 15,7 0 19-15,4-10 28 0,0-4-5 16,0 2 13-16,15 4 5 16,5 6-5-16,1 2 18 15,1 4-4-15,-2 16 14 16,2 7-17-16,-3-1 22 0,-2 3-7 31,-3-1 1-31,-1-4-19 0,0-6 7 16,-2-2 4-16,-2-7-19 15,2-4 0-15,3-5-33 16,-1-5-98-16,-2-12-246 0</inkml:trace>
  <inkml:trace contextRef="#ctx0" brushRef="#br1" timeOffset="90448.86">15699 8886 2453 0,'0'0'255'0,"0"0"-120"16,0 0-64-16,-11 143-14 15,11-87-19-15,16 3-1 0,8-3 18 16,12-7-24-16,9-12 10 16,5-13-32-16,6-18 24 15,0-6 19-15,-8-18-28 16,-13-26-2-16,-15-12 12 16,-13-11-5-16,-7-4-21 15,-23 3 14 1,-21 8-21-16,-16 9-1 0,-10 10 0 15,-1 17-72 1,-5 24-29-16,21 3-127 0,16 21-216 0</inkml:trace>
  <inkml:trace contextRef="#ctx0" brushRef="#br1" timeOffset="91326.66">16767 8789 1752 0,'0'0'205'0,"0"0"-178"16,0 0-24-16,0 0 12 16,0 0-13-16,-92 117-2 15,86-84 170-15,0 4-100 0,3 0-10 16,3 3 15-16,0 1 20 16,3-2-25-16,17-3-6 15,4-2 36-15,7-5-50 16,7-7-8-16,2-6-12 15,2-8 37-15,-1-8 7 16,-8 0-20 0,-1-12-16-16,-10-16-9 0,-7-12 10 15,-6-8-17 1,-2-6-10-16,-7-8-11 0,0-3 17 16,0-5-9-16,-11-8 5 15,-12-22-13-15,1 6-2 0,0-5-30 16,-1 4-55-1,10 26 7-15,-1-2 15 0,8 13-35 16,4 22-146-16,0 14-169 16</inkml:trace>
  <inkml:trace contextRef="#ctx0" brushRef="#br1" timeOffset="91918.7">17278 9228 1693 0,'0'0'289'0,"0"0"-224"15,0 0 2-15,0 0 57 16,0 0 36-16,0 0-61 15,0 0 3-15,2 2 3 16,-2-17-19-16,0-9-33 0,0-10-44 16,0-8 10-16,0-9-14 15,0-7-6-15,6-7 1 16,4-2 0-16,3 7-1 16,3 2 1-1,-1 13-7-15,1 12 13 0,-1 14-12 16,1 10 6-16,1 9 0 15,2 0-6-15,-1 16 6 16,1 16 24-16,4 6 3 16,-3 7-11-16,2 5 25 15,-2 5-2-15,1-2-12 0,-6 3 36 16,-1 0-49 0,-6-1 7-16,-3-7-21 0,-3-8-10 15,-2-14-128-15,0-11-196 16,-9-15-1965-16</inkml:trace>
  <inkml:trace contextRef="#ctx0" brushRef="#br1" timeOffset="92087.96">17349 8978 2054 0,'0'0'684'0,"0"0"-573"0,0 0-36 16,113 10-38-16,-74-3-24 15,-8 0-4-15,-9-2-9 16,-13 10-16-16,-9-5-92 16,0 1-197-16</inkml:trace>
  <inkml:trace contextRef="#ctx0" brushRef="#br1" timeOffset="93088.65">14451 10525 1741 0,'0'0'338'16,"0"0"-225"-16,0 0-54 15,0 0-40-15,-2-134 19 0,-2 88 0 16,-5-8 24-16,-1-4-31 16,2 0-14-16,-3 0-2 15,-1 5 10-15,6 5 19 16,1 6-6-16,5 4 3 16,0 0-41-16,3 4 3 15,9 0 8-15,7 4-19 16,-4 5 8-16,3 7-7 15,2 10 6-15,-2 8-14 16,-2 0 15-16,1 18-66 0,-5 8-136 16,-6-1-680-16</inkml:trace>
  <inkml:trace contextRef="#ctx0" brushRef="#br1" timeOffset="93291.79">14322 10236 2140 0,'0'0'245'16,"0"0"-153"-1,0 0-29-15,0 0-10 0,114-24-48 16,-76 10-5-16,-7 5-88 15,-6-2-836-15</inkml:trace>
  <inkml:trace contextRef="#ctx0" brushRef="#br1" timeOffset="93721.14">14770 9974 1482 0,'0'0'361'15,"0"0"-257"-15,0 0-65 0,0 0-27 16,5 127 0-16,-1-86-10 15,2 3 41 1,3 5 64-16,3-2 3 0,5-3 19 16,3-5-58-1,5-11-10-15,2-8-38 0,2-10 13 0,0-8 8 32,0-2 52-32,-3-4-7 0,-1-18-47 0,-3-10-22 15,-3-7-6 1,-4-8-14-1,-5-5 0-15,-4-2-5 16,-6-20-134-16,0 19-139 16,-2 6-1620-16</inkml:trace>
  <inkml:trace contextRef="#ctx0" brushRef="#br1" timeOffset="94314.13">15307 10022 1741 0,'0'0'255'16,"0"0"-93"-16,0 0-69 16,4 127-14-16,-4-82 15 15,0 4-37-15,0-3 14 16,0-4-37-16,0-6 33 16,0-8-66-16,0-5-1 0,2-11 0 15,1-12-46-15,0 0-56 16,-1-3 61-16,0-19 41 15,2-9 0-15,3-4 0 16,-1-7 1-16,4-2 2 16,1-1-1-16,-1 3-4 15,2 3 2-15,1 4 0 16,-1 12 0-16,-4 11 21 16,3 12-6-1,-1 3 50-15,1 26 31 0,-1 9-28 0,7 8 14 16,-2 0-48-16,5-4-2 15,3-9-24-15,3-8 2 16,2-11 5 0,5-12-8-16,-2-2 28 15,0-14-19-15,-5-18 10 0,-4-10-10 16,-3-9 5-16,-9-1-19 0,-5-2-3 16,-5 4 1-1,0 4-26-15,-5 8-49 0,-12 8-134 16,5 10 12-1,2 12-241-15</inkml:trace>
  <inkml:trace contextRef="#ctx0" brushRef="#br1" timeOffset="94697.01">16121 9912 2004 0,'0'0'265'16,"0"0"-79"-16,0 0-60 15,0 0-30-15,-90 112-68 0,73-72 84 16,3 6-70 0,8 4-11-16,6 2-20 0,0 3 9 15,8-6-10-15,15-2-10 16,6-9 0-16,0-9-4 15,0-12-2-15,2-15 1 16,-8-2-37-16,-10 0-262 0</inkml:trace>
  <inkml:trace contextRef="#ctx0" brushRef="#br1" timeOffset="94838.56">16121 10485 978 0,'0'0'1692'0,"0"0"-1532"16,0 0-123-16,-15 114-24 16,15-85-13-16,0-12-201 15,6-5-608-15</inkml:trace>
  <inkml:trace contextRef="#ctx0" brushRef="#br1" timeOffset="95375.43">16391 10405 2134 0,'0'0'281'0,"0"0"-194"0,0 0-8 16,0 0-48-16,0 0 1 16,0 0-30-16,0 0 14 15,0-123 3-15,0 85 4 16,0-1-23-16,2-6 22 15,6 2-21-15,2-2-1 16,1 5 0 0,-1 2 5-16,4 8-12 0,-1 5-9 0,1 5 15 15,-1 8 2-15,1 7-2 16,-1 5-1-16,0 0 2 16,3 12 2-1,-1 13 25-15,1 4 4 0,-1 9 16 16,1-1 6-1,3 6-12-15,-2-2-6 16,-1-4-35-16,-1-1 22 0,-1-3-3 16,-5-5-8-1,-3-4-11-15,-6-4-4 16,0-6-100-16,0-7-282 0</inkml:trace>
  <inkml:trace contextRef="#ctx0" brushRef="#br1" timeOffset="95552.84">16449 10236 2225 0,'0'0'195'16,"0"0"-144"-16,0 0-51 15,151-70-4-15,-111 48-346 0</inkml:trace>
  <inkml:trace contextRef="#ctx0" brushRef="#br1" timeOffset="95778.3">16910 10018 2244 0,'0'0'320'0,"0"0"-135"15,0 0-43-15,-25 132-52 16,25-88-27-16,0-2-17 15,7-5-11-15,17-9-24 16,5-10 10-16,7-12-20 16,0-6 11-16,-5-6-4 15,-2-19-7-15,-7-8 7 0,-6-9-8 16,-12-2 0-16,-4 1-21 16,0 3-31-16,-39-2-132 15,0 12-48-15,-1 7-586 0</inkml:trace>
  <inkml:trace contextRef="#ctx0" brushRef="#br1" timeOffset="99017.11">17620 8257 1696 0,'0'0'351'16,"0"0"-252"-16,0 0-47 15,0 0 13-15,0 0-17 0,0 0 0 16,0 0 25-16,83 89-8 16,-58-54-32-16,0 4 8 15,-1 5-21-15,-2 3 9 16,1 2-19-1,-5 1 34-15,-1 4-3 0,-1 1-5 16,-3 3-8-16,3 2-28 16,-5 4-7-1,-2 2 7-15,-2 3 0 0,-5 3-2 16,-2 2 2 0,0 2 1-16,0 2 0 0,-7 0 4 15,-6 2-4-15,-2-1-2 16,-1-1-4-1,-1-3 3-15,0-3-10 0,-3-5-73 16,-3 2 27-16,-5-1-22 16,-1-1 6-16,-5 4-370 15,-2-1 444-15,3 1 0 16,-2-1 0-16,1-6-121 16,-6 0 121-16,9-14 0 15,7-18-258-15</inkml:trace>
  <inkml:trace contextRef="#ctx0" brushRef="#br1" timeOffset="100848.03">13767 8090 1352 0,'0'0'549'15,"0"0"-243"1,0 0-191-16,0 0-14 0,0 0-63 16,0 0-18-16,0 0-20 15,0-45 18-15,0 39-15 16,0 2 9-16,-5 0-12 0,1 2-6 16,-5 2 4-1,-2 0 4-15,-1 0 49 16,-3 3-14-1,-1 16-31-15,-1 1 1 16,1 2-13-16,-2 2 7 0,3 2-2 16,-1 2 0-16,0 2 1 0,0 0 1 15,1 4 0 1,-3 1-1-16,1 5 0 16,1 1-1-16,-2 4 1 15,2 3 0-15,1 4-13 0,1 2 6 16,1 4 0-16,-1 4-8 15,4 1 8-15,-4 2-17 16,3 6 17 0,2-1-14-16,1 4 19 0,-2 2-25 15,4 1 27-15,3-3-45 16,1-5 2-16,2-8-16 0,0-4-4 31,0-3 41-31,7-1 22 0,4 2 88 16,2 6 17-16,0 2-43 15,6 5-38-15,-4 4 4 0,3 1-5 16,-2-5-7 0,1-6-16-16,-1-1 7 15,-1-8-3-15,-1 1 10 16,2-3 38-16,-3-1 30 16,0-4-6-16,0-3-31 15,3-6 17-15,3-5-18 16,-2-6-22-16,3-5 15 0,-2-6-36 15,0-3 6 1,0-2-6-16,-5-3-2 0,0-3-12 16,1-1 8-16,-3 0 5 15,-5-2-148-15,-1-1-513 0</inkml:trace>
  <inkml:trace contextRef="#ctx0" brushRef="#br0" timeOffset="107471.12">2396 11251 121 0,'0'0'567'0,"0"0"362"0,0 0-724 15,0 0-67-15,0 0 31 16,0 0-82-16,0 0-40 16,0 74 23-1,0-52-15-15,0 3-13 0,0 4-18 16,0 4-6-16,0 4 3 15,0 0-6-15,0 3 5 16,0 1-13-16,0 0-1 16,0 2-6-16,0 2-1 15,0 0 1-15,0 1 22 16,0 0 7-16,0 4 21 16,0-2 1-16,0 0-33 15,0-2 0-15,-2-6-12 16,0-4-6-16,2-5 0 15,-3-8 1-15,1-6 5 0,2-7-6 16,-2-6 5-16,2-3 7 16,0 2 6-16,0-3-18 15,0 0 7-15,-3 0 5 16,3 0-12-16,0-6-9 16,0-9 9-16,0-6-1 15,0-8-5-15,0-2 6 16,0-6-1-16,0-2 0 15,0-2 1-15,0 1 0 0,0-4 0 16,0 0 0-16,0-5-3 16,0 1 3-16,0 1 0 15,0-3 0-15,0 0 0 16,0-3 1-16,0 2 6 16,0-4-7-16,0 3 1 15,7 2 0-15,2 4-1 16,0 1 0-1,5 5 0-15,1 5-5 0,3 6 10 16,1 6-5-16,6 3 1 16,2 8-1-16,4 7 0 0,0 5 1 15,3 0 16-15,-3 17 1 16,-4 12-10 0,-5 5 7-16,-7 10 8 0,-7 4 1 15,-8 7 39-15,0 1-22 16,-21 2 15-16,-10-4-30 15,-9-4-14-15,-3-8-12 16,1-10 1-16,5-9 10 16,6-11-7-16,10-12 2 0,10 0 9 15,11-7-12-15,0-17-3 16,16-3-1 0,15-5-4-16,4 6 0 0,6 6 5 15,-1 8-9 1,2 12 9-16,-1 0 0 0,-4 19 8 15,-3 15-3 1,-5 12 2-16,-7 6-5 0,-7 11 9 16,-8 1 13-16,-7 4 4 15,0 0 1-15,0-2-14 16,-18-9 9-16,-4-8-20 16,-3-10 6-16,-4-13-10 0,-2-8 0 15,-2-11-8-15,-5-5-27 16,0-2-61-1,3 0-32-15,-6-16-27 0,12 1-106 16,10 0-185-16</inkml:trace>
  <inkml:trace contextRef="#ctx0" brushRef="#br0" timeOffset="109001.67">2946 10979 1348 0,'0'0'384'0,"0"0"-193"15,0 0 45-15,0 0-97 16,0 0-93 0,0 0 0-16,40 124-15 0,-30-84 27 15,-2 4 13-15,1 7-27 16,-1 0-8-16,-4 7-12 16,2 5 13-16,-4-1-18 15,1 4 8-15,-1-3-11 16,-2 0 16-1,0-5-23-15,0-4-1 0,0-5 1 0,0-5-9 16,0-2 0-16,0-3 1 16,0 0 4-1,0 1 0-15,0 0-3 16,0 3-1-16,0-4-1 16,0-3 1-16,0-2-1 15,0-8 0-15,0-7 4 16,0-5-4-16,-2-4 0 15,2-4 0-15,0-2 0 16,0-4 0-16,0 0 0 16,0 0 0-16,0 0 7 15,0-2-6-15,-3-10 9 16,1-7-9-16,0-1-2 0,2-6 7 16,0-6-14-1,0-2 8-15,0-4-10 0,2 1-9 16,9-6-3-16,3-3-2 15,1-1-3-15,3 0 15 16,0 1 6-16,0 2-2 16,0 5 16-16,1 10-9 0,-2 7 1 15,0 5-2 1,-3 10 1-16,1 7-6 0,-1 0-1 16,-1 0 13-1,1 15-5-15,-4 6 1 0,3 1 16 16,-1 3-16-16,-1 4 0 15,0 3 16-15,0 3 6 16,0 2 12-16,1 4-14 16,-1 2 3-16,-3-1-19 15,2-2 9-15,-1-5-12 16,-3-9 7-16,1-8-9 16,-3-6-1-16,-2-6-6 0,1-6 0 15,-1 0 6-15,1 0 1 16,1-9 1-16,0-7-1 15,3-3 0-15,2-5 0 16,0-5 0-16,-1-3 0 16,3-8 0-16,1-1-24 15,1-6-15-15,3-1 31 0,-1 2 8 16,3 1-3 0,0 8 4-16,2 3-2 0,-4 8 2 15,1 6-1 1,-1 5 0-16,0 7 1 0,2 5-2 15,-1 3 3 1,1 0 4-16,1 0 0 16,0 7 30-16,-1 13-11 15,-1 4 16-15,-3 9-2 16,-1 3-1-16,-1 4 0 0,-3 4 3 16,-1 0 8-1,0 5-18-15,-2-3-7 0,1 1 0 0,1-1-3 31,-1 0-21-31,2-6 8 16,-2-4-8-16,-3-5 0 0,1-6-1 0,-1-10-9 16,-2-7-25-1,-2-6-61-15,0-2-54 16,0-14-180-16,-11-4-1563 0</inkml:trace>
  <inkml:trace contextRef="#ctx0" brushRef="#br0" timeOffset="109180.37">3582 11941 2629 0,'0'0'241'0,"0"0"-196"0,0 0-38 15,0 0 5-15,0 0-12 16,127-2 0-16,-88 0 0 15,15-2-36-15,-7 1-182 16,-9 0-68-16</inkml:trace>
  <inkml:trace contextRef="#ctx0" brushRef="#br0" timeOffset="109588.11">4340 11694 2231 0,'0'0'350'0,"0"0"-185"15,0 0-59-15,0 0-39 16,-131-10-28-16,99 10-38 16,5 0 12-16,5 0-4 0,6 10 4 15,7 4 4-15,9 4-17 16,0 0 0-16,7 1-5 15,17-2 5-15,8 5 0 16,5-1 5 0,2 3-3-16,1 1 24 0,-7 1 16 15,-6 6-4 1,-7 3 3-16,-11 5-3 0,-7 2 0 16,-2 0-20-1,-6 0 7-15,-17-1-10 0,-4-1 6 0,-4-8-21 16,0-6 4-16,0-8-4 15,-1-13-1 1,3-5-40-16,3-14-89 16,6-37-31-16,6 5-165 15,8 0-1471-15</inkml:trace>
  <inkml:trace contextRef="#ctx0" brushRef="#br0" timeOffset="110135.79">4610 10878 1948 0,'0'0'244'0,"0"0"-138"15,0 0 19-15,22 105-46 16,-15-65-3-16,1 4-26 15,1 2-3-15,0 4-11 16,-2 4 1-16,-1 4 27 16,1 2-17-16,-3 6-7 0,1 4-21 0,0-3 12 31,-3 3-12-31,2-2 20 0,1 0-21 16,-1-3-8-1,-2-5 1-15,3-6-10 16,-3-1 15-16,-2-6-16 15,0 1 10-15,0-4-10 16,0 1 7-16,0-5-7 0,-2-5 0 16,-5-4 0-1,0-11 0-15,3-6 0 0,0-12-10 16,-1-2-66 0,0-12-95-16,1-14-118 0,0 0-243 15</inkml:trace>
  <inkml:trace contextRef="#ctx0" brushRef="#br0" timeOffset="110374.92">4736 11976 1501 0,'0'0'907'0,"0"0"-676"0,0 0-45 15,90-143-64 1,-53 85-62-16,4-7-18 0,-3-3-18 15,-3 1-13 1,-1 6-6-16,-8 9-5 16,-5 9 0-16,-6 12-20 0,-1 7-42 15,-3 10-61-15,-1 6-126 16,-5 5-369-16</inkml:trace>
  <inkml:trace contextRef="#ctx0" brushRef="#br0" timeOffset="110659.87">4928 11768 2395 0,'0'0'304'0,"0"0"-182"16,0 0 18-16,54 129-52 16,-34-87-31-16,-1-2-27 15,2-2 24-15,-3-1-8 16,-3-8-10-16,-3-4-20 16,-6-10-16-16,-1-5 0 15,-1-3-3-15,2 0-71 16,-1 0-92-16,0-1-247 0</inkml:trace>
  <inkml:trace contextRef="#ctx0" brushRef="#br0" timeOffset="111305.54">5372 12166 2150 0,'0'0'328'0,"0"0"-222"16,0 0-49-16,0 0-39 16,0 0-17-1,0 0-1-15,0-111 1 16,0 64-2-16,0-6-5 0,0-4 6 15,6 2-15-15,3 1 14 0,1 5 1 16,0 9 0-16,4 8-1 16,-1 6 1-16,0 8 5 15,3 8-4 1,-1 4 9-16,6 6-9 0,-3 0 41 16,3 0-11-16,0 14-3 15,1 4-2-15,-1 2 19 16,0 2 5-1,0 4-2-15,-1 3 6 16,-3 1-15-16,2 1 1 0,-4 4-13 16,1 1-3-16,-3 2-11 15,-4 5 3-15,-2 0-3 0,-3 3-7 16,-2-2 1 0,-2-4-7-16,0-8 0 0,0-5 0 15,0-9-35 1,-20-2-109-16,1-6-137 0,-2-6-489 0</inkml:trace>
  <inkml:trace contextRef="#ctx0" brushRef="#br0" timeOffset="111469.92">5459 11965 2593 0,'0'0'310'0,"0"0"-241"15,0 0-50-15,0 0-8 0,0 0-11 16,133 0 0-16,-95 0-59 16,-9-3-216-16,-4-6-479 15</inkml:trace>
  <inkml:trace contextRef="#ctx0" brushRef="#br0" timeOffset="112238.8">5960 11572 1739 0,'0'0'378'0,"0"0"-228"0,0 0 3 0,0 0-55 16,18 108-40-1,-11-74-11-15,-1 5 14 0,2 2-27 16,-2 4 6 0,3 3-11-16,-3 0-15 15,2 0-12-15,-2-2-1 0,-2-4 5 16,3-5-4-16,-5-4-2 0,2-4 0 15,-4-8 1 1,0-3-1-16,0-5 1 16,0-7 0-16,0-6 14 0,0 0 16 15,0-12-25 1,-2-15-4-16,-4-7-2 16,-1-7-2-16,5-7-35 15,2-8-4-15,0-3 4 0,0-3 25 0,0-1 6 31,9 2 6-31,1 1 0 0,9 3 52 0,-1 7 36 32,6 7 9-32,0 11-23 0,1 13-18 15,2 12-21-15,-2 7-5 16,-4 7 14-16,-3 23-14 16,-5 11-15-1,-5 2-1-15,-8 7-10 0,0-1 7 16,-10-3-10-16,-7-7-2 15,-3-7-3-15,-1-9-6 16,4-8-50-16,3-12-27 16,3-1 33-16,5-2 28 15,6 0 18-15,0 0-2 16,0 6 10-16,11 4 19 16,7 8 31-16,1 8-13 15,2 8 2-15,-3 6-17 16,-3 4-3-16,-1-2 17 0,-1-1-19 15,1-7 4-15,-1-8-17 16,0-8 0-16,3-10-4 16,-1-8 0-1,1 0-1-15,9-20-17 16,-6-7-150-16,-3 0-311 0</inkml:trace>
  <inkml:trace contextRef="#ctx0" brushRef="#br0" timeOffset="112755.43">6582 12173 2131 0,'0'0'336'0,"0"0"-187"15,0 0-23-15,0 0-65 16,0 0-4-16,0 0 15 0,0 0-40 16,0-68-13-16,0 24-12 15,0-7-7-15,0-6 1 16,3-3-1-16,1-4 0 15,2 2 7-15,2 0-6 0,3 7 0 16,-3 11-2-16,4 10 1 16,-3 14 0-1,1 11 0-15,-1 9 1 16,3 0 8-16,1 23 18 16,3 9 0-16,-1 8-16 15,5 4 5-15,-2 4-8 16,4 1 30-16,1 1-22 0,-3 0 5 15,2 1 2 1,-4 2 0-16,0-1 0 0,-3 0-15 0,-4-3 3 31,-4-5-10-31,-4-8-1 16,-3-10-101-16,-5-12-91 16,-11-10-274-16</inkml:trace>
  <inkml:trace contextRef="#ctx0" brushRef="#br0" timeOffset="112942.04">6631 11991 2675 0,'0'0'302'0,"0"0"-149"16,0 0-28-16,118-18-72 15,-77 12-30-15,-8 1-18 16,-4 5 0-16,-12 0-5 15,-5 0-20-15,-12 2-79 16,0 7-122-16,0 1-706 0</inkml:trace>
  <inkml:trace contextRef="#ctx0" brushRef="#br0" timeOffset="113839.18">2534 14045 828 0,'0'0'683'16,"0"0"-453"-16,43-136-181 15,-23 64 15-15,-1-6-64 16,0-4 2-16,-2 1 9 16,-3 7-10-16,-6 5-1 15,1 8-113-15,-4 10-310 0,0 10-158 16,-1 9 376-1,0 11 136-15,1 8 67 0,-3 8-304 16</inkml:trace>
  <inkml:trace contextRef="#ctx0" brushRef="#br0" timeOffset="114208.83">2770 13240 216 0,'0'0'1136'0,"0"0"-887"16,0 0-152-16,0 0-65 15,87 123-30-15,-66-85 2 0,-2 4 7 16,-1 3 53-16,0 1 177 0,0 3-37 15,0 1-59-15,-1 1-24 16,-1-2-46-16,3 0-8 16,-2-1-12-16,-1-2-3 15,-1-6-19-15,-1-3-19 16,-3-11-6 0,-3-8-7-16,-1-7 2 0,-7-4 4 0,0-1-7 15,0-2 63 1,0 4-6-16,-13 2-35 0,-8-3-3 15,0 4-5-15,-10-8-13 16,-4-1 7-16,-4-2-8 31,-8 0 11-31,-6 0-11 0,-1 0 3 16,-4-5-3-16,4-4-3 0,3 7 3 16,2 0 0-1,9 2 0-15,7 0-1 16,8 0-51-16,11 0-93 15,8 4-175-15,6 5-1628 0</inkml:trace>
  <inkml:trace contextRef="#ctx0" brushRef="#br0" timeOffset="114581.62">3698 13640 1696 0,'0'0'739'16,"0"0"-533"-16,0 0-54 15,133 0-61-15,-81 0-40 16,-6 0-44-16,-1-2 6 0,-9 0-13 15,-3 2 0-15,-13 0-110 16,-7 0-273-16</inkml:trace>
  <inkml:trace contextRef="#ctx0" brushRef="#br0" timeOffset="114830.57">3704 13916 2696 0,'0'0'179'0,"0"0"-127"16,0 0-6-16,0 0-7 15,127 20-27-15,-86-20 6 16,-1 0-17-16,2-4-1 15,7-2-4-15,-9 2-114 16,-7 4-789-16</inkml:trace>
  <inkml:trace contextRef="#ctx0" brushRef="#br0" timeOffset="115577.06">4469 12920 1984 0,'0'0'327'0,"0"0"-215"16,0 0-33-16,0 0-30 0,0 0-18 15,0 0-15 1,0 0 23-16,41 65-1 0,-31-26 7 15,3 3-17 1,-1 8 18-16,1 5-3 0,-1 4-13 16,-1 4 2-16,-1 2-23 15,0 4 4-15,-4 0-6 16,1-1 6-16,-3-3-8 16,-2 0 12-16,-2-7-9 15,2-5 1-15,-2-4-3 16,0-7-6-16,3-8 8 15,-1-2-8-15,3-10 4 16,-3 0-2-16,3-3-2 16,-3-1 0-16,0-6 0 15,-2-3-1-15,2 0 2 16,0-6-2-16,0 1-2 0,0-1 2 16,5-3-4-1,5 0 4-15,5 0 2 0,6 0 14 16,3-3-2-1,10-15 3-15,2-7-3 16,2-10-2-16,0-10 4 0,-2-8-15 16,-9-7 12-16,-7 4-12 0,-11 1 10 15,-11 11-9 1,0 10 6-16,-21 8 4 0,-18 12 18 16,-7 11-4-16,-8 3-24 15,-2 10-1-15,5 18-42 16,9 8-15-16,19 10-48 15,14-8-137-15,9-8-1590 0</inkml:trace>
  <inkml:trace contextRef="#ctx0" brushRef="#br0" timeOffset="116276.4">5140 12962 1289 0,'0'0'527'0,"0"0"-283"16,0 0-67-16,0 0 35 0,0 0-102 15,0 0-44 1,0 0-22-16,80-71 80 0,-59 71-49 16,0 13 26-16,2 10-11 15,1 8-17-15,-3 8-8 16,-2 7-19-16,-7 3-5 15,-6 7-14-15,-6 1 0 16,0 1-8-16,-11-7 7 16,-17-2-25-16,-11-8 10 15,-3-6-10-15,-7-9-1 0,5-10 0 16,3-9-41 0,10-7-16-16,11-3 7 15,11-15 17-15,9 1 6 0,0 0 26 16,22 7-9-16,7 5 10 15,2 5 0 1,5 3 0-16,2 17 21 0,-2 8-10 16,-1 6 3-16,-3 2-8 15,-1-2-2-15,-2 0-4 16,6 6-68-16,-8-10-211 16,-6-6-1500-16</inkml:trace>
  <inkml:trace contextRef="#ctx0" brushRef="#br0" timeOffset="116539.96">5669 13864 136 0,'0'0'2392'0,"0"0"-2146"15,0 0-65-15,0 0-42 16,122-27-47-16,-82 20-38 16,-5 2-36-16,1 5-6 15,-7-7-12-15,0 3 0 16,-7 0-161-16,-11-1-409 0</inkml:trace>
  <inkml:trace contextRef="#ctx0" brushRef="#br0" timeOffset="117034.16">6179 13092 1591 0,'0'0'760'15,"0"0"-568"-15,0 0-83 0,0 0-30 0,0 0-51 16,0 0-16-16,0 0 2 16,7 41-14-1,-7-18 32-15,0 5 39 0,0 5-3 16,0 3-31-1,0 2 15-15,0 5-31 0,0 2 3 16,0 3-13 0,6 1 2-16,7-3-7 15,7 1-5-15,5-7 3 0,4-6-4 16,5-9 0-16,3-13-6 0,4-8 5 16,-1-4-5-1,6-29-12-15,-13-4-111 16,-6-6-225-16</inkml:trace>
  <inkml:trace contextRef="#ctx0" brushRef="#br0" timeOffset="117331.53">6553 13084 2404 0,'0'0'297'0,"0"0"-150"0,0 0-13 0,0 102-45 15,0-58-34 1,0 5 6-16,0 3-2 16,0 4-5-16,0 2-4 15,0 2 2 1,0-1-15-16,0 1-5 0,0 2-7 16,0 2-9-16,7 0 2 15,-1-4-3-15,-1-4-2 16,0-11-13-16,-3-14 10 15,0-12-9-15,-2-11-2 16,0-7 1-16,0-1-8 16,0-9-92-16,-2-12-137 15,-2-1-512-15</inkml:trace>
  <inkml:trace contextRef="#ctx0" brushRef="#br0" timeOffset="117532.15">7021 13820 2964 0,'0'0'236'0,"0"0"-172"16,0 0-54-16,0 0-10 0,0 0-127 15,0 0-329-15</inkml:trace>
  <inkml:trace contextRef="#ctx0" brushRef="#br0" timeOffset="118184.13">7617 13421 2020 0,'0'0'309'16,"0"0"-84"-16,0 0-28 16,0 0-68-16,-127-17-34 15,88 17-20-15,-3 0-18 0,0 7-19 0,-1 15 11 31,1 12-17-31,5 10-13 0,3 9 4 16,10 7-4 0,7 3 11-16,13 4 3 15,4-3-15-15,14-8 0 0,22-8-13 16,10-15-5-16,10-16 1 16,4-14 2-16,2-3-2 15,-4-27 0-15,-4-17-1 16,-10-16 1-16,-10-8-1 15,-10-3-9-15,-8 7-58 16,-11 12 5-16,-5 14 46 16,0 18 16-16,0 18 18 15,0 2 44-15,0 28-32 16,0 15-12-16,10 8-5 16,11 6-5-16,6-3-4 0,6-11-8 15,13-4 2 1,-5-15-125-16,-8-12-334 0</inkml:trace>
  <inkml:trace contextRef="#ctx0" brushRef="#br0" timeOffset="118516.36">8089 13654 2903 0,'0'0'227'0,"0"0"-135"0,0 0-33 16,0 0-59-16,0 0-12 0,0 0-137 15,0 0-351-15</inkml:trace>
  <inkml:trace contextRef="#ctx0" brushRef="#br0" timeOffset="119009.27">8666 13395 1829 0,'0'0'581'0,"0"0"-322"16,0 0-56-16,0 0-69 15,0 0-49-15,-129 38-12 16,100-14-29-16,2 8-3 16,3 6-10-16,0 10 0 15,5 4-7-15,6 5 1 16,4-1-9-16,9 0-15 0,0-6 5 16,7-4-5-16,20-9 2 15,9-11-2-15,8-10 6 16,7-11-3-16,3-5 16 15,-3 0-11-15,-4-14 3 16,-12-2-7-16,-10 2-4 16,-10-2-2-16,-7 4-9 15,-8 0-105-15,0 3-244 0,-14 9-1823 0</inkml:trace>
  <inkml:trace contextRef="#ctx0" brushRef="#br0" timeOffset="121189.16">4583 15226 2646 0,'0'0'339'16,"0"0"-216"0,0 0-1-16,0 0-49 0,0 0-31 15,145-21-24 1,-114 16-3-16,-2 0-15 15,0 1 9-15,4-1-9 16,-6 1-97-16,-5-1-277 0</inkml:trace>
  <inkml:trace contextRef="#ctx0" brushRef="#br0" timeOffset="121818.93">5361 14386 2541 0,'0'0'273'16,"0"0"-142"-16,0 0-88 0,0 0-25 16,0 0-9-16,0 0-8 15,40 102 8-15,-29-70-2 16,-5 3 19-16,2 10 1 15,-6 5 2 1,0 4-22-16,-2 3 2 16,0 3-5-16,0 2-3 15,-2 0 0-15,-5 1-1 16,0-5 0-16,0-5 1 16,5-2 2-16,2-3-2 0,0-8-2 0,0 0 0 15,0-6 1 1,9-6 0-16,5-5-5 0,3-6 1 15,8-15-7-15,2-2 10 16,6-7 1-16,2-26 3 16,2-9-3-1,-6-16 8-15,-7 0-7 0,-8-5 10 16,-12 13-10 0,-4 10 4-16,0 16 2 15,-27 12-3-15,-6 12 0 0,-5 0-4 0,-11 25-83 31,13 1-137-31,9 1-645 0</inkml:trace>
  <inkml:trace contextRef="#ctx0" brushRef="#br0" timeOffset="122211.19">6141 14770 2372 0,'0'0'338'0,"0"0"-189"0,0 0 0 15,145 0-60-15,-87-8-23 16,-5 0-31-16,-2 6-12 15,-8-1-18-15,-12 3-5 16,-8 0-21-16,-13 0-124 16,-7 0-362-16</inkml:trace>
  <inkml:trace contextRef="#ctx0" brushRef="#br0" timeOffset="122390.4">6359 14672 2499 0,'0'0'313'15,"0"0"-216"1,0 0-5-16,-9 130-44 0,9-93-19 0,0-4-28 31,0 8-1-31,0-9-106 0,0-4-363 0</inkml:trace>
  <inkml:trace contextRef="#ctx0" brushRef="#br0" timeOffset="122619.66">6183 15228 2706 0,'0'0'275'15,"0"0"-159"-15,0 0 18 16,0 0-69-16,127-41-33 16,-95 40-16-16,-1-3-7 0,0 4-9 15,9 0-38-15,-5 0-166 16,-8 0-566-16</inkml:trace>
  <inkml:trace contextRef="#ctx0" brushRef="#br0" timeOffset="123617.62">6925 14596 2277 0,'0'0'241'16,"0"0"-185"-16,0 0-1 0,21 116-10 0,-2-62-13 16,4 9-10-16,4 5 4 15,-1 2 1 1,6 3 16-16,-3-4-11 16,2-3 5-16,-4-5-12 15,0-9-3-15,-6-10-16 0,0-10-5 0,-1-11 3 31,-5-16-2-31,-3-5-4 16,1-14 7-16,-5-30-1 16,0-10-4-16,-2-17-1 15,-1-7-5-15,-5-6 1 16,0-2 4-16,0-2-23 0,0-1-15 16,-5 3-81-16,-3 6-25 15,0 9 83-15,6 16 62 16,0 15 7-16,2 14 23 15,0 13 42-15,0 12 9 16,8 1-17-16,13 0-11 16,6 5-19-16,4 2-25 15,9-2 32-15,5 0-15 16,6-3-2-16,2-2 4 16,3 0 30-16,2 0-14 15,0 0 2-15,2 0 13 16,-2 0-22-16,3 0-9 0,-3 0-13 15,-2 0 4-15,-4 0-10 16,-4 0-2-16,-9 0-6 16,-7-2-1-16,-10-3 3 15,-9 2-3-15,-11 3-17 16,-2 0-117-16,0 0-99 0</inkml:trace>
  <inkml:trace contextRef="#ctx0" brushRef="#br0" timeOffset="124287.51">7719 15279 2218 0,'0'0'455'0,"0"0"-358"0,0 0-65 15,0 0-24-15,6-120-3 0,2 66-5 32,2-14 1-32,1-2 14 0,1-5 7 0,-1 8 7 15,-3 0-24-15,2 13 8 16,-3 14-12-16,-1 12-1 16,-2 12 0-16,4 10 0 15,-2 6 0 1,5 0-25-16,3 8 20 0,1 15-11 15,5 6 14 1,3 9-9-16,1-1-10 0,3 4-36 0,-1 3-33 31,1 1-10-31,2-1 66 0,-2 0 21 16,-2-3 12-16,-1-6 1 16,-2-3 0-16,-1 0 24 15,-4-6-24 1,-3 0 20-16,-6-12-12 0,-3-1 0 15,-3-5 1-15,-2-2 86 16,0-2 14-16,0-4-72 16,-9 1-13-16,-9 3-13 15,-1 0 7-15,-8 1-4 16,-7-2 10-16,-1 2-2 0,-8-5-7 16,1 0-15-16,-3 0-5 15,-15 0 5-15,13 0-74 16,4 0-149-16</inkml:trace>
  <inkml:trace contextRef="#ctx0" brushRef="#br0" timeOffset="125551.46">4821 15557 255 0,'0'0'1775'32,"0"0"-1572"-32,0 0-72 0,0 0-52 15,0 0-62 1,0 0 78-16,0 0 12 15,29 0 24-15,-9 0-35 0,4 0-16 16,3 0 8-16,7 0-35 16,3 0 21-16,6 5-28 15,4 3-9-15,4 1-22 16,3-5 9-16,0 0-12 16,4-4 5-16,2 0-7 15,-3 0 2-15,3-3 2 16,-2-2-8-16,-2-8 4 15,-4 8-6-15,-1-4 11 16,-2 0-6-16,0 0 21 16,-1 1-12-16,2 2-3 0,-3-2-3 15,-1 3-12-15,-4-2 9 16,1 6-9-16,-5-4 5 16,0 1-5-16,2 2 8 15,2 2-3-15,4 0 9 16,0 0-4-16,3 0 0 15,-2-4 1-15,0 0-4 0,-5 0 5 16,-1 1-7 0,-4-2 8-16,-3 1-13 0,-3 2 8 15,0-6-7 1,0 4 3-16,2-2-4 0,3 3 0 16,2-6 3-1,2 6-2-15,0 0-1 0,3 3 4 16,-3 0 6-16,-2 0-10 15,-3 0 6-15,-2 0-6 0,1 0 3 16,-3 4 1 0,3 2-4-16,0-1 1 0,1 0-1 15,-2 3 6-15,3-4-5 16,-3 0 5-16,3-4-6 16,0 0 3-16,0 0 3 15,1 0 2 1,1 2 1-16,5 0-9 0,-1 0 11 15,3 3 0 1,-3-5 7-16,0 0-17 0,-1 0 6 16,-4 0-6-1,-1-7 4-15,-3-1-4 0,-2-2-1 0,-2 3 3 32,-2 2-2-32,-4 1 4 0,-4 2-5 15,-5 2 0-15,-3 0-42 16,-11 0-65-16,0 0-86 0,0 0-247 0</inkml:trace>
  <inkml:trace contextRef="#ctx0" brushRef="#br0" timeOffset="126250.29">6442 15957 2004 0,'0'0'304'0,"0"0"-146"0,0 0-40 16,0 0-12-16,0 0-15 16,0 0-40-16,126-48-2 15,-99 48-17-15,-2 4 38 16,0 19-1-16,-3 4 11 15,-4 10-12-15,0 3-20 16,-7 4-12-16,-3 5-15 16,-3-5 7-16,-5 5-1 15,0-5 17-15,0 6-21 16,-16-1 7-16,-8 1-19 16,-5-7-4-16,-9 3-2 0,-4-7-5 15,-5-11 2 1,-5-5 2-16,-1-9-8 0,4-11-2 15,7-3-26-15,7 0-9 16,8-17-4-16,11-6-2 16,9-5 22-16,7 1 19 15,0 10-3 1,25 3 8-16,8 12 1 0,7 2 8 0,5 12-3 16,4 18 19-1,0 7 2-15,-3 9 8 16,-1-7-3-16,-3 1-5 0,-6-10 6 0,-5-6-23 15,-4-7 7-15,-7-7-16 32,1-6 2-32,-6-4-2 0,1 0-15 15,3-27-86-15,-3-1-121 0,-3 2-437 0</inkml:trace>
  <inkml:trace contextRef="#ctx0" brushRef="#br0" timeOffset="127172.26">6981 16339 3059 0,'0'0'201'0,"0"0"-147"16,0 0-43-16,0 0-11 0,0 0-174 15,0 0-240-15</inkml:trace>
  <inkml:trace contextRef="#ctx0" brushRef="#br0" timeOffset="129455.14">9309 11315 1874 0,'0'0'417'15,"0"0"-293"1,0 0-71-16,0 0-39 0,0 0-3 16,0 0-8-16,0 0-3 15,0 0 7 1,0 0-6-1,0 0 19-15,0 0-18 16,-2 0 2-16,-2 0-4 0,2 0-82 16,2-1-99-16,-2-6-124 15,2-3 17-15,0 2 141 16,0-4 147-16,0 0 227 16,-2-2-45-16,2 1 53 15,0 1-87-15,0 1-13 16,0 5-38-16,0 4-15 15,0 2-17-15,0 0-18 16,0 0-36-16,0 0-3 0,0 0-2 16,0 10 32-16,0 2 2 15,0 6 30-15,0 7-14 16,0 3-22-16,0 5-10 16,0 7-16-16,0 3 4 15,0 3-4-15,0 0 17 16,2 1-10-1,-2 2-1-15,0-1-8 0,0 0-6 16,0-4 5-16,0 1-5 0,0-3 7 16,0-1-7-1,0 5 10-15,0 5-9 0,0 2 1 16,0 0-1 0,2 1-1-16,0 1 0 0,2-4 1 15,-2 2-1-15,-2-2 0 16,2-2 0-16,0-1 6 15,0 3-6-15,-2-1 5 16,2 2-5-16,-2 0 0 16,3 0-1-16,1-4 1 0,-2 0-5 31,2-4 4-31,-1 1-5 0,0-3 6 0,-3 4 0 16,0 0 3-1,0 4-3-15,0 4-4 16,0 2-6-16,-3 2-11 15,0 0 10-15,1 0-12 16,2-3 15-16,0-3 8 0,0 0-5 0,0-2 6 16,0-1-1-16,0 1 1 15,0-4 4-15,0 4-5 16,0-2-1 0,0 5 0-1,0 0 2-15,0 5 2 0,0 2-2 16,0 2 2-16,0 3-3 15,-2-2 0-15,-4 4 0 0,-1-7 11 16,3-4-3-16,2-3-3 0,2-7 13 31,0-6-14-31,0 1 9 16,0-2-13-16,2 1 0 16,2 9-2-16,0 0 2 0,-4 6 13 0,0-4-12 31,0 2-1-31,0-2 0 0,0-2 8 0,0 1-8 31,0 2 0-31,0 3 1 16,0-2 3-16,-2 5-4 0,-2-5 0 15,2 5 0 1,0-2-6-16,2 5 6 0,0-3-12 16,0 2 8-16,0-2-47 15,2 0 41-15,4 0-11 16,-1-2 11-16,-1-2-22 15,-2 0 3-15,-2-5-3 16,0-5 7-16,0 6 11 16,0-4 9-16,0 6 3 15,0 2 2-15,0-1 0 16,0 1-15-16,0 0-28 0,0-4-51 16,0-2-13-1,2 1 84-15,0-3 23 0,1-2 8 16,-3-5-7-16,3 10 56 15,-1-3-21-15,0 1-10 16,2 4 2 0,-2-3-13-16,1-2-15 0,-3-2-18 15,0 0 18-15,0-3 0 16,0-5 10-16,0 0 6 16,-3 0-13-16,-3-2 3 15,2 3-6-15,-2-2 11 0,2 2-11 16,2 2 5-16,0-3 3 15,0 0-14 1,2-6 12-16,-3-4-12 0,3-1 4 16,-2-4 1-16,0 6-38 15,0 4-44-15,-2 6 61 16,-2 1 12 0,4-2 9-16,-2-4 1 0,4-1 0 0,0-8-31 15,0-5-1 1,0-5 15-16,0-8 11 15,0-5-66-15,0 0-373 0</inkml:trace>
  <inkml:trace contextRef="#ctx0" brushRef="#br0" timeOffset="131756.84">7683 16029 1277 0,'0'0'557'16,"0"0"-268"-16,0 0-126 15,0 0-50-15,0 0-45 0,0 0-44 16,0 0 2-16,-8-7-25 15,-1-3 94-15,-5 1-68 16,1 1-12-16,-5 3 77 16,0-4-31-16,-4 6-18 15,0 1-17-15,-5 2 0 16,-2 0-7-16,0 0 8 16,-5 0-26-16,3 14 5 15,0-1-5-15,2 10-1 16,2 3 0-16,2 6 1 0,6 0 5 15,3 4-1-15,7 3 6 16,3 5-10-16,6 2 7 16,0 3-8-16,0-1 5 15,6 1 1-15,12-3-5 16,4-6 2-16,3-10-2 16,4-2-1-16,4-6 1 15,5-8 14-15,0-6-1 0,7-8-4 16,-4 0 1-1,5-22 23-15,-4-10-10 0,-2-12-8 16,-6-11-5-16,-7-6-4 16,-10-6-2-16,-5 3-5 15,-6 2 2-15,-6 8-2 16,0 12 0-16,0 14-5 16,0 10 4-1,-4 10 1-15,4 8 13 0,0 8 10 16,4 20-12-16,15 11-2 15,8 5-9-15,7-3 0 16,4-7-4-16,0-5 3 16,2-12-5-16,-5-4-2 15,6-12 3-15,-10-1-137 16,-14 0-280-16</inkml:trace>
  <inkml:trace contextRef="#ctx0" brushRef="#br0" timeOffset="132391.63">6990 16356 2234 0,'0'0'213'16,"0"0"-140"-16,0 0-42 0,0 0-15 15,0 0 62-15,0 0 40 0,0 0-9 16,49-27-50-16,-44 14-21 15,-3 8-11-15,-2 1 53 16,0 4 0 0,-5 0-66-16,-8 0-14 15,0 13-63-15,4-1-97 0,2 2-197 16</inkml:trace>
  <inkml:trace contextRef="#ctx0" brushRef="#br0" timeOffset="135968.41">10697 11300 1478 0,'0'0'423'15,"0"0"-184"-15,0 0-138 16,0 0-5-16,0 0 9 15,0 0-57-15,0 0-2 16,-102-27-16-16,83 27 6 16,0 0-26-16,-1 0 15 15,-3 6-24-15,1 2 7 16,0 1-8-16,-5-4 0 16,2 4 12-16,-2-5 29 15,1 0-16-15,0-3-24 0,-1 1 10 16,0 2-11-16,4 3 26 31,1 3-25-31,2 2-1 0,4-1 0 0,3 3 0 16,0 3-12-16,4-1 6 15,0 2 6-15,0 0 0 16,2-1 0 0,3 3 0-16,-3 1 16 15,3-4-11-15,0 3 19 0,-2-3-11 16,2 1 20-16,2-2-12 15,0 3-21 1,2 1 2-16,0-1 4 0,0 2-9 16,0 2 10-16,0 2-12 15,0-2 5-15,0 1 0 16,2-1 0-16,2 0 0 0,1 2 1 16,0-1 0-1,-1 0 15-15,1 2-16 16,-1 2 12-16,2 0-12 0,1-1 1 15,2-1-1-15,-2-2 0 16,2-4 0-16,0-3-6 0,0 0 6 31,2-5-6-31,2-1-1 0,0 2 12 0,4-3-7 16,-2 2 2 0,3 2 0-16,-1 0 0 15,1 0 5-15,1 0-5 16,0-2-3-16,4-3 2 15,-1-2 2-15,0-2-6 16,0-2 6-16,-1-1-2 16,-4 0 1-16,1-2-1 15,0 0 0-15,-3 0 1 16,4 0 16-16,-2 0-10 16,1-2 6-16,2-3-7 15,2-4 1-15,1 1-5 16,-1 0 7-16,-2 0-8 15,2-2 0-15,-4 2 8 0,0 1 6 16,0 0 5 0,-3 1-18-16,-1-2 11 0,-1 0-10 15,1-2 5-15,-1 0 6 16,-2-1 0-16,2-1-2 16,-2 3 0-16,-1-3 9 15,1-1-19-15,-5 1 16 16,3-2 12-16,-2-2 12 0,0 0-24 15,-1-4 4-15,-2 3-16 16,1-2 1 0,0 5 2-16,-5 2-4 15,0 2 13-15,0 2-2 16,0 1 17-16,0-2-22 0,0 1 4 16,0-2-14-16,0 2 4 15,-5-3 0-15,-2 2-3 16,-1-1 5-16,-3 0-6 15,-3 0 10-15,-1 0-6 16,-3-1 0-16,-1 4 0 16,0-1-2-16,-4 4-2 15,1 0-1-15,0 0 0 16,-2 2-10-16,-1 2 7 16,0-3 0-16,3 3-4 15,2 0 11-15,0 0-7 16,2 0 4-16,5 0-1 0,0 0-3 15,3 0 4-15,4 0-1 16,3 3-2-16,1-3 2 16,2 2-2-1,0-2 2-15,0 0-12 0,0 0 5 16,0 0-9-16,0 0 6 16,15 0 7-16,4 0 4 15,5 0 17-15,3 0-11 16,4 0 24-16,3 0-24 15,1 0 7-15,1 0-6 16,-3-2 16-16,-2-2-5 0,-6 1-7 16,-2 2 3-1,-6-3-9-15,-3 0 7 0,-1 0-6 16,-4-1 6-16,0 1-6 16,-3-2 0-16,-1 2-6 15,-1 3-1-15,-2-2 1 16,1 2-32-16,6 1-52 15,-3 0-118-15,3 0-240 0</inkml:trace>
  <inkml:trace contextRef="#ctx0" brushRef="#br0" timeOffset="136932.31">11455 11564 2063 0,'0'0'195'0,"0"0"-195"16,0 0-43-16,0 0-19 16,0 0-57-16,0 0 92 15,0 0 27-15,14-14 134 0,-12 14-1 16,-2 0 8-1,0 12-71-15,0 2-50 0,0 2-20 16,0 5 7-16,2-1-4 16,2 3-2-16,-2 1 6 15,3 1-7-15,-3 0 1 16,0 1 24-16,1 1 12 16,-1-1-4-1,1-1 17-15,-1 1-19 0,0 1-4 16,-2-1 8-16,0 2-16 15,2 0 9-15,-2 0-15 16,0 0 6-16,0 1-18 16,0-3 0-16,0-2 4 0,0-2 16 15,-4-5-6 1,-3-2-14-16,0-5 7 0,0-2-7 16,-1 0 7-16,-1-3-1 15,-5 0 10 1,1 1 7-16,-5-5 13 0,0 4-27 15,-2-3-10-15,2-1 13 16,3-1 7-16,-1 0-8 16,5 0 0-16,1 0-2 0,4 0-10 15,2 0 9 1,4 0 6-16,0 0-14 0,0 0-1 16,0 0-12-1,0 0-4-15,10 0 11 0,13 0 5 16,2 0 10-16,6 0 19 15,2 0-17-15,1 0 13 16,1 0-3 0,-1 0-3-16,0 0-5 15,-5 0 5-15,-8-3 7 0,0 1-20 16,-8-1 5-16,-4 2-10 16,-2-1-2-16,-5 2 1 15,-2-7-57-15,0 3-83 16,0-1-268-16</inkml:trace>
  <inkml:trace contextRef="#ctx0" brushRef="#br0" timeOffset="137293.09">11286 11490 2179 0,'0'0'311'0,"0"0"-213"0,0 0 44 15,0 0-62-15,116 0 19 16,-78 0-63-16,1 0-13 16,1 0-22-16,-1 0 9 15,-6 0-10-15,1 7-1 16,-8 2-147-16,-6-1-499 0</inkml:trace>
  <inkml:trace contextRef="#ctx0" brushRef="#br0" timeOffset="138530.67">12069 11480 1773 0,'0'0'211'15,"0"0"-145"-15,0 0-50 0,0 0 26 16,0 0 9-16,2 110-7 15,2-85-3-15,0 2 1 16,1 2 27-16,-1 0-43 16,2 4-13-16,2-3-10 15,-4 0 68-15,1 0-3 16,1-4-7-16,-4-3-32 16,2 0-6-16,-1 0 5 0,0-4-20 15,-1 1 2-15,-2-1-9 16,0-2 2-16,0-2 3 15,0-4-2 1,0-3-3-16,0-1 0 0,0-2-1 0,0 2 1 16,0-5-1-1,0 4 0-15,0-5 12 16,0-1-11-16,0 0 4 16,0 0-4-16,0 0 13 15,0 0 0-15,0-1-2 0,0-14 4 16,0-2-15-1,-2-6 4-15,-1 0-5 0,-2-3-2 16,1-1 2 0,0 1 1-16,-1 4 0 15,3 2 7-15,-2-1-8 16,2 1 1-16,0-3-1 0,2-5-1 16,0-5 0-16,0-3 2 15,4-4 18-15,7-1 13 16,5-3 2-1,-1 4-6-15,1-1 8 0,1 9-8 16,1 3 8-16,2 12 9 16,0 5-21-16,5 6 23 15,2 4-23-15,0 2 4 16,0 0 7-16,-4 15-10 16,-2 7-10-16,-5 9 1 0,-8 5 2 15,-5 6 8 1,-3 2-2-16,-3 2-18 0,-17-4-6 15,-7-5-20 1,0-12-53-16,-4-11-54 0,4-7-12 16,1-7 42-1,8 0 68-15,5-7 29 0,6-4 5 16,7 4 16-16,0 2-20 16,4 5 9-16,16 0 8 15,7 4 25-15,0 15-27 16,2 10 21-16,-2 0-1 15,0 3-6-15,-3 1 9 16,-2-5-7-16,-4-2 3 0,0-6 4 16,-7-4-11-16,0-4-27 15,-4-5 7-15,-3-2-8 16,-1-5 0-16,-1 0 0 16,3 0-30-1,8 0-91-15,1-12-132 0,-2-2-1728 0</inkml:trace>
  <inkml:trace contextRef="#ctx0" brushRef="#br0" timeOffset="139365.6">12884 12092 1763 0,'0'0'354'15,"0"0"-205"-15,0 0-45 0,0 0-9 16,0 0-39-16,0 0-5 16,0 0-17-16,0-63-2 15,0 31-2-15,-7-6-2 16,3-3-22-16,-3-2-5 15,3-6 8-15,0 2-8 0,1-3 4 16,0 1-4 0,3-1-2-16,0 4 2 0,0 0-2 15,8 5-5-15,3 6 6 16,2 7 6-16,1 6-6 16,1 3 7-16,1 7-7 15,-1 7 12-15,1 1-2 16,2 4 33-16,-3 0-10 15,3 1 5-15,2 16-3 16,-2 3 7-16,-1 4-3 16,4 4-15-16,-1 0 3 0,0 4-8 15,0 1 21-15,-4 2-14 16,-1-1 5 0,-1 1-3-16,-3-5-5 0,0-1 0 15,-4 1-4 1,0 5 14-16,-3 3-21 0,-2 1 2 15,-2 6-14 1,0 0 4-16,0-4-3 0,0-1-2 0,0-5-32 16,-6-12-69-1,-4-7-65-15,1-9-169 0</inkml:trace>
  <inkml:trace contextRef="#ctx0" brushRef="#br0" timeOffset="139577.67">12962 11785 2469 0,'0'0'345'0,"0"0"-270"32,0 0-19-32,0 0 7 0,0 0-12 15,123 0-34-15,-103 0-1 0,-5-2-12 16,-1 2 4-16,-8-3-8 15,1 2-23-15,-5 1-104 16,-2-3-340 0</inkml:trace>
  <inkml:trace contextRef="#ctx0" brushRef="#br0" timeOffset="142342.5">13492 11372 123 0,'0'0'1665'16,"0"0"-1316"-1,0 0-226-15,0 0 3 0,0 0-63 16,0 0 53-16,12 116-80 16,-6-74 0-16,1 4-30 0,-3-1 7 15,4-2 3 1,-2 1 61-16,-2-1-46 15,1-3-20 1,1 0 7-16,-4-4-3 0,4-2-4 16,-2-2-6-16,-2-8-8 15,2-5 3 1,-1-10-7-16,-1-5-1 16,0-2 4-16,-2-2 4 15,0 0 0-15,0 0 6 0,0 0 0 16,0-12-10-16,0-8 4 15,-2-9 0-15,-5-6 0 16,-1-7-16-16,-2-6 4 16,1-4-20-16,1-3 22 15,-2-1 9-15,6 0-9 16,4-1 20-16,0 2 18 16,0 4 18-16,14 6-8 15,3 9 0-15,8 9 19 0,2 13-32 16,4 9-15-16,0 5 11 15,2 4 5-15,-2 17 7 16,-2 8-26-16,-6 4 13 16,-10 7 0-16,-6 9 0 15,-7 2-1-15,0 4-8 16,-7-5-11-16,-10-5-63 16,-6-10-1-16,3-13-99 0,3-12-61 15,3-10-10-15,7 0 113 16,7-11 31-16,0-8 90 15,0 5 69 1,16 2 4-16,4 8 30 0,2 4 2 16,5 0-45-16,0 18 15 15,0 10 23 1,0 4-36-16,-6 4 7 0,2 3-15 16,-3-3 0-16,0-1 6 15,-4-4-18 1,-1-2-8-16,-1-10-25 0,-4-5-9 0,2-6 0 15,-5-8-2 1,1 0-9-16,1-14-121 0,-5-12-5 16,2 2-185-16</inkml:trace>
  <inkml:trace contextRef="#ctx0" brushRef="#br0" timeOffset="143769.34">14484 11471 1974 0,'0'0'291'0,"0"0"-220"16,0 0 68-16,0 0-51 15,0 0-15-15,0 0-21 0,0 0-27 0,-116 14-10 32,95 9-7-32,0 5 32 15,1 5-39-15,3 11 8 16,5 3-2-16,5 3-7 15,7 5 20-15,0-4-18 16,3-2 11-16,19-7-12 16,3-8-1-16,2-6 8 15,2-9-14-15,0-8 12 0,-6-9 7 16,2-2 6-16,-4 0 24 16,-6-8-10-16,-1-12 9 15,-4-6 11-15,-1-6-26 16,-4-8 7-16,-2-10-21 15,-3-7 2-15,0-8-5 16,0-12 1 0,0-6-11-16,-12-4 5 0,1-1-4 15,-3-1 0-15,3 11 3 16,3 8-4-16,-2 12 0 16,1 14 0-16,5 9 0 15,0 12-5-15,2 7 4 16,2 7 0-16,0 9-38 0,0 0-22 15,0 12-5-15,0 15 52 16,0 11-3-16,6 10 16 16,1 6-1-16,-1 8 1 15,4 6 1-15,-2 5-7 16,1 3 6 0,0 0 1-16,2 2 0 0,2-1 0 15,3-4 33-15,-1-5-31 16,6-7 6-16,-3-11-7 0,1-10-2 15,2-10-6 1,1-11-2-16,3-14 4 0,-1-5 5 16,1 0 25-16,-1-12 1 15,-3-7-3-15,-2-4-23 16,-3 5-47 0,-7 4-227-16</inkml:trace>
  <inkml:trace contextRef="#ctx0" brushRef="#br0" timeOffset="148710.26">10744 13237 1403 0,'0'0'593'0,"0"0"-407"15,0 0 14-15,0 0-105 16,0 0 15-16,-127-15-70 0,96 15 10 16,-2 0 27-1,-4 0-6-15,2 0-43 0,-3 0-20 16,-2 0 12-1,-1 0 11-15,0 0-25 0,-1 4-6 16,-4 9 0-16,4 4-10 16,4 3 10-16,0 6-11 31,9 3 11-31,4 0 0 0,8 2-8 0,11-4 8 16,4 0-6-16,2-1 5 15,2-1-17-15,17-4 17 16,8 1-13-16,4-4 13 15,5-2-4-15,4-4 5 16,2-1-1-16,6-7-9 16,-2-4 9-16,1 0 0 15,2 0-8-15,-2 0 10 16,-3 0-2-16,-1 5 2 16,-3 12-1-16,-3 4 5 15,-5 4-4-15,-5 3 8 16,-7 2-9-16,-7 2 19 0,-9 0 52 15,-4 3-19-15,0-9-37 16,-15 6 9-16,-12-6-16 16,-6-5-2-16,-7-5 26 15,-7 0-3-15,-2-11-2 16,-2-4-21-16,-1-1-6 16,-2 0-23-16,4-10 3 15,0-4-8-15,6-1 5 16,6-2 2-16,9 3-3 15,9-1-21-15,8 4-79 16,6 3-78-16,6 4-291 0</inkml:trace>
  <inkml:trace contextRef="#ctx0" brushRef="#br0" timeOffset="150015.76">8022 13641 1621 0,'0'0'372'16,"0"0"-106"-16,0 0-58 15,0 0-135-15,0 0-33 16,0 0 2-16,0 0 20 16,29 39-16-16,-15-39 14 0,-1 0 20 15,-2 0-23-15,-4-3 4 16,-5-6-12-16,-2-8 14 15,0 4-29-15,0 2 9 16,-4 3 4-16,-10 3-12 16,1 5-22-16,-1 0-2 15,3 0-11-15,7 5-2 16,2 9-3-16,2 3-40 16,4 3-39-16,11-3-138 15,-3-4-574-15</inkml:trace>
  <inkml:trace contextRef="#ctx0" brushRef="#br0" timeOffset="151180.54">6952 13782 1680 0,'0'0'548'15,"0"0"-426"-15,0 0-100 0,0 0 26 16,0 0-19-16,0 0 50 15,0 0-27-15,0 50-4 0,2-50-7 16,3 0 118-16,-1-14-25 16,1-6-54-1,-3-4-38-15,-2 2-28 0,0 2 7 16,0 4-12 0,-11 8 73-16,-4 8-37 15,-6 0-19-15,3 6-16 0,5 13-6 16,2 10-4-16,9-3 0 0,2-2-6 15,0-4 3-15,9-10-4 32,13-6-1-32,2-4 7 15,-1 0-3-15,-3-9 4 16,-7-8 1-16,-9 2 7 0,-4 0 2 16,0 4-9-16,-6 4 7 15,-14 5-7-15,0 2-1 16,-5 9-121-16,5 14-174 15,7 0-726-15</inkml:trace>
  <inkml:trace contextRef="#ctx0" brushRef="#br0" timeOffset="152118.15">10998 13554 1901 0,'0'0'371'16,"0"0"-233"-16,0 0-11 0,0 0-18 15,0 0-51-15,145-27-46 16,-110 23 15-16,1-2-26 16,-5 2 0-16,-4-1 7 15,-2 5 4-15,-5 0-12 16,-7 0-113-16,-3 0-160 0</inkml:trace>
  <inkml:trace contextRef="#ctx0" brushRef="#br0" timeOffset="152447.26">11112 13754 2087 0,'0'0'312'16,"0"0"-140"-16,0 0-91 0,0 0 22 16,0 0-36-16,131 0-48 15,-106-2-8 1,-5 0-4-16,-3 2-1 0,-3 0-6 15,4 0 0-15,-7 0-133 16,0 4-605-16</inkml:trace>
  <inkml:trace contextRef="#ctx0" brushRef="#br0" timeOffset="152721.37">11664 13636 174 0,'0'0'1904'0,"0"0"-1553"15,0 0-179-15,0 0-38 16,0 0-70-16,127-5-18 15,-98 0-35-15,-4 1 8 16,-2 1-19-16,-3-1 8 16,-5 4-8-16,-1 0-57 15,-8 0-230-15</inkml:trace>
  <inkml:trace contextRef="#ctx0" brushRef="#br0" timeOffset="153553.65">12166 12865 1996 0,'0'0'389'0,"0"0"-288"0,0 0-35 15,0 0-45 1,0 0 22-16,0 0 7 16,0 0 9-16,40 91 29 0,-29-55-31 15,-1 1-6-15,-2 6 7 16,-1 3-19-16,-1 2-29 16,2 0 11-16,-2-1-21 15,-2-3 12-15,1 0-7 16,1-4 9-16,-3-2-5 15,2 0-5 1,-5-6 2-16,0-4-5 0,0-4 3 16,0-4 28-1,0 0 1-15,0 3-22 0,0-2-7 16,0 1-4-16,0 3 4 16,0-1-4-16,0-2-2 0,-2-2-2 15,-1 0 8-15,0-2 0 16,3 0-4-1,0-2 0-15,0 0-3 16,0-2 3-16,0 2 0 16,0-8 0-16,0 0-6 15,0-5-2-15,6 2 8 16,2-3-15-16,3 0 15 0,5-2 0 16,3 0 0-16,6-2 1 0,6-14 10 31,3-7 14-31,2-3 18 0,0-9-12 15,-5-1-19-15,-6 3 7 0,-8-1-8 16,-5 6 3 0,-8 5-9-16,-4 2 15 15,0 2-7-15,-8 1-5 0,-17 1 3 16,-12 3-11-16,-7 4-24 16,-5 7-56-16,0 3-70 15,0 0-29 1,13 0-88-16,14 7-389 0</inkml:trace>
  <inkml:trace contextRef="#ctx0" brushRef="#br0" timeOffset="154206.93">11712 14055 2245 0,'0'0'224'15,"0"0"-188"1,0 0 40-16,0 0-16 0,0 0-34 15,0 0 8-15,139-17-15 16,-102 8 1-16,-4-4-2 16,5 3 18-16,0 1 22 15,2-1 21-15,2 2-23 16,0 4-43-16,-1 0 1 16,-1 4-8-16,2-3 2 15,-1 2 5-15,-2-2-2 16,3 1 21-16,-1 2-6 0,-1 0 20 15,0 0-39-15,-1 0 13 16,-2 0 25-16,-1 0 11 16,-3 0-33-1,-2 0-13-15,-4 0 8 16,-2 0-8-16,-3-4 5 16,-2-4-15-16,-2-1 5 0,-3 4 1 15,1 3 0-15,-1 2-6 16,1 0 0-16,-3 0-1 15,-1 5-34-15,-6 4-91 16,-3 5-78-16,-3-5-118 16,0-4-1965-16</inkml:trace>
  <inkml:trace contextRef="#ctx0" brushRef="#br0" timeOffset="154880.67">12545 14249 1938 0,'0'0'412'0,"0"0"-233"16,0 0 51-16,0 0-107 16,-150-10-41-16,106 10-12 15,-1 0 5-15,1 10-23 16,2 6-31-16,1 6-1 16,6 7 4-16,6 6 14 0,4 9-34 15,10 2 6-15,5 7-10 16,10-1 15-16,0-2-14 15,12-6 9 1,15-8-10-16,9-12-8 0,8-10 0 16,3-11 7-1,7-3 1-15,-4-21 0 16,2-19 5-16,-7-12 2 0,-7-12 5 16,-9 0-12-1,-12-3 0-15,-10 17-2 0,-4 12-4 0,-3 18 6 16,0 16 4-1,0 4 39-15,0 14 18 0,6 25-53 16,9 6-8 0,10 4-2-16,8-5-12 0,3-10 10 15,17-10-30 1,-8-9-156-16,-7-12-330 0</inkml:trace>
  <inkml:trace contextRef="#ctx0" brushRef="#br0" timeOffset="155948.19">14166 13082 1993 0,'0'0'225'16,"0"0"-170"-16,0 0 8 0,0 0-28 15,0 116-34-15,0-77 42 16,2 0 7-16,3 6-7 16,1 1-1-16,1 5-14 15,0-2-8 1,2 4-19-16,-1 0 12 0,1 1-12 15,-2 1-2-15,-2-5 11 16,-1-6-13-16,-2-6 6 0,-2-10-3 16,2-6 7-1,-2-14-8-15,0-4 2 16,2-4 5-16,-2 0 0 16,0-2-4-16,0-8 4 15,0-10-6-15,0 1 0 0,0-10 0 16,0-5 9-16,-4-7-8 15,-2-8 5-15,-1-8-6 16,0-7-10 0,0-4 10-16,5-4 0 0,0 2 12 0,2 1 52 31,0 7 19-31,0 6-28 0,9 8-1 16,7 10-29-16,6 4 6 15,2 9 0-15,7 12-17 0,2 5 1 16,6 8 4-1,-1 0 27-15,-1 8-27 0,-3 12 4 0,-7 4-22 32,-5 2 30-32,-11 4 14 0,-9 4 6 15,-2 4 25-15,-11 4-48 0,-20 1-7 16,-7-1-21-16,-5-4 10 16,-1-6-10-16,1-8-1 15,8-6-47 1,10-7-4-16,12-6 16 0,13-5-84 15,19 0-108 1,14 0-39-16,2-5-501 16</inkml:trace>
  <inkml:trace contextRef="#ctx0" brushRef="#br0" timeOffset="156720">13655 13872 2309 0,'0'0'385'0,"0"0"-263"0,0 0-54 15,16 149 22-15,-14-99-58 16,-2 4 3-16,0 1-17 15,0 0-6-15,-11-6-4 16,-2-8-8-16,-7-9-41 16,4-12-121-16,3-11-495 15</inkml:trace>
  <inkml:trace contextRef="#ctx0" brushRef="#br0" timeOffset="157061.96">13720 13483 2336 0,'0'0'275'0,"0"0"-180"16,0 0-38-16,0 0-10 16,0 0-15-16,0 0 15 0,0 0 17 0,-38-53 55 31,38 53-4-31,0 0-73 0,0 0-42 0,0 11-52 15,0 5-146-15,0 3-249 0</inkml:trace>
  <inkml:trace contextRef="#ctx0" brushRef="#br0" timeOffset="157797.06">14922 13531 1986 0,'0'0'288'16,"0"0"-120"-16,0 0 71 16,0 0-72-16,115-8-72 15,-70 5-13-15,-1-2-26 0,4 1-32 32,-7 1-8-32,-3 0-9 15,-6 1-7-15,-8 0-1 0,-8 2-1 0,-7 0-98 16,-9 0-230-1</inkml:trace>
  <inkml:trace contextRef="#ctx0" brushRef="#br0" timeOffset="158018.79">14982 13802 2484 0,'0'0'340'16,"0"0"-277"-16,0 0 10 15,0 0 36-15,0 0-55 0,117-11-37 16,-80 8-6 0,-4-3-6-16,1 0-5 0,12 2-12 15,-8-1-159-15,-4 4-505 16</inkml:trace>
  <inkml:trace contextRef="#ctx0" brushRef="#br0" timeOffset="158748.57">16642 13200 2012 0,'0'0'470'15,"0"0"-310"-15,0 0-19 16,0 0-45-16,0 0-34 16,0 0-2-16,-118-21-21 0,85 21 5 15,-3 0-15 1,-4 0-10-16,3 14-18 16,-2 3 5-1,3 7-5-15,3 7 0 16,6 1 3-16,3 4 3 15,4 0-14-15,8-1 13 16,6-2-12-16,4-3 6 16,2-1-2-16,0 0-3 0,13 1 5 15,9 2 4-15,5 0 7 16,4 0 5-16,3-6-8 16,3-5 4-16,2-7-7 15,-1-10 31-15,1-4 3 16,-1 0-3-1,3-11-12-15,-6-7 10 0,1 1-8 16,-5 1-21-16,-4 2-1 16,-5 3-3-16,-4 4-2 0,-2 2-9 15,-8 5-53-15,-1 0-114 16,-7 0-292-16</inkml:trace>
  <inkml:trace contextRef="#ctx0" brushRef="#br0" timeOffset="159394.51">15925 13906 1564 0,'0'0'301'0,"0"0"-87"0,0 0-74 15,0 0 33 1,0 0-19-16,0 0-41 0,0 0-72 16,82-8 68-1,-58 6-44-15,3 2-32 16,2-1-5-16,0-2 25 0,5-1 10 15,1-1-33 1,3 2 2-16,1-3-17 0,0 0 20 16,1 2 10-16,3 0-8 31,1 2 5-31,3 0-32 0,4 2 25 16,5 0-12-16,0 0 5 15,0 0-14-15,2-2 4 16,-4-1-4-16,-4-2-6 15,-5-1 0-15,-3 3-7 16,-6 0-2-16,-7 3 8 0,-2 0-5 16,-9 0 3-1,-3 0-10-15,-3 0 5 16,-6 3-36-16,-6 11-82 16,0-1-214-16,-4 3-589 0</inkml:trace>
  <inkml:trace contextRef="#ctx0" brushRef="#br0" timeOffset="160121.76">16716 14343 1474 0,'0'0'958'0,"0"0"-781"0,0 0-41 16,0 0-30-16,0 0-62 15,0 0-12-15,-136-6-12 16,107 6-7-16,-2 0 1 16,-3 2 8-16,3 14 13 15,0 3-1-15,4 2 10 0,4 7 27 16,8 7-41-16,1 4-30 16,10 7 7-16,4 5-3 15,0 0-3 1,12-5-2-16,9-11-8 15,11-9 8 1,4-12 1-16,6-14-1 0,5 0-1 0,0-27 2 16,-4-12 6-1,-4-7 3-15,-5-8-1 16,-10-3-8-16,-6 4 0 0,-7 9-22 16,-4 11 16-1,-5 17 6-15,0 14 5 16,3 2 36-16,6 25 2 15,7 10-34-15,8 5-9 16,10-1 0-16,9-12 0 16,1-10-4-16,15-15-30 15,-14-2-163-15,-14 0-532 0</inkml:trace>
  <inkml:trace contextRef="#ctx0" brushRef="#br0" timeOffset="163387.64">2269 15119 1696 0,'0'0'481'0,"0"0"-252"15,0 0-120-15,0 0-33 16,0 0-15 0,0 0 7-16,0 0 16 0,51 32 35 15,-17 3-43-15,1 7-44 16,7 6-1-16,0 6-13 16,3 4 14-16,0 4-2 15,2 4-19-15,-5 1 4 0,1 1-15 16,-6-7 5-16,-3-6-5 15,-3-6 8-15,-6-10-8 16,-3-11-1-16,-5-5 0 16,-3-16 0-16,-5 0-22 15,-3-7-111-15,-3-7-114 16,-3-7-577-16</inkml:trace>
  <inkml:trace contextRef="#ctx0" brushRef="#br0" timeOffset="163764.34">2859 15182 1464 0,'0'0'841'16,"0"0"-628"-16,0 0-91 15,0 0-46-15,0 0-47 16,0 0-1-16,0 0-19 0,-106 126 2 16,77-77-11-16,-5-2 0 15,1 7 9-15,-3 0 28 16,2 4 30-16,1-5-25 15,4 1-15-15,4-10-27 16,4-4 0-16,2-8 0 16,6-9-6-16,2-10-18 15,4-3 16-15,1-1 2 16,4-9-2-16,-1 3-17 16,3 3-63-16,0 2-169 15,0-4-1007-15</inkml:trace>
  <inkml:trace contextRef="#ctx0" brushRef="#br0" timeOffset="164304.9">3646 15346 1998 0,'0'0'331'15,"0"0"-127"-15,0 0-74 16,121 2-46-16,-74-2-5 16,-1 0-37-16,-1 0-13 15,-5 0-29-15,-7 0 10 16,-6 3-5-16,-14 12-10 15,-3 2-93-15,-10-8-449 0</inkml:trace>
  <inkml:trace contextRef="#ctx0" brushRef="#br0" timeOffset="164556.63">3593 15627 2147 0,'0'0'485'0,"0"0"-370"15,0 0-3-15,0 0-10 16,136 0-58-16,-96 0-21 16,3 0-16-16,-6-4 0 15,-5 1-6-15,-6 2-1 0,1 1-7 16,-9 0-170-16,-4 0-1153 15</inkml:trace>
  <inkml:trace contextRef="#ctx0" brushRef="#br0" timeOffset="-212277.82">8269 4590 161 0,'0'0'2311'15,"0"0"-2117"-15,0 0-141 16,0 0 29-16,0 0-21 16,0 0-9-1,97 23-15-15,-68-20-9 0,2 1-10 16,0-2 30-1,3 0-9-15,-3-1-19 0,2 4 18 16,1-3-22-16,-1 0 8 16,2 2-9-1,3 0 4-15,1 2-4 0,0 0 13 16,3-1-15 0,4-2-12-16,-5-1 17 0,5-2-17 0,-7 2 20 15,1-2-21 1,-1 2 16-1,-4 1-15-15,-1-3 10 0,-1 3-3 16,0 1-2-16,-1 0 9 16,1 0-9-16,0 1 11 15,4-4-17-15,-4 3 24 16,2-2-15-16,1 0 16 16,-1-2-15-16,1 0 0 15,-3 3-1-15,2-3-4 16,-2 0 8-16,-2 2-13 15,-2-2 12-15,0 3-12 16,0-1 16-16,-1 5-11 16,1-4 10-16,0 3-4 15,2 0 2-15,1 0 0 0,2-2-13 16,-3 0 13 0,0-1-13-16,1-3 7 0,-1 0-1 15,0 0-7-15,2 0 1 16,1 0 0-16,1 1 0 15,1 1 0-15,1 2 0 16,2-2 4-16,-1-2 0 0,1 0-4 16,0 0 8-1,1 0-4-15,-3 0-2 16,1 0-2-16,3 0 0 16,-4 0 5-16,3 0-4 0,1 0 13 15,-1 0-4 1,-2 0 10-16,-1 0-7 15,0 0 10-15,-2 0-17 0,-1-2 6 16,-1 0-2-16,2 2-3 16,-1 0 9-16,3 0-12 15,2 0 10-15,1 0-13 16,0 0 22-16,0 2-17 0,2 3 10 16,3-5-10-16,-3 2 17 15,0-2 2-15,-1 0-11 16,-1 0-2-16,-2 0-12 15,-5 0 11-15,-6 0-7 16,-2 0 4-16,-5 0-8 16,-5 0 6-16,-1 0-5 15,-3-7-1-15,2 1 7 16,1-2-7-16,-1 0 6 16,3-2-2-16,-1 3-1 15,-3 0 4-15,-2 3-11 16,-3 3 5-16,-3 1-1 0,-1 0 0 15,2 0-5 1,1 0-27-16,14 19-98 0,0-1-201 16,2 1-486-16</inkml:trace>
  <inkml:trace contextRef="#ctx0" brushRef="#br0" timeOffset="-211366.49">13613 4778 1913 0,'0'0'451'0,"0"0"-327"0,0 0 56 16,0 0-48-16,0 0-38 16,0 0-37-16,0 0-23 15,116 0 40-15,-78 0-16 16,0 0-10-16,2-3-32 16,2-2 20-16,5-2-4 15,0 0 16-15,4-3-20 0,0 2-2 16,3 0-3-16,-1 0-8 15,1 0 5 1,-1 2-8-16,-3 3 14 16,-2-2-9-16,-1 3 16 15,0 2-12-15,-2-2-1 0,1 2-3 16,1-2-4-16,0-1 8 16,2-4-14-16,0 1 9 15,2-1-12-15,-2 0 18 16,3 2-18-16,-4 0 11 15,4-1-10-15,-2 4 3 16,-2-2 0-16,1 2 2 16,-2 0 2-16,-2 0-11 15,1 0 10-15,1 0-10 16,2 2 14-16,0 0-12 16,3 0 23-16,1 0-10 15,0 0 1-15,3 0-5 0,-2 4-1 16,0 2 6-16,-6-2-10 15,-3 0 7-15,-7-2-14 16,-7-2 4 0,-11 2 4-16,-7-2-12 0,-8 0 4 15,-5 2 0-15,0-2-1 16,0 0-6-16,0 0-85 16,-3 0-258-16,1 0-452 15</inkml:trace>
  <inkml:trace contextRef="#ctx0" brushRef="#br0" timeOffset="-209273.52">17956 4688 2113 0,'0'0'245'16,"0"0"-44"-16,0 0-63 15,0 0-18-15,0 0-59 16,117 0 0-16,-84 0-26 16,4-2 3-16,1 0-12 0,-5 0 11 15,2 0-11 1,-1 0-4-16,-3 0 5 16,0-3 5-16,0 5 12 15,-2-3-19-15,2-1 21 16,-1 2-21-16,1-1 10 15,0 0-18-15,0 1 3 16,-2 0 1-16,0 2-3 16,0-2 1-16,-4 0-8 15,0 0 3-15,-1-2-8 16,-2 2 17-16,0-2-23 0,1-2 13 16,-1 1-6-1,2 2 5-15,-1 1 4 0,1 0-16 16,1 2 20-16,2 0-16 15,0 0 14-15,1-2-18 16,4-1 15-16,-1 3-10 16,3-5 3-16,-3 1-5 15,2 0 1-15,-4 0 1 16,2 1-4-16,-2 3 7 16,0 0-7-16,0 0 11 15,3-1-7-15,1 1-2 0,0-5-3 16,5 2 7-16,0-1-3 15,0-2 3-15,0 2 6 16,-3 0-13-16,-1 2 16 16,-3 2-16-16,2 0 12 15,-2 0-11-15,3 0 4 16,-1 0-5-16,1 0 0 16,-2-2 5-16,-1 2-4 15,0-2 7-15,0 2-7 16,-2 0 10-16,0 0-11 15,2 0 14-15,1 0-14 16,-1 0 7-16,2 0-5 16,3 4-2-16,-3-2 10 0,2-1-9 15,-1-1 11-15,2 3-12 16,-2-3 11-16,-1 0-6 16,0 0-2-16,1 0-3 15,-1 0 3-15,2 0 3 16,1 0-5-16,0 0 9 15,2 0-6-15,-2 0 4 16,1 0-8-16,4 0 7 16,-3-3-3-16,4 2-1 0,-2 1-2 15,2-2 2-15,2 2-2 16,-1 0 4-16,2 0 0 16,0 0-4-1,-1 0 7-15,1 0-3 0,1 0 1 16,1-2-5-1,0 2 7-15,-2-2-8 16,-1-1 4-16,1 1 9 0,1 2-13 16,2-5 11-1,0 3-10-15,-1-3 13 0,3 1-10 16,-2 1 2-16,-1-1-6 16,2 0 1-16,0 0 1 15,-3 1 2-15,2 3-2 16,-4 0 2-16,1 0 8 0,-1 0-12 15,-1 0 11 1,-1 0-11-16,1 0 6 0,1 0-6 16,1 0 0-16,1 0 7 15,2 0-6-15,-2 0 10 16,1 0-10-16,0 0 5 16,0 0 1-16,-3 0-7 15,1 0 0-15,-1 0 0 16,-1 3 3-16,1 1 0 15,1 0-6-15,-1 0 10 16,4-1-7-16,-6 0 4 16,-2-2-3-16,-2-1 4 15,-5 3-3-15,1-1-2 16,-3 2 0-16,2-1 0 16,-1 2 1-16,1-1 2 15,2 2 5-15,1-2-9 0,2 2 7 16,2-4-6-16,0 2 5 15,1-3-5 1,-1-1 0-16,-3 0 0 0,1 0 0 16,1 0 0-16,-4 0 3 15,3 0 1-15,2 0 1 16,3 0-5-16,-2 0 0 16,5 0 0-16,-2 0 0 0,1 0 0 15,-3-1 0 1,2-5 0-16,-1 0 0 15,-3-1 0-15,-3 4 0 16,2-1 0-16,-1 1 0 16,-1 1 0-16,3 2 0 15,1 0 0-15,1-3 0 16,1 1 0-16,-1 0 0 16,-2-3 0-16,0 4 0 0,-4 1 0 15,-5 0 0-15,-6 0 0 16,-8 0 0-16,-5 0 0 15,-6 0 0-15,-4 0 0 16,-2 0 0 0,0 4 0-16,0-2 0 0,-6 0-150 15,-10-2-459-15</inkml:trace>
  <inkml:trace contextRef="#ctx0" brushRef="#br0" timeOffset="-208481.41">24085 3774 2060 0,'0'0'237'0,"0"0"-155"0,0 0 5 15,0 0-7-15,0 0 4 16,126-58-4-16,-84 38-36 16,4-3 16-16,8-2-15 15,4-5 12-15,4 1 0 0,5-1-4 16,3 0 14-16,-1 1-32 16,-5 5 3-16,-4 3-21 15,-4 5 15 1,-4 2-21-16,-4 3 18 0,-1 2-12 15,-5 0-5-15,-4 2-7 16,-7-1-4-16,-6 1-1 16,-9 4 5-16,-5 1-3 15,-9-3-1-15,-2 4-2 16,0-3-33-16,0-5-58 16,-15-4-68-16,-8 0-118 15,1-1-385-15</inkml:trace>
  <inkml:trace contextRef="#ctx0" brushRef="#br0" timeOffset="-208238.65">24990 3250 1621 0,'0'0'828'0,"0"0"-568"0,0 0-62 16,0 0-59-16,0 0-90 15,0 0 12-15,0 0-7 16,58 14-5-16,-22-3-30 16,3-2 12-16,-6 1-18 15,-4 1 9-15,-8-2-16 16,-7 5 2-16,-11 3 21 15,-3 5-1-15,0 2 5 16,-23 3-27-16,-2 2 13 0,2-3-17 16,-2-4-4-1,7-3 2-15,5 1-23 16,10-5-79-16,3-4-159 0,0-2-946 16</inkml:trace>
  <inkml:trace contextRef="#ctx0" brushRef="#br0" timeOffset="-207615.26">25775 3621 2108 0,'0'0'298'15,"0"0"-200"-15,0 0 74 0,0 0-68 16,0-124-17-16,0 80-28 15,0-4-6-15,0-7-36 16,0-3-12-16,0-4-5 16,0-2 2-16,0 2-4 15,0 1 4-15,0 7 9 16,0 9-11-16,0 8 7 16,0 9 0-16,4 8 7 15,3 8-14-15,0 7 0 16,4 0 20-16,2 5 13 15,5 0 5-15,3 0-21 0,0 2 13 16,4 10-30-16,0 2 11 16,-5 2-11-16,-3 1 0 15,-3 1-48 1,-14 4-49-16,0-4-143 0,0-2-1869 16</inkml:trace>
  <inkml:trace contextRef="#ctx0" brushRef="#br0" timeOffset="-207428.64">25682 3242 2644 0,'0'0'230'0,"0"0"-104"0,0 0-25 15,0 0-55-15,0 0-20 16,135 40-26-16,-98-40 0 15,7 0-10-15,-9-4-171 16,-4-6-967-16</inkml:trace>
  <inkml:trace contextRef="#ctx0" brushRef="#br0" timeOffset="-207016.97">26446 2912 2194 0,'0'0'327'0,"0"0"-166"16,0 0-64-16,0 0 10 15,0 0-51-15,0 0-9 16,-62 120-4-16,53-83 17 0,-3 4 9 16,4 3-25-1,-1 2 4-15,5 2-11 16,2 0-9-16,2-2-18 0,0 1 3 16,2-4-6-16,11 0-2 15,3-7-2-15,-1-6 1 16,3-5-8-16,-5-10 7 15,-1-7-9-15,-1-8-80 16,1 0-75-16,-2-16-242 0,-1-4-1411 16</inkml:trace>
  <inkml:trace contextRef="#ctx0" brushRef="#br0" timeOffset="-206774.03">26600 3096 1486 0,'0'0'904'0,"0"0"-693"31,0 0-27-31,0 0-74 0,0 0-43 16,0 0-28-16,114 104 3 16,-85-75 9-16,2 0-7 15,0 1 13 1,-2 1-13-16,-4-1-1 15,-3-2-31-15,-2-2-1 16,-6-2-11-16,-4-6-1 0,-1-4-11 16,-7-11-81-16,-2-3-80 15,0 0-400-15</inkml:trace>
  <inkml:trace contextRef="#ctx0" brushRef="#br0" timeOffset="-206514.91">26990 3134 1777 0,'0'0'933'16,"0"0"-764"-16,0 0-63 15,0 0-1-15,0 0-53 16,0 0-16-16,-114 98-6 15,87-62-7-15,1 5-8 16,-3-1-15-16,2-2 1 16,3-2-1-16,1-3-12 0,6-6-161 15,5-13-402-15</inkml:trace>
  <inkml:trace contextRef="#ctx0" brushRef="#br0" timeOffset="-206010.84">27135 2862 1815 0,'0'0'356'0,"0"0"-89"16,0 0-90-16,0 0-29 16,0 0-12-16,0 0-30 15,92 112-25-15,-72-66 2 0,-3 1-38 16,-1 6-4-16,-1 1-6 16,-3 2-5-1,-8 1 0-15,-1-3-13 16,-3 0 8-16,0-2-19 15,-7-6 4-15,-9-5-6 16,1-6-5-16,-1-9 1 16,1-8-14-1,5-14-86-15,4-4-134 0,1 0-649 0</inkml:trace>
  <inkml:trace contextRef="#ctx0" brushRef="#br0" timeOffset="-205589.12">27877 3191 2110 0,'0'0'322'16,"0"0"-131"-16,0 0-54 15,125 0-21-15,-80 0-59 16,1 1-12-16,-1 1-44 16,-3 0 16-16,-9-2-17 0,-12 2-1 15,-12-2-213 1,-9 2-1745-16</inkml:trace>
  <inkml:trace contextRef="#ctx0" brushRef="#br0" timeOffset="-205312.59">27802 3418 2536 0,'0'0'286'15,"0"0"-159"-15,0 0-14 0,0 0-30 16,145 0-58-16,-101 0-8 16,3 0-17-16,-5 0 0 15,10 0-14-15,-12 0-120 16,-11 0-334-16</inkml:trace>
  <inkml:trace contextRef="#ctx0" brushRef="#br0" timeOffset="-204713.12">28613 2958 2120 0,'0'0'228'0,"0"0"-59"16,0 0-31-16,0 0-79 0,0 0-39 15,0 0-20-15,0 0 13 16,-45 60-12-16,34-26-2 16,2 8 2-16,5 10 7 15,4 4 20-15,0 5 53 16,4-3-10-16,21-8-28 16,13-12 4-16,8-15-16 15,13-14 33-15,3-9 6 16,-2-16-14-16,-2-22-9 15,-8-8-14-15,-11-11-18 0,-10 2-10 16,-11-3 0 0,-16 5-1-16,-2 2 1 0,-17 9-5 15,-23 5 0 1,-14 8-26-16,-29 21-87 16,10 8-76-16,11 0-284 0</inkml:trace>
  <inkml:trace contextRef="#ctx0" brushRef="#br0" timeOffset="-80751.73">28691 14471 31 0,'0'0'1684'15,"0"0"-1486"-15,0 0-83 0,0 0 27 0,0 0-54 31,0 0 21-31,-7-17-53 16,7 17 26-16,0 0 21 16,0 0-25-16,0 0-18 15,0 0 0-15,0 1-26 0,0 12-26 16,0 4 0-16,0 10 3 16,0-1-19-16,7 6 18 15,-1 5-17-15,2 1 9 16,-2 1-2-1,1 3 16-15,-3-2-11 0,2 1 13 16,0-2-17-16,-4 2 16 16,2 1-17-16,-2 2 17 15,1 3-11-15,-3-1-1 16,2 7-4-16,-2-4-1 0,2 1 0 16,2-6 1-16,-2-1 0 15,3 0 0-15,-2-5 0 16,1-2 9-1,-2 0-15-15,3-7 6 0,-1 0-1 16,-2-2 0-16,0 0 0 16,-2-1 0-16,2 3 1 15,-2 0-6-15,0 4 13 16,3-1-8-16,-3 2 4 0,0-3-8 16,0 4 5-16,0 3-1 15,0 0 0-15,0 3 0 16,0-1 0-1,0 0 1-15,0 0-10 16,0-2 19-16,0 1-18 16,0 2 8-16,0-1 0 0,0-2 0 15,0 3-1-15,0-4 1 16,0 3 0-16,0 1-1 16,0-2 9-16,-3 6-10 0,1-5 3 15,2-4-2 1,0 0 2-16,0-2-1 15,0-2 0-15,0-6-10 16,0 3 10-16,0 1-14 0,0-4 14 16,0-2-39-1,0 2-11-15,7-4-57 0,-2-4-60 16,-1-4-305-16</inkml:trace>
  <inkml:trace contextRef="#ctx0" brushRef="#br0" timeOffset="-79419.43">27162 15804 1533 0,'0'0'301'16,"0"0"-45"-16,0 0-121 0,0 0 13 15,0 0-62-15,0 0-19 16,123-7-50-16,-97 3 36 15,3 4-12-15,3-3 8 0,-1-3-8 16,2 5-23 0,0 1 11-16,3-2-9 0,-1 2 17 15,1-2-31 1,5-2 28-16,-1-1-23 0,2 2 20 16,3-6 3-16,-1 4 8 15,1-3-17-15,1 4-19 16,-3-2 7-16,1 2-13 15,3 0 19 1,0 0-13-16,0 0 12 0,2 2-9 16,2-3 4-16,-4 2-4 15,-3-3-8-15,2 3 8 16,-7 3-3-16,3 0-1 16,-3 0-4-16,1 0-1 15,-5 0 1-15,3 0-1 16,1 0 6-16,-2 0-1 15,3 0-1-15,3 0 3 16,1 0 11-16,-2 0-13 16,1 0 6-16,-3-5-7 0,1 5-1 15,-4 0-3-15,1 0 0 16,-3 0 5-16,-1 0-5 16,-1 0 8-16,-2 0-7 15,4 0 8-15,-2 0-9 16,0 0 0-1,1 0 5-15,-1 0-4 0,0 0-1 16,1 0 0-16,1 0-1 16,-2 0 5-16,4 0 0 15,-2 0-4-15,1 0 11 16,-1 0-9-16,1-4 2 0,2 0-3 16,-2 3 3-1,2-2 3-15,1 0-3 0,4 2 10 16,-1-1-12-1,0-6 10-15,1 2-12 0,-3-3 13 16,-2 0-13-16,3 1 8 16,-2-2-2-16,6 2 12 15,0 4 15-15,2 0-10 16,-1 0 5-16,1 4-12 0,-3 0 10 16,2-2-19-1,-4 2 8-15,-3-2-15 16,-3-5 6-16,-7 4-6 0,-4-7 1 15,-9 2-1 1,-8-15-31-16,-6 5-115 0,-2 4-299 16</inkml:trace>
  <inkml:trace contextRef="#ctx0" brushRef="#br0" timeOffset="-78487.61">28528 14587 2015 0,'0'0'282'15,"0"0"-137"-15,0 0-24 16,0 0-52-16,0 0-11 16,0 0 30-16,0 0-32 0,0-12 24 15,3-8-32 1,5-6 6-16,4-8-30 0,-1-2 4 15,2 0-10 1,-1 4-11-16,-4 5 9 16,-1 2-16-16,-1 7 17 15,-1 6-16-15,-2 7 2 0,-3 0 2 16,2 5-5 0,-2 0 1-16,0 0 11 15,4 0 2-15,0 10 15 16,7 9 24-16,1 8-37 15,1 1 8-15,1 7-24 0,1 1 14 16,-1-2-13-16,-1 0 11 16,-3-4-12-16,2-4 0 15,-1-6 0-15,1-4-4 16,-12-16-2-16,11 31-125 16,-9-18-105-16,-2 1-939 0</inkml:trace>
  <inkml:trace contextRef="#ctx0" brushRef="#br2" timeOffset="-72181.08">27793 13754 1867 0,'0'0'259'0,"0"0"-209"16,0 0 37-16,0 0-69 0,0 0-18 15,0 0 3-15,0 0-1 16,0 8 18-16,2 0-18 15,-2-2 49-15,0 2-39 16,0 1 18-16,0 3-29 16,0 1 4-16,0 1-4 15,0 2-1-15,2 0 2 16,1 3-1-16,-1 2 17 16,0-3-17-16,0 1 12 15,0 2-12-15,2-3 12 16,-1 4-2-16,1-3-4 15,-1-2 22-15,1 6-9 16,-1-4 16-16,1 6-21 0,-2-1 25 16,2 1-39-16,1 0 28 15,-1-1-23-15,1-1-11 16,2-2 7-16,1-1-2 16,-1 0 0-16,2 0 1 15,0-2-2-15,0 0-2 16,-1 3-3-16,4-3 12 15,1 1-10-15,1 2 14 16,-3 1-11-16,3 2 1 16,-4-2-1-16,1 4 0 15,1-6 1-15,-1-1 1 16,0 4 0-16,0-3 10 16,0-2-10-16,0 2 6 0,3-2-6 15,-1 0 5-15,3 1-6 16,-1-6 0-16,3 5 2 15,3 2 4-15,-2-1-12 16,-1-1 15-16,-1-2-12 16,2 1 10-16,-3 0-5 15,-3-3-1-15,3 0 17 16,-1-1 11-16,1 4-9 16,1-5 6-16,2 2-17 15,0 0 13-15,1 0-12 16,1-2 12-16,-4 2-21 0,3 1 9 15,3-3 3 1,-4 2-11-16,2-2 7 0,1 1-4 16,-2 1 3-16,-2-4-6 15,0 2 16-15,-1-2-17 16,0 0 17-16,-2 2 13 16,-1-4-3-16,-2 2-14 15,5 0-7-15,-4 2 2 16,3-6-8-16,-1 6 12 0,1-8-13 15,-1 5 18-15,1-4-17 16,-1 4 7-16,3-8-6 16,-3 3 9-16,1 0-7 15,2 1-3-15,-2-5 8 16,1 4-1-16,1-4 7 16,1 1-10-16,-2 3 4 15,1-1-9-15,-1 3 0 0,4-3 9 16,-1 4-2-16,2-2 3 15,0 2-5-15,-1-2 12 16,-2 2-13-16,-1-1 16 16,0-2-19-16,-2 0 6 15,0 0-7 1,-1-2 0-16,-1-2 7 0,-1 4-6 16,1-4 0-16,1 0 3 15,1 0 4-15,-1 0-8 16,3 0 14-16,1 0-14 0,0 0 6 15,-2 0-6-15,3 0 4 16,-4-6-3 0,2 3 0-16,0 2 10 0,-3-2-10 15,1 2 19-15,-1-3-20 32,1 4 18-32,-1-8-13 0,6 3-1 0,-3 0-3 15,4-2 5-15,0 2 2 16,1-2-8-16,-1 4 13 15,0-7-13 1,-2 6 6-16,3-6-2 0,-2 2-4 0,2-1 1 16,-1 0 6-16,-1 0-6 15,0-5 0-15,0 5 16 16,-1-3-11-16,-3 1 10 16,4-1-11-16,-4 0 3 15,4 2-2 1,-3-3 4-16,-1 1-6 0,1-2 3 15,-3-1-7-15,1 1 1 16,-3-2 7-16,1 3-7 16,1-2 5-16,-1-2-2 15,-1-3 0-15,1 3-4 16,-1-1 1-16,0 0 3 16,-1 2-4-16,-1-2 6 15,3 0-6-15,-4 0 11 16,3-1-11-16,-1-3 7 0,1 5-4 15,-1-6-1-15,-1 5-2 32,-1 1 1-32,0-2 1 0,1 1 2 0,0-3-4 15,0 2 1 1,0-1 7-16,-2 1-5 0,0-1 1 16,2 3-3-16,-2-1-1 15,2 0 0-15,0-2 0 0,0 0 0 16,1-3 0-16,-1 2 6 15,0-2-5-15,-2 2 2 16,2-2 2 0,-2 0-3-16,0-1-2 0,0-1 4 15,-1 4 1-15,0-2-4 16,-2 5 10-16,1 1-10 31,-1-6 9-31,2 5-5 0,-2 0-4 0,1-3-1 16,-1 2 0-16,0-2-3 31,2 2 3-31,-2-4 0 16,1 6 0-16,-3-2 10 15,3-1-8-15,-4 2 9 16,1 2-11-16,0 0 5 16,1 0-5-16,-1-4 1 0,0 0 2 15,3-5-2-15,0-1-2 16,2-1 2-16,-3-1 5 15,4 0-1-15,-6 2-6 16,1 1 5-16,-1 6-4 16,-2 2 0-16,-2 8 5 15,0 1 0-15,0 6-5 16,0-1 0-16,0 3 0 16,0-2 2-16,0-2-2 15,0-1-13-15,0-8-34 16,0 1-53-16,0-10-44 0,0 6-68 15,-4 0-365-15</inkml:trace>
  <inkml:trace contextRef="#ctx0" brushRef="#br2" timeOffset="-70912.93">28836 13704 1513 0,'0'0'809'0,"0"0"-711"15,0 0-10-15,0 0 0 16,0 0-54-16,0 0-4 16,0 0-14-16,4-36-4 15,3 18-5-15,0-6 1 16,0-2 4-16,-1-5 6 15,1-4 0-15,-3 0-18 16,3-2 22-16,-2-2-22 0,-1 0 12 16,0 8-4-16,1 1-13 15,-3 4 6-15,2 4-1 16,0 8 0 0,0 2 0-16,-2 5 0 0,0 5 2 15,0 2-8-15,0 0 13 16,5 0-7-1,-1 2 1-15,4 9-1 16,1 2 1-16,1 4 9 0,5 0-9 0,1 4-1 16,-1-1 17-1,3-1-17-15,0 0 9 16,-2 1-7-16,0-1 16 0,-3 0-18 16,-1-1 0-1,-1 3 1-15,-2-6 12 16,1 2 19-16,-1-2-25 15,-3-1 6-15,4-2-13 16,-3 3 16-16,-3-1-9 16,4-3 7-16,-4 1-4 15,-1 1 13-15,-1-5-13 16,-2-1-5-16,-2 2 10 16,2-1-14-16,-2-3 32 15,0 3-16-15,0 1 7 16,0-5-19-16,0-1 11 0,-4 2-4 15,-5-1 7-15,-5-4-6 16,-1 2-7-16,-3-2 2 16,-1 0-4-1,-4 0 15-15,0 0-19 0,-3 0 16 16,-1 1-7-16,0-1-4 16,-1 2-5-16,-1 0 2 15,2 3 0-15,0-1 3 16,4 0-8-16,3 1 7 0,7 0-8 15,4-1-2 1,5-1-41-16,4-3-81 0,0 0-140 16,0 0-1499-16</inkml:trace>
  <inkml:trace contextRef="#ctx0" brushRef="#br2" timeOffset="-70133.38">29772 13341 1541 0,'0'0'656'0,"0"0"-468"16,0 0-85 0,0 0 59-16,0 0-85 0,0 0-14 15,0 0-43-15,-98 19 9 0,76-7 10 16,-3 0-3-16,-2 3-9 15,0-1 0 1,1 0 12-16,-1 0-32 16,5 0 10-16,0-2-17 0,7-3 37 15,1 0-24-15,7-3-6 0,1-1 22 16,6-4-7 0,-2-1-13-1,2 0-7-15,0 0-4 16,0 2-11-16,0 0 12 15,8 2-6-15,7-1 7 16,3 4 1-16,7 0-1 16,2 0 0-16,0 3 1 15,4 2-1-15,-3 3 7 16,-1-1-3-16,-2-1 1 0,-3 1 6 16,-1-4-10-16,-6 0 12 15,1-1-4-15,-5-4-8 16,-3 0 15-16,2-4-12 15,-6 2-2-15,1-2 4 16,-3-1-10-16,-2 3 10 16,2-3-6-16,-2 0 0 0,2 0-29 15,4 0-114 1,2-8-131-16,1-2-1852 0</inkml:trace>
  <inkml:trace contextRef="#ctx0" brushRef="#br2" timeOffset="-69720.61">30057 13297 2018 0,'0'0'350'16,"0"0"-245"-16,0 0 33 15,0 0-29-15,0 0-26 16,-24 130 5-16,24-95-35 16,2-4 2-16,16-2-31 15,7-8 4-15,4-5-3 16,2-6-3-16,2-10 12 0,-2 0-12 15,-4-15 31 1,-2-12-8-16,-8-1-4 0,-5-4-29 16,-6 0 0-16,-6 1-8 15,0 4 2-15,-11 3-6 16,-11 4 0-16,-5 1-18 16,3 7-46-16,-1 5 2 15,0 7-51-15,8 3-96 16,3 13-386-16</inkml:trace>
  <inkml:trace contextRef="#ctx0" brushRef="#br2" timeOffset="-67076.46">27191 17183 2182 0,'0'0'221'15,"0"0"-137"-15,0 0-16 16,0 0 24-16,0 0-71 15,-130 0-2-15,97 0-17 16,-1 0 30-16,-1 3-15 0,1 11 5 16,5-2 4-16,5 3-12 15,4-1 1-15,4 3-6 16,8-5-5-16,5 8-2 16,3-8-4-16,0 2-18 15,5-1 19-15,14 1-14 16,4-6 14-16,4-2-6 15,2 2 7-15,2 1 0 0,2 0 0 16,3-1 0 0,0 7 0-16,-3-6 1 0,1 8 7 15,-5-4-9-15,-2 1 2 16,-6 0 23-16,0 3 4 16,-5 1 8-1,-3-4 9-15,-3 4-7 0,-5 0 12 16,-2-1-18-16,-3 2 3 15,0-1-13 1,-8-2 18-16,-13-6-4 0,-10 2-14 16,-8-6-10-16,-3-2 0 15,-5-4 3-15,1 0-15 0,0 0 0 16,11-4-1-16,4-7 0 16,10-1-13-16,13-2-35 0,6 1-69 15,2-1-74-15,18-3-74 16,3 8-130-1</inkml:trace>
  <inkml:trace contextRef="#ctx0" brushRef="#br2" timeOffset="-66723.77">27663 17351 1942 0,'0'0'366'0,"0"0"-302"16,0 0 21-16,0 0 84 16,0 0-95-16,120-18-36 15,-86 10-26-15,2-1 0 16,-2 9-11-16,-5-5 6 16,-6 1 4-16,0 4-22 15,-9 0-7-15,-10 0-346 0</inkml:trace>
  <inkml:trace contextRef="#ctx0" brushRef="#br2" timeOffset="-66476.08">27746 17517 2447 0,'0'0'207'0,"0"0"-160"0,0 0 0 16,0 0 66-16,0 0-29 0,0 0-44 16,141-23-12-16,-115 15-15 15,2 3 2-15,-3 2-15 16,-2-2 1-16,1-1-1 16,10-2-26-16,-7 4-183 15,-3-2-415-15</inkml:trace>
  <inkml:trace contextRef="#ctx0" brushRef="#br2" timeOffset="-65809.55">28611 17147 1816 0,'0'0'266'0,"0"0"-93"16,0 0-40-16,0 0-15 0,0 0-9 15,0 0-55-15,0 0-38 16,-76 72 14-16,67-42-27 16,3 2 23-16,-2-2 14 15,8 7-9-15,0-2-4 16,0 2-9-16,5-3 3 16,13-2 3-16,7-5 3 15,4 0-17-15,6-9-6 16,7-4 1-16,1-6 0 15,1-8 5-15,-1 0 0 16,-7-19 16-16,-7-6 0 16,-5-16 9-16,-6 0-16 0,-10-7 1 15,-6-3-13-15,-2 3 1 16,0 4-8-16,-19 8 0 16,-12 0 0-16,-5 6-16 15,-4 6-26-15,-2 11-58 16,2 13-10-16,-8 4-77 15,15 19-159-15,8 3-1772 0</inkml:trace>
  <inkml:trace contextRef="#ctx0" brushRef="#br2" timeOffset="-65410.88">28979 16946 2162 0,'0'0'264'16,"0"0"-130"-16,0 0-40 0,0 0-39 16,0 0-9-16,-60 106-25 15,44-74 21 1,-2 4-11-16,-4 5 15 16,-3-2 0-16,-2 5 0 15,0 2-2-15,-4 0-26 0,0 1-1 16,2 2-12-16,0-3 0 15,4 2-1-15,4-8-8 16,0 6-26-16,8-13-109 16,2-4-345-16</inkml:trace>
  <inkml:trace contextRef="#ctx0" brushRef="#br1" timeOffset="-55514.95">28927 14108 1644 0,'0'0'286'0,"0"0"5"0,0 0-82 16,0 0-54-16,0 0-84 0,0 0-2 15,0 0-19 1,90 92 22-16,-66-67-22 16,3 1 0-16,-3 2 0 15,-2 0-24-15,1-2 3 16,-6 0-10-16,-1-2 5 15,-3-3-24-15,-1-3 0 16,-6-3-5-16,1 2 5 0,-5-9-2 16,0 1-63-16,-2-4-76 0,0-5-160 15,0 0-1635-15</inkml:trace>
  <inkml:trace contextRef="#ctx0" brushRef="#br1" timeOffset="-54639.03">29371 14159 1799 0,'0'0'332'0,"0"0"-238"16,0 0-56-16,0 0 25 15,0 0-17-15,-40 125 14 16,27-93-2-16,-1-1-3 16,-4 4 25-16,2-2-37 15,-1 6 33-15,-1-8-31 16,3 6-19-16,-1-5-24 0,1 1 3 15,1-6-5-15,3-1 9 16,-1-7-9-16,3-4 0 16,3-7 0-16,-3-6-24 15,2-2-171-15,0 0-957 0</inkml:trace>
  <inkml:trace contextRef="#ctx0" brushRef="#br1" timeOffset="-53598.54">30481 15446 1706 0,'0'0'405'16,"0"0"-294"-16,0 0 34 0,0 0-38 16,0 0 6-16,0 0-19 15,0 0-6-15,-11-5-30 16,11 5-12-16,0 0-21 16,0 0-16-16,7 0 28 15,9 7-16-15,3 3 18 16,8-6-20-16,2 2 8 15,4-1-26-15,3-2 16 16,-1-3-17-16,0 0 1 16,-10 0-1-16,-2 0 1 0,-5 0-1 15,-9 0 0 1,-5 0 0-16,-4 4 7 0,0 3 28 16,0 5 54-1,-13 1-32-15,-9 9-48 0,-3 5 1 16,-4-1-1-16,0 2-5 15,2 2 11 1,1-2-15-16,4-1 4 0,6-8 2 16,3-3-12-16,1-6-1 15,3 3 1 1,3-8-27-16,-1 7-43 0,1-8-26 16,1 7-43-16,0-8-102 15,3 1-338-15</inkml:trace>
  <inkml:trace contextRef="#ctx0" brushRef="#br1" timeOffset="-53186.76">30940 15683 2368 0,'0'0'241'0,"0"0"-185"0,0 0 58 16,0 0-19-16,76 110-27 16,-49-78-39-16,0 2 12 15,1-2-1-15,-1-3 16 16,-2-4-22-16,-3 1-13 16,-5-3-21-16,2-5 0 0,-9 4 16 15,0 0-9-15,-3 2-7 16,-5 2-66-16,-2 1-39 15,0-10-162-15,0-2-516 0</inkml:trace>
  <inkml:trace contextRef="#ctx0" brushRef="#br1" timeOffset="-52811.97">31301 15719 2350 0,'0'0'213'15,"0"0"-130"-15,0 0 28 16,-69 106 6-16,42-66-46 16,1 4-13-16,-3 1 2 0,0-4-50 15,2 0-1-15,0-2-9 16,5-4 0-16,-5-3-64 15,9-9-159-15,3-6-1683 0</inkml:trace>
  <inkml:trace contextRef="#ctx0" brushRef="#br0" timeOffset="37730.35">2045 12784 2041 0,'0'0'286'0,"0"0"-176"0,0 0-32 16,-122 53 4-16,84-36 7 16,5 1-39-16,0 0-1 15,4 1-10-15,0-1 5 16,4 5-12-16,2 3 3 16,8 6-25-16,4 6-5 0,8 8 2 31,3 9-6-31,3 8 8 0,19 7-8 15,9 8 0 1,2 5-1-16,4-2 0 0,-4-6 2 0,-6-4-2 16,-7-13 14-1,-11-5-4-15,-9-7 10 0,0-7-10 16,-20 1 1-16,-18-8-10 16,-11-1 1-16,-7-4-2 0,-4-6 0 15,-1-3-1 1,3-4 1-16,10-6-2 0,5-2 4 15,12-6 7-15,9 0-8 32,8 0 3-32,10 0-4 0,4 0-7 0,0-4-6 31,6-1 1-31,17 5 5 0,10 0-3 0,5 5 10 31,5 17 0-31,1 7 1 0,3 5-1 0,-3 3 7 16,-4 3-7-1,-3 2 0-15,-10 2 10 0,-6 2-5 0,-5 0 7 16,-7 3-4 0,-5-1 19-16,-2 1-16 0,-2 4 3 15,0 1-13 1,0-6 9-16,0 6-10 16,0-8 0-1,0 2 1-15,0-3-1 16,0 0 9-16,-6-2-5 0,2 3 10 15,-1-2-7-15,1 2 7 16,-1 2-13-16,0-2 4 16,3 3-5-16,2 1 1 15,-2 2-2-15,2-6 3 16,0-2 0-16,0 0-2 16,0-4 0-16,0 1 1 15,4-1-1-15,4-1 0 16,-2 2 0-16,1 2 0 15,-1 2 0-15,1 1 0 16,-2 0 0-16,-1 2 1 0,1 0 0 16,-3 3-2-16,-2-7 2 15,2 0-1-15,-2-4 0 16,0 1 1-16,0-2-2 16,0 1 2-16,0-3-1 15,0 2 1-15,0 2 0 16,0-1 0-16,0-5-2 15,0 2 1-15,0-5-1 16,0-2 1-16,0-4-5 16,4 2 4-16,8-6 1 15,5 4 0-15,6 2-4 16,2-1 4-16,4-1 0 0,0-7 0 16,0-3-5-1,-4-5 4-15,-2-7 1 0,-3-4-1 16,-4 0-5-16,-5 0 9 15,-2-15-8-15,-3-6-1 16,1-6-7-16,-2-9-42 16,-1 4-84-16,-1 10-190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4T01:11:19.4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11087 15909 1409 0,'0'0'648'16,"0"0"-498"-16,0 0-94 0,0 0 62 15,0 0-13-15,0 0-34 16,0 0-1 0,-56-22-15-16,43 14-4 0,-5 3-4 15,-1 0-1-15,-6-2-19 16,-4 2-3-1,-4 3-11-15,-5-2-12 16,-3 1 14-16,1 3-15 0,-5 0 20 16,3 0-20-1,2 0 0-15,0 3 0 0,2 5-5 16,2 7-10-16,3 2 2 16,2 1 13-16,4 5-7 15,5-1-2-15,6 0 6 0,7 2 3 16,4 2-7-16,5 0 0 15,0 0-1-15,14 2 7 16,11-1 1 0,4-8-7-16,4 1 7 0,7-1 0 15,4-6 0-15,4-5 0 16,3 3 6-16,0 3-6 16,0-1 0-16,-3 7 32 15,-4 0 12-15,-4 2 10 16,-7 5-16-16,-4-5-11 15,-6 4-20-15,-7-2 15 0,-10 1-7 16,-6 6 16-16,0-3 8 16,-11 2-9-16,-16-1-7 15,-11 0-23-15,-6-7 12 16,-12-3-12-16,-4-10 9 16,-7-9-9-16,0 0 0 15,5-9 0-15,6-14 0 16,11 1-10-16,9 4-15 15,14 0-28 1,11 10-15-16,9 8-12 0,11 0-165 16,17 5-29-16,6 9-577 15</inkml:trace>
  <inkml:trace contextRef="#ctx0" brushRef="#br0" timeOffset="438.05">11525 16258 2119 0,'0'0'595'0,"0"0"-522"0,0 0 52 0,0 0 1 16,139-40-32-1,-91 33-53-15,0 4-13 0,2-1-24 16,-5 4-3 0,-3 0-1-16,-5 0-79 15,-8 7-78-15,-8 8-184 16,-13-4-2033-16</inkml:trace>
  <inkml:trace contextRef="#ctx0" brushRef="#br0" timeOffset="703.27">11602 16485 2646 0,'0'0'191'15,"0"0"-146"-15,0 0 61 0,0 0-22 16,0 0-51-16,127 0-8 16,-94 0-24-16,2 0-1 15,9 0-109-15,-9 0-114 16,-4 2-829-16</inkml:trace>
  <inkml:trace contextRef="#ctx0" brushRef="#br0" timeOffset="1398.9">12443 15909 2224 0,'0'0'180'16,"0"0"-99"0,0 0 62-16,0 0-65 0,0 0 3 15,151 62-14-15,-107-30-26 16,4 5 13-16,-2 7-10 16,3-4-5-16,-3 4-7 15,-5-4 1-15,-3 2-2 16,-2-4 4-16,-7-1-11 15,-2-6-14-15,-9-4 0 16,-3-1-5-16,-3-8-3 16,-6 0-2-16,-2-8-11 0,-1-3-79 15,-3-7-49-15,0 0-82 16,-3-12-334-16</inkml:trace>
  <inkml:trace contextRef="#ctx0" brushRef="#br0" timeOffset="1700.57">12929 15936 2395 0,'0'0'320'0,"0"0"-175"0,0 0 4 16,0 0-44 0,-102 118-43-16,75-85-39 0,-2 4-2 15,-3-1-12-15,-1 8 5 0,2-4-14 16,2 4 2 0,2-2-2-16,7-2-16 0,5-1-56 15,3-3-57-15,7-8-40 16,3-6-104-16,2-9-390 15</inkml:trace>
  <inkml:trace contextRef="#ctx0" brushRef="#br0" timeOffset="2043.79">13352 16177 2575 0,'0'0'274'0,"0"0"-142"16,0 0 12-16,0 0-59 16,0 139-33-16,0-104-27 0,0 1-14 15,2 0-9-15,5 0-2 0,-3 0-8 16,4 9-53 0,-2-10-114-16,-2-5-400 0</inkml:trace>
  <inkml:trace contextRef="#ctx0" brushRef="#br0" timeOffset="2577.15">13940 16152 2379 0,'0'0'205'0,"0"0"-144"0,0 0 39 16,0 0-14-16,0 0-46 0,0 0 5 15,121 20-2-15,-86-15 4 16,8 0-15-16,-1 4-3 16,1 0-4-16,-1-1-21 15,-2 2-2-15,-7 2-2 16,-6-2-58-1,-9-6-76-15,-7 1-121 0,-9-5-580 0</inkml:trace>
  <inkml:trace contextRef="#ctx0" brushRef="#br0" timeOffset="2808.75">14188 15994 2629 0,'0'0'244'16,"0"0"-138"-16,0 0-16 15,0 144-34-15,2-96-34 16,5-2-11-16,2-2-11 16,-3 0 0-16,-1-3-33 15,-1-1-83 1,-1-14-166-16,-1-8-877 0</inkml:trace>
  <inkml:trace contextRef="#ctx0" brushRef="#br0" timeOffset="3407.44">14761 15611 2251 0,'0'0'215'16,"0"0"-154"-16,0 0 8 15,0 0 36-15,0 0-32 16,0 0-23-16,0 0-19 0,118 106 19 0,-89-74-2 16,0 3 7-16,4 10 4 31,1 7-17-31,-1 4 5 0,4 10-20 0,-4 1 8 15,-4-1-20-15,-3 2-2 32,-6-10-9-32,-6-9 1 15,-5-9 1-15,-5-8-5 0,0-14-2 16,-4-8-9-16,0-6-43 16,0-4-76-16,0-14-69 15,0-4-140-15</inkml:trace>
  <inkml:trace contextRef="#ctx0" brushRef="#br0" timeOffset="3840.75">15261 15691 2444 0,'0'0'279'15,"0"0"-173"-15,0 0-15 0,0 0 9 16,-99 128-39-16,71-85-4 15,-7 4-6-15,2 3-5 16,-5 8-17-16,-1 5-3 16,-4 2-1-16,1 4-7 15,-2 1-6-15,3-3-11 16,3-3-1-16,5-12 0 0,6-11-1 16,6-20-45-1,13-10-8-15,8-11-108 16,0-20-257-16,0-1-639 0</inkml:trace>
  <inkml:trace contextRef="#ctx0" brushRef="#br0" timeOffset="4405.35">15554 15998 2042 0,'0'0'344'0,"0"0"-146"16,0 0-20-16,0 0-42 15,123 46-26-15,-99-20 13 16,-3 6-29-1,-8 4-23-15,-4 5-17 0,-9-2-17 16,0 5 10-16,-7-4-15 16,-19 1-3-16,-5-6-22 15,-8-4-7-15,-1-13-5 16,1-9-32-16,0-9-36 16,8-5 4-16,9-17 7 15,6-4 22-15,14 4 34 16,2 7 4-16,6 8 2 0,21 7 16 15,9 0 20 1,9 0-16-16,1 12-8 0,4 2-7 16,-4-9-4-1,3 0-1-15,-4-2 0 0,-3-3-6 16,-4 0-22-16,0 0-86 16,-9-8-133-16,-9 3-315 0</inkml:trace>
  <inkml:trace contextRef="#ctx0" brushRef="#br0" timeOffset="5577.87">10697 17415 1974 0,'0'0'316'15,"0"0"-162"-15,0 0-75 16,0 0-42-16,0 0-30 15,0 0 19-15,2 125-10 16,3-85 51-16,2 8 20 16,-3 1-11-16,0 10-22 0,3 0-12 15,-5 7-7-15,0-8-18 16,1-4-8-16,-3-10-8 16,2-12-2-16,1-16-10 15,-1-10 10-15,0-6-23 16,-2 0 11-16,0-5-26 15,0-16 16 1,0-11 23-16,0-12 0 0,0-10-5 16,0-13 4-16,0-5 0 15,0-4-12 1,0-5 13-16,0 10 1 0,11 1 17 16,9 7 37-16,9 13 6 15,7 10-4-15,1 14-12 16,4 17-4-16,-1 9-28 15,-5 0 11-15,-6 21-6 16,-8 11 37-16,-10 8-3 0,-11 0 17 16,0 8 1-16,-11-2-22 15,-12-2-12 1,-4-3-30-16,1-15 7 0,-1-4-13 16,3-12 0-16,1-2-5 15,5-6-30-15,7-2-29 16,9 0-10-16,2 0-56 15,13-14-108-15,14 0-78 0,2 0-144 16</inkml:trace>
  <inkml:trace contextRef="#ctx0" brushRef="#br0" timeOffset="5877.86">11529 17723 2453 0,'0'0'601'0,"0"0"-554"15,0 0-12 1,0 0 23-16,0 0-12 15,147 0-31-15,-103-9-1 0,-2 9-14 0,-5 0 0 16,-6 0-51 0,-10 9-91-1,-11 8-274-15</inkml:trace>
  <inkml:trace contextRef="#ctx0" brushRef="#br0" timeOffset="6073.95">11589 18110 3070 0,'0'0'156'16,"0"0"-112"-16,0 0 11 16,0 0-6-16,0 0-23 0,0 0-25 15,140 14-1-15,-93-14-56 16,-9 0-98-16,-7-9-306 15</inkml:trace>
  <inkml:trace contextRef="#ctx0" brushRef="#br0" timeOffset="6607.54">12520 17343 2375 0,'0'0'186'16,"0"0"-119"-16,0 0 48 16,0 0-33-16,0 0-48 15,143 138 3-15,-103-97 2 16,1 9 11-16,1 6-1 0,1 2 5 16,-6 0-23-1,-3-4-1-15,-3-4-2 0,-9-6-11 16,-2-7-6-16,-4-7-10 15,-7-12-2-15,-3-8-31 16,-4-10-71-16,-2 0-103 16,0 0-281-16</inkml:trace>
  <inkml:trace contextRef="#ctx0" brushRef="#br0" timeOffset="6943.84">12995 17387 2447 0,'0'0'244'0,"0"0"-130"16,0 0-16-16,0 0-14 0,0 0-37 15,-118 126 6 1,93-91-16-16,2 1-2 0,-4 4-1 16,0 6-8-16,-4 7-1 15,0 0-13-15,-1 1 4 16,3 3-16-16,5-11 4 16,5-10-4-16,9-6-12 15,3-12-54-15,7-10-96 16,0-6-256-16,0-2-1984 0</inkml:trace>
  <inkml:trace contextRef="#ctx0" brushRef="#br0" timeOffset="7311.37">13401 17830 2098 0,'0'0'642'0,"0"0"-515"0,0 0 0 16,0 0-5-16,0 117-47 0,0-79-40 15,0 0-31 1,0-4-2-16,0-2-2 0,0 3-72 16,0-12-159-16,0-7-543 0</inkml:trace>
  <inkml:trace contextRef="#ctx0" brushRef="#br0" timeOffset="7845.2">13938 17677 1700 0,'0'0'1171'0,"0"0"-1061"0,0 0-16 15,0 0-1-15,0 0-49 16,0 0-43-16,0 0-1 16,-13 23 9-16,20-41-9 15,-5 1-21-15,-2 2-4 16,0 3 20-16,0 4-22 15,0 8-22-15,0 0-131 16,0 12-163-16</inkml:trace>
  <inkml:trace contextRef="#ctx0" brushRef="#br0" timeOffset="8376.19">14320 17455 1748 0,'0'0'850'0,"0"0"-787"16,0 0-40-16,0 0 64 15,0 0-36 1,0 0-9-16,0 0 20 16,102 74 12-16,-73-45-11 0,2 7 5 15,3 3-14-15,-1 5 3 16,-4 2-15-16,-2-7-3 0,-5 1-17 31,-1-3-13-31,-2-6-5 0,-5-4-3 16,-1-5-2-16,-7-8-40 0,2-6-27 15,-6-8-80 1,5 0-57-16,-1-18-86 16,1-4-616-16</inkml:trace>
  <inkml:trace contextRef="#ctx0" brushRef="#br0" timeOffset="8639.4">14765 17464 2270 0,'0'0'514'0,"0"0"-382"16,0 0-21-16,0 0 12 16,-100 108-50-16,77-70-41 15,0 2 13-15,0 1-11 16,-2 8 1-16,3-1-23 15,0-2 5-15,2-2-13 16,2-3-3-16,5-10-1 16,4-4-15-16,4-13-37 15,5-14-50-15,0 0-161 16,7 0-341-16</inkml:trace>
  <inkml:trace contextRef="#ctx0" brushRef="#br0" timeOffset="9179.62">14977 17619 1295 0,'0'0'1095'15,"0"0"-914"-15,0 0-21 0,0 0-9 16,0 0-13-16,114 0-31 15,-87 23-30-15,-3 5-7 0,-6 2-20 16,-7 10-14-16,-8 1-7 16,-3-2-7-1,-5 2 4-15,-17-1-19 16,-3-12 6-16,-4-7-13 16,0-6-11-16,2-15-45 15,0 0-9-15,10-10 20 16,3-12 30-16,12 8 15 0,2 1-12 15,7 8 12 1,19 5 2-16,11 0 33 16,2 0-23-16,6 14-2 15,0-2-9-15,-3-3-1 16,-2-4 1-16,-6-5-1 16,-5 0 1-16,-4 0-1 15,-8 0-1-15,-1-12-45 0,1-16-99 16,-3 5-118-16,-3-2-547 15</inkml:trace>
  <inkml:trace contextRef="#ctx0" brushRef="#br0" timeOffset="10645.09">10067 15145 2319 0,'0'0'283'15,"0"0"-140"-15,0 0-21 0,0 0-39 16,0 0-69-16,-121 113 0 16,112-60-14-1,9 14 0-15,0 5 0 0,0 12 0 16,0 2 2-16,2 3-2 16,-2-5 12-16,0-12-11 15,-2-10 6-15,-13-18-6 0,-10-12-2 16,-4-13-19-1,-4-12 8-15,-3-7 12 16,3 0 7-16,4-16 19 16,6-3-25-1,10-4 2-15,8 6 3 0,5-1 0 16,0 5-6-16,18 5 9 0,9 8 14 16,4 3 12-1,5 24-19-15,-3 14-15 16,0 11 10-16,-8 12-11 15,-5 6 7-15,-7 10-6 16,-8 7 9-16,-5 19-9 16,0 24 16-16,-20 26-2 15,0 8 9-15,2-11-5 16,7-32-9-16,4-41-2 0,3-22-3 16,2 0-3-16,2 4-2 15,0 14 0-15,0 8-5 16,13-1 5-1,5 1 0-15,4-4 0 0,0-3 0 16,3-15 1-16,2-12-5 16,-2-16 8-16,0-6-9 15,0-12 5-15,-4-7-1 16,-3-9-29-16,-1 0-38 16,-5 0-94-16,-6-9-379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8DA38-FEC7-4AD7-BA14-8738830FC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28C82D-37DC-497E-BC43-69580706A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AA43D-8FBA-4205-8D20-92C97217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CBFDE-3226-49E8-BCCD-CFAE36FA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D2EBC-3663-4FEB-A58F-289BB8D2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8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9F6D7-DD07-4F64-8D12-312B977E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299268-30B3-4BF2-959A-70A15F9B8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3D3F1-7FB8-4A00-A1EC-241AF04D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34B80-9FA2-4637-A74E-15744CEF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BD7D0D-F9C4-42C2-A84B-812F285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50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FCFFAF-0F36-484F-B4C9-50858D217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B1184E-2D02-48C0-8CFE-428A18C3A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C6B0D-C3B9-48A5-9554-5B8121C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78ADF-B88C-4226-BC6E-8E54425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9B7557-494D-47ED-A402-7E32671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2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EFB66-90FE-40A3-B3CB-20A026D3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6FFDCC-D415-4CD9-9EAF-4D3513E6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CE1F9-90BB-4067-BAC5-0BBB4FB7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9552A3-D9D6-41D0-AB0B-1A384C09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B54E28-3E16-452F-B0C9-DDB46DA8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873B-65A6-4251-ACB8-7747D27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C54D44-E624-43DE-84D2-081A451E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AFFC1-DCF1-4A76-88A7-E597A499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415EF-5DDB-4410-98FF-930FB009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132F5-28AD-4DD2-B18B-8C2321E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3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CA661-A1A1-40E4-9EA6-A1E0A4D3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A147F9-6D5C-484E-8E65-EB0357EAB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DF78B6-05B6-42D9-B796-66CA7943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FAD93F-4C8D-4E2E-80BA-4F6A0D04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EB9118-F452-4D93-B734-35ED7D0B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4E8C49-98B7-4A78-80A4-89457CF8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5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0F94A-A35D-4BD8-9AC4-828AA9DB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889A6-214D-4406-A2AB-AE9324D6E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66878C-3A2F-478A-B98A-77E5E45B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2B00DC-9598-4BCF-A0A5-3A13BD83B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28BAF7-2BA4-49AF-BBEE-B8203B07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E935D6-6FD6-4D1E-A591-EB24E1D8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F66238-0FB0-4680-9F4C-2735B77B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3F0596-F565-415E-9457-8449A51F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03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7E98-F219-4ED4-B266-5CCE498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89BDEC-C3A9-453B-B796-B6B10F27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FC5F81-6309-4EBE-97D7-F27FB853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08FCA8-4E82-4F86-B9ED-97B3CD8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70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507301-0707-4320-9E6D-1708516B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0D0E18-6E5F-44A8-AC9E-F0925732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6A2F9D-3642-4E00-96BE-BE8EB510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77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5F367-8137-492B-B63E-CC6B0E3E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EE291-A896-4090-9B67-0F167C03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B38CC1-312D-41A6-AC75-C32AA972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DF18B3-81D1-4E9A-B0E1-E5EF4F07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150E70-7347-4CFF-A1FD-0A08F8A4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138B71-7188-46B1-87B0-91A46E2C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02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3D4E-B013-443A-AEB1-6A426963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27F877-7DFC-4F85-B02E-B2D9F8D1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DCAB87-0191-4149-847F-12C3C7C5D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6A626-CA38-4CF7-8311-BE5C6BAF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0B60CB-C176-4D87-8051-B441FA0D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3955D-141F-400B-87B9-147112CB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63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2E4800-D3D9-4123-B24A-88F0839A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3FE107-00A1-4A64-9BA8-297B8E09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CF47A-A7A2-4408-82FF-56BDE784B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D6B760-258D-41D8-831B-E8E4F756A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6137E-0C83-4AF2-9C5A-4DF279B3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06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customXml" Target="../ink/ink15.xml"/><Relationship Id="rId10" Type="http://schemas.openxmlformats.org/officeDocument/2006/relationships/image" Target="../media/image13.png"/><Relationship Id="rId4" Type="http://schemas.openxmlformats.org/officeDocument/2006/relationships/image" Target="../media/image37.png"/><Relationship Id="rId9" Type="http://schemas.openxmlformats.org/officeDocument/2006/relationships/customXml" Target="../ink/ink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19.xml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22.xml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2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9.png"/><Relationship Id="rId7" Type="http://schemas.openxmlformats.org/officeDocument/2006/relationships/customXml" Target="../ink/ink2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0.png"/><Relationship Id="rId4" Type="http://schemas.openxmlformats.org/officeDocument/2006/relationships/customXml" Target="../ink/ink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customXml" Target="../ink/ink28.xml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ustomXml" Target="../ink/ink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ustomXml" Target="../ink/ink3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34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customXml" Target="../ink/ink4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customXml" Target="../ink/ink4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customXml" Target="../ink/ink41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customXml" Target="../ink/ink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customXml" Target="../ink/ink47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45.png"/><Relationship Id="rId7" Type="http://schemas.openxmlformats.org/officeDocument/2006/relationships/image" Target="../media/image3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.xml"/><Relationship Id="rId5" Type="http://schemas.openxmlformats.org/officeDocument/2006/relationships/image" Target="../media/image340.png"/><Relationship Id="rId4" Type="http://schemas.openxmlformats.org/officeDocument/2006/relationships/customXml" Target="../ink/ink48.xml"/><Relationship Id="rId9" Type="http://schemas.openxmlformats.org/officeDocument/2006/relationships/image" Target="../media/image3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customXml" Target="../ink/ink5.xm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customXml" Target="../ink/ink9.xml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0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B84A1-88D3-4A9D-9EB5-BF785E619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915" y="2437231"/>
            <a:ext cx="9144000" cy="3138488"/>
          </a:xfrm>
        </p:spPr>
        <p:txBody>
          <a:bodyPr>
            <a:normAutofit fontScale="90000"/>
          </a:bodyPr>
          <a:lstStyle/>
          <a:p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  <a:t>Boa Noite!</a:t>
            </a: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  <a:t>Sejam Bem-Vindos!</a:t>
            </a: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FFBC2E-5C70-4CE4-8157-C4896CB20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845" y="4146644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Modern Love Grunge" panose="04070805081005020601" pitchFamily="82" charset="0"/>
              </a:rPr>
              <a:t>CÁLCULO - ADS</a:t>
            </a:r>
          </a:p>
          <a:p>
            <a:endParaRPr lang="pt-BR" sz="44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C7F010-3044-4A79-BA5A-A9E7D01497AE}"/>
              </a:ext>
            </a:extLst>
          </p:cNvPr>
          <p:cNvSpPr txBox="1"/>
          <p:nvPr/>
        </p:nvSpPr>
        <p:spPr>
          <a:xfrm>
            <a:off x="8915400" y="5874088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Modern Love Grunge" panose="04070805081005020601" pitchFamily="82" charset="0"/>
              </a:rPr>
              <a:t>Prof. Carlos Dias</a:t>
            </a:r>
          </a:p>
        </p:txBody>
      </p:sp>
    </p:spTree>
    <p:extLst>
      <p:ext uri="{BB962C8B-B14F-4D97-AF65-F5344CB8AC3E}">
        <p14:creationId xmlns:p14="http://schemas.microsoft.com/office/powerpoint/2010/main" val="245828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998379" y="1236131"/>
            <a:ext cx="10571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Exemplo: Construa o gráfico para cada uma das funções a seguir. </a:t>
            </a:r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6D5B6B4-A81D-4408-A5CE-FF1D9D59A308}"/>
              </a:ext>
            </a:extLst>
          </p:cNvPr>
          <p:cNvSpPr txBox="1">
            <a:spLocks/>
          </p:cNvSpPr>
          <p:nvPr/>
        </p:nvSpPr>
        <p:spPr>
          <a:xfrm>
            <a:off x="1078319" y="2932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QUADRÁTICA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9EF0002-F5F1-4F09-B686-35D6A9D70FF6}"/>
                  </a:ext>
                </a:extLst>
              </p14:cNvPr>
              <p14:cNvContentPartPr/>
              <p14:nvPr/>
            </p14:nvContentPartPr>
            <p14:xfrm>
              <a:off x="1054080" y="2103120"/>
              <a:ext cx="4086720" cy="1425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9EF0002-F5F1-4F09-B686-35D6A9D70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720" y="2093760"/>
                <a:ext cx="4105440" cy="14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1FAB5D6-3C37-8DC7-ACF1-DF5F3564D231}"/>
                  </a:ext>
                </a:extLst>
              </p14:cNvPr>
              <p14:cNvContentPartPr/>
              <p14:nvPr/>
            </p14:nvContentPartPr>
            <p14:xfrm>
              <a:off x="853560" y="1658880"/>
              <a:ext cx="10660320" cy="51328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1FAB5D6-3C37-8DC7-ACF1-DF5F3564D2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200" y="1649520"/>
                <a:ext cx="10679040" cy="51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71D2025A-D1D7-F82C-B954-B3BB693F1FAE}"/>
                  </a:ext>
                </a:extLst>
              </p14:cNvPr>
              <p14:cNvContentPartPr/>
              <p14:nvPr/>
            </p14:nvContentPartPr>
            <p14:xfrm>
              <a:off x="8219880" y="2968200"/>
              <a:ext cx="1062720" cy="554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71D2025A-D1D7-F82C-B954-B3BB693F1F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10520" y="2958840"/>
                <a:ext cx="10814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4CB472FF-3B39-699B-A04A-B45DF8B00F6B}"/>
                  </a:ext>
                </a:extLst>
              </p14:cNvPr>
              <p14:cNvContentPartPr/>
              <p14:nvPr/>
            </p14:nvContentPartPr>
            <p14:xfrm>
              <a:off x="734760" y="2848680"/>
              <a:ext cx="214920" cy="2602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4CB472FF-3B39-699B-A04A-B45DF8B00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5400" y="2839320"/>
                <a:ext cx="233640" cy="2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2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B881C71-F60F-47FC-9F19-F23E46FC1618}"/>
              </a:ext>
            </a:extLst>
          </p:cNvPr>
          <p:cNvGrpSpPr/>
          <p:nvPr/>
        </p:nvGrpSpPr>
        <p:grpSpPr>
          <a:xfrm>
            <a:off x="5133474" y="204787"/>
            <a:ext cx="6596575" cy="5356953"/>
            <a:chOff x="3162300" y="508000"/>
            <a:chExt cx="6102246" cy="5676901"/>
          </a:xfrm>
        </p:grpSpPr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70EB1CE6-62C0-4A56-9300-992A5907B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E760651-1C3D-42DA-932A-BB0BCDAE1C8B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417CF86-3149-4B4F-B7FE-6FAC8C8CC69F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1589A471-4B2C-454E-BB6B-78AE8BB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6B2EAD5D-52AE-49A9-B1F4-9FCE3F9BFB19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232CAB1-8BA0-48B0-AC93-EB7BE21E255F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A03FB18-5950-406B-B825-2E4B7CA5223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4096209-583F-4F70-A09F-B43F94C412C8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155E2A1-B1DE-4508-8707-3426458D1E9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F93D73E-87B5-4A77-8778-14A2DD4AE370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F84ABE7-23BB-4A69-8F94-442CD8DBD5D0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F7FFFD1-D0A5-49AF-BED9-4D68FCA97542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A53091C-6E6A-4083-85AE-3074B10FA8A7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C194327-6076-42FD-9E48-91E5F85CCE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0604898E-71FD-4BB8-A6D7-E74EB3B7F59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6F0ACED-48F5-473C-9103-8142F4E7D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F3B233F-BD27-42DA-97B3-4BC9335CE29E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E6097EFB-851C-44AE-850F-A83B7096FFC8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5F081A0B-0223-4B79-B8E1-E97345FD6699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F3BD1671-D20C-48CF-B3F3-CA496277AD34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4DCE0629-8E33-44FF-A03E-8BF6FD1C1F91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625A8433-25D1-4308-B1DD-FC2DDE9A133F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6FA69E2C-BE37-4DA1-8C54-522DC8D0A2FD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17A629FD-F543-4D20-B44E-1D34522FB12E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0990D0AB-39E0-443A-B32B-7D9EDA36D7B1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B507E84-7BFF-4412-ABEB-2D2E8B649440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F4ECD725-7E9B-428E-B1FC-BF7B1A831492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136A0D75-702C-4F59-9A5C-8F40A6697747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EC1A6560-E1D1-4763-8A4F-7579BFED2634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3E545886-922A-4B9F-AC97-C091F085DBFF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FDB8F50-5AB5-4204-8E44-A96ACB3AF77A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E45C2CFD-50F9-4686-A706-ACA5FDD66A4D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2D2C3E9E-EE9E-4D3A-8475-5DA0438CA1EC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43FDF5B6-667E-4DCE-84C2-AE399B9E55A7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4D347439-862A-460B-9CB9-C44A1E7AAB94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2302666-9DAB-2F68-DEEF-5EA77E62CC70}"/>
                  </a:ext>
                </a:extLst>
              </p14:cNvPr>
              <p14:cNvContentPartPr/>
              <p14:nvPr/>
            </p14:nvContentPartPr>
            <p14:xfrm>
              <a:off x="936649" y="218909"/>
              <a:ext cx="6091252" cy="3990411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2302666-9DAB-2F68-DEEF-5EA77E62CC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289" y="209549"/>
                <a:ext cx="6109972" cy="4009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AEBD0B0B-75AC-191D-8373-18D60C37617C}"/>
                  </a:ext>
                </a:extLst>
              </p14:cNvPr>
              <p14:cNvContentPartPr/>
              <p14:nvPr/>
            </p14:nvContentPartPr>
            <p14:xfrm>
              <a:off x="601560" y="2880"/>
              <a:ext cx="11180160" cy="66780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AEBD0B0B-75AC-191D-8373-18D60C3761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200" y="-6480"/>
                <a:ext cx="11198880" cy="66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0B37667-49F9-7FA6-DF34-50326D1EA662}"/>
                  </a:ext>
                </a:extLst>
              </p14:cNvPr>
              <p14:cNvContentPartPr/>
              <p14:nvPr/>
            </p14:nvContentPartPr>
            <p14:xfrm>
              <a:off x="5249520" y="5043960"/>
              <a:ext cx="64080" cy="218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0B37667-49F9-7FA6-DF34-50326D1EA6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40160" y="5034600"/>
                <a:ext cx="8280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96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0817434-EA8E-8B10-6A39-46B9D4F27232}"/>
                  </a:ext>
                </a:extLst>
              </p14:cNvPr>
              <p14:cNvContentPartPr/>
              <p14:nvPr/>
            </p14:nvContentPartPr>
            <p14:xfrm>
              <a:off x="757380" y="0"/>
              <a:ext cx="10677240" cy="65462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0817434-EA8E-8B10-6A39-46B9D4F27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020" y="-9360"/>
                <a:ext cx="10695960" cy="65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F316789-A82F-85F6-B2A8-B673EF993B2A}"/>
                  </a:ext>
                </a:extLst>
              </p14:cNvPr>
              <p14:cNvContentPartPr/>
              <p14:nvPr/>
            </p14:nvContentPartPr>
            <p14:xfrm>
              <a:off x="1192320" y="337680"/>
              <a:ext cx="5674680" cy="61106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F316789-A82F-85F6-B2A8-B673EF993B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2960" y="328320"/>
                <a:ext cx="5693400" cy="61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84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E872C7D0-E4CD-2D31-3AE3-E6FDB27447B1}"/>
              </a:ext>
            </a:extLst>
          </p:cNvPr>
          <p:cNvGrpSpPr/>
          <p:nvPr/>
        </p:nvGrpSpPr>
        <p:grpSpPr>
          <a:xfrm>
            <a:off x="1325358" y="625641"/>
            <a:ext cx="9541284" cy="8517827"/>
            <a:chOff x="3162300" y="508000"/>
            <a:chExt cx="6102246" cy="5676901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3DD6C23A-C7CD-8663-2D8B-9DFC15A88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AE13E799-2D9E-F175-0596-273FFA4C0E9A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F412B1E0-64F1-6493-F0E5-E9329AF1C2AD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EB5CE63-2C28-96A3-6B4B-F17F027388FA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485994E2-AE97-BC7F-E4E0-B6E58E991D51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10C7CAE-B60E-AE45-25C2-CA0E12B41C01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41EABCA-2747-EF35-3C68-788CAA0A5F6A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BDBFDE2-E5FB-81F3-C5EA-D01AE0770508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67182E8-5DA4-F8FF-0F3F-5122DF0CEE11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E9A3A851-43A5-94ED-FF48-D2ED81868D9C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6FDC1599-05D7-DD90-B9EF-25A6DD30E659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E03335F-A574-400A-3713-F6358EE1A4C0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7D238D7-037A-331E-824A-1BC4B25DE1A0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D540830-E4A2-C1DD-5C55-74EAA037D74E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C95CA698-16C5-1D09-8809-8C0D4E027510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DED566F-62FB-642C-E82D-CE23DB1BAD76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CA3B1B2B-CBCC-A038-0872-46E84A0DC88B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BD8641A-CEFA-175B-3939-F98E053E9B02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23E8FB11-8926-0541-6585-9A8A0A39BE44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F89D551A-777E-6CE8-11F3-1059C81380C6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3731C4C7-3E88-705F-DB20-D5445C2B0A60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06B38AAD-5EED-910C-DAD1-E6F26E25D505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392D37F9-E85E-CE6B-A29C-279FF256278E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74404CFA-7881-D2CA-C0C7-A0A8AE4076F6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7E2A490C-FF23-0945-29D6-E8E0EAC86E28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E5910A79-6226-8CE7-FE56-24E9343C03B2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9DF07DFC-6B63-76BE-B813-16182E39749F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55E2CEEB-93BB-3076-D36B-F3E722AE4055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900B3471-4443-CB72-D22C-E78532BF7FC4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D047BA9C-CDBC-DE7A-93B7-ED10A9585842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77E8FDA5-34E6-8425-F6D9-CD1BBD0CDC88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8E027ECF-0F7E-ABF2-FD00-C59A00B96B23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D7F2D77E-F02D-EE92-E4D1-80AF1DA2995B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5E87448C-7845-080B-B36B-40BAD15BBDC6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05F37DE7-8EB0-5965-570E-10C695468429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00D6F01C-E262-7426-3F00-1F6AACFD4626}"/>
                  </a:ext>
                </a:extLst>
              </p14:cNvPr>
              <p14:cNvContentPartPr/>
              <p14:nvPr/>
            </p14:nvContentPartPr>
            <p14:xfrm>
              <a:off x="814680" y="329760"/>
              <a:ext cx="10132560" cy="613440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00D6F01C-E262-7426-3F00-1F6AACFD46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320" y="320400"/>
                <a:ext cx="10151280" cy="61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D2F3239-A707-E127-6EAF-F60FC77BDD2F}"/>
                  </a:ext>
                </a:extLst>
              </p14:cNvPr>
              <p14:cNvContentPartPr/>
              <p14:nvPr/>
            </p14:nvContentPartPr>
            <p14:xfrm>
              <a:off x="8140320" y="431640"/>
              <a:ext cx="2764080" cy="1505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D2F3239-A707-E127-6EAF-F60FC77BDD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30960" y="422280"/>
                <a:ext cx="2782800" cy="15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28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32AD0C9-FF72-4AB9-9B6F-0B38B01DDAEC}"/>
              </a:ext>
            </a:extLst>
          </p:cNvPr>
          <p:cNvSpPr txBox="1">
            <a:spLocks/>
          </p:cNvSpPr>
          <p:nvPr/>
        </p:nvSpPr>
        <p:spPr>
          <a:xfrm>
            <a:off x="1078319" y="2932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QUADRÁTICA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17AF9C-9D46-49D3-A8D6-2A356587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72" y="1058983"/>
            <a:ext cx="10278909" cy="2819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46D4E8D-9E81-4C6D-9CBB-42541FAF3D0D}"/>
                  </a:ext>
                </a:extLst>
              </p14:cNvPr>
              <p14:cNvContentPartPr/>
              <p14:nvPr/>
            </p14:nvContentPartPr>
            <p14:xfrm>
              <a:off x="1099440" y="393120"/>
              <a:ext cx="1334880" cy="5814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46D4E8D-9E81-4C6D-9CBB-42541FAF3D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080" y="383760"/>
                <a:ext cx="1353600" cy="6001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9BD673B4-C33A-206F-9641-8DA4508B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72" y="1058983"/>
            <a:ext cx="10278909" cy="28197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C5BC73-7084-A680-7ACD-D83F9D234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72" y="2287879"/>
            <a:ext cx="10077337" cy="1433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FD8F696-21B7-9B3C-569D-08B31FAC01CA}"/>
                  </a:ext>
                </a:extLst>
              </p14:cNvPr>
              <p14:cNvContentPartPr/>
              <p14:nvPr/>
            </p14:nvContentPartPr>
            <p14:xfrm>
              <a:off x="744840" y="1093680"/>
              <a:ext cx="10015920" cy="5469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FD8F696-21B7-9B3C-569D-08B31FAC01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480" y="1084320"/>
                <a:ext cx="10034640" cy="54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1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34F6D25-EF56-689F-70FE-4CA81AA646DD}"/>
                  </a:ext>
                </a:extLst>
              </p14:cNvPr>
              <p14:cNvContentPartPr/>
              <p14:nvPr/>
            </p14:nvContentPartPr>
            <p14:xfrm>
              <a:off x="858720" y="205805"/>
              <a:ext cx="10370160" cy="63072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34F6D25-EF56-689F-70FE-4CA81AA646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360" y="196445"/>
                <a:ext cx="10388880" cy="63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A139AE0-CB75-2829-676C-D84B1A34B81E}"/>
                  </a:ext>
                </a:extLst>
              </p14:cNvPr>
              <p14:cNvContentPartPr/>
              <p14:nvPr/>
            </p14:nvContentPartPr>
            <p14:xfrm>
              <a:off x="6229288" y="1953139"/>
              <a:ext cx="360" cy="1778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A139AE0-CB75-2829-676C-D84B1A34B8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0288" y="1944139"/>
                <a:ext cx="18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A0D3E537-C955-4818-B122-224C09EB8E31}"/>
                  </a:ext>
                </a:extLst>
              </p14:cNvPr>
              <p14:cNvContentPartPr/>
              <p14:nvPr/>
            </p14:nvContentPartPr>
            <p14:xfrm>
              <a:off x="639720" y="1049760"/>
              <a:ext cx="11178720" cy="54396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A0D3E537-C955-4818-B122-224C09EB8E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0360" y="1040400"/>
                <a:ext cx="11197440" cy="54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3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82B1C9-A721-0FFC-2F15-184B81F55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415" y="0"/>
            <a:ext cx="4372585" cy="16956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12AA8BA-A511-9B10-6F6B-9E859EBE2509}"/>
                  </a:ext>
                </a:extLst>
              </p14:cNvPr>
              <p14:cNvContentPartPr/>
              <p14:nvPr/>
            </p14:nvContentPartPr>
            <p14:xfrm>
              <a:off x="883800" y="250560"/>
              <a:ext cx="9764280" cy="61966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12AA8BA-A511-9B10-6F6B-9E859EBE25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4440" y="241200"/>
                <a:ext cx="9783000" cy="621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7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9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AD5A2B35-FCA8-3389-499D-3E0D9B0B715A}"/>
              </a:ext>
            </a:extLst>
          </p:cNvPr>
          <p:cNvGrpSpPr/>
          <p:nvPr/>
        </p:nvGrpSpPr>
        <p:grpSpPr>
          <a:xfrm>
            <a:off x="-2112674" y="538526"/>
            <a:ext cx="11577516" cy="9647636"/>
            <a:chOff x="3162300" y="508000"/>
            <a:chExt cx="6102246" cy="5676901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6C122A9A-2E2A-DA69-7D0F-0376E9149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BA729FCB-0012-038B-C8D9-DD9B02D7117E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493FF3E8-8B50-8602-68EE-3BBBD0B08DF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A626855E-7C12-462F-3673-E38563A9778D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F9C634A4-0406-6A5B-E666-9734E93FEF95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0A35C560-6369-C7B3-307B-E54F29E1A630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425B926B-1C4C-24B9-D322-6316182F099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DC1F0FAA-3F6A-E67C-979D-56AB43F76E31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9D7DFA5-11DC-67D2-71C7-D6C967BA9CA0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483BC7F1-AB04-FB59-58B2-A9406A115F93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5CA8680E-563B-11E8-FDA7-6C1F6A2BF248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6CA01F2-1AC1-C1A6-9400-94F22C0FBAA9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AB4EC08-103E-A9D9-0BBC-BBD8F36FFD58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9DBFB57-AE06-5012-BEEA-4E5697169080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A8B20FC-3383-E15D-71F0-294243DD42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3D57A27-92DD-BBC7-7441-39146239ED1A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01A281F-9880-D825-A424-410445BAD6E3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0A1ED49F-352D-2AAC-92A9-5ED242A8CA23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F70C0BD5-8EDF-518C-2470-66BB56C8A30C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97A5F7A1-BFDD-46B5-EEE9-47FD7979F8D9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094CE3D3-DBC8-5976-3328-0DA852AF961B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F206C050-52DD-7327-BE9C-D4E3D4C33062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FDB9F5-9657-484C-C062-2BC77E9BE08A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AC853782-C7E6-B256-F6BB-98504B8BBE38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0A6A5CC0-AE3C-48F9-1EA2-EC971A85E547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3DAB99C6-FA01-C1DC-A49C-7A9C3213A687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ADCD3BD-94A6-993D-80A5-FC09C2B46C7C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A8CAFDB2-30B2-851F-B6C1-C6C70F661DA0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E7B95F7E-AE0C-2003-7BC7-4A42CB72412D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5FFEA76E-A4C7-600E-43BF-91BA3987EF0D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8AF34015-5096-A0A9-E4B1-A96BEE0256B4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B01B435F-A25B-BCBD-861E-8E5850594937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1852D9A8-527A-D46F-B0AD-6DD20AE13CA9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5A33C3CE-7FE1-5ECC-436A-40673F183408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98A1FB90-A603-A5B6-936A-8A438CD2AA1B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09954A06-4DAE-E78C-D8B1-F86C54CE3EC0}"/>
                  </a:ext>
                </a:extLst>
              </p14:cNvPr>
              <p14:cNvContentPartPr/>
              <p14:nvPr/>
            </p14:nvContentPartPr>
            <p14:xfrm>
              <a:off x="2382120" y="216900"/>
              <a:ext cx="8132760" cy="592704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09954A06-4DAE-E78C-D8B1-F86C54CE3E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2760" y="207540"/>
                <a:ext cx="8151480" cy="59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E2791583-98D6-986F-06CA-99DC657D66D3}"/>
                  </a:ext>
                </a:extLst>
              </p14:cNvPr>
              <p14:cNvContentPartPr/>
              <p14:nvPr/>
            </p14:nvContentPartPr>
            <p14:xfrm>
              <a:off x="4975200" y="302580"/>
              <a:ext cx="6480720" cy="625284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E2791583-98D6-986F-06CA-99DC657D66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5840" y="293220"/>
                <a:ext cx="6499440" cy="62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8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9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9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32AD0C9-FF72-4AB9-9B6F-0B38B01DDAEC}"/>
              </a:ext>
            </a:extLst>
          </p:cNvPr>
          <p:cNvSpPr txBox="1">
            <a:spLocks/>
          </p:cNvSpPr>
          <p:nvPr/>
        </p:nvSpPr>
        <p:spPr>
          <a:xfrm>
            <a:off x="1078319" y="2932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QUADRÁTICA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A5A4B4-44BD-4421-BC7C-65EDBEAB83C2}"/>
              </a:ext>
            </a:extLst>
          </p:cNvPr>
          <p:cNvSpPr txBox="1"/>
          <p:nvPr/>
        </p:nvSpPr>
        <p:spPr>
          <a:xfrm>
            <a:off x="810240" y="1025116"/>
            <a:ext cx="105715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Exemplo: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Um sitiante deseja cercar sua criação de porcos, para isso dispõe de 1500 metros de cerca do tipo alambrado</a:t>
            </a:r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. Sabendo que a região a ser cercada é do tipo retangular, determine as medidas x e y para esse sitiante obter a maior área possível. </a:t>
            </a:r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B3F6E0-ABC1-4641-B0F7-C409FF2D031E}"/>
              </a:ext>
            </a:extLst>
          </p:cNvPr>
          <p:cNvSpPr/>
          <p:nvPr/>
        </p:nvSpPr>
        <p:spPr>
          <a:xfrm>
            <a:off x="4520623" y="3213829"/>
            <a:ext cx="4192172" cy="17661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8908726E-FD68-4D58-8CE9-09AC7482ED86}"/>
                  </a:ext>
                </a:extLst>
              </p14:cNvPr>
              <p14:cNvContentPartPr/>
              <p14:nvPr/>
            </p14:nvContentPartPr>
            <p14:xfrm>
              <a:off x="6250320" y="3957480"/>
              <a:ext cx="2947320" cy="13856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8908726E-FD68-4D58-8CE9-09AC7482ED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0960" y="3948120"/>
                <a:ext cx="296604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87073A2-FAFE-41FD-DC0A-C799813898E3}"/>
                  </a:ext>
                </a:extLst>
              </p14:cNvPr>
              <p14:cNvContentPartPr/>
              <p14:nvPr/>
            </p14:nvContentPartPr>
            <p14:xfrm>
              <a:off x="802800" y="142200"/>
              <a:ext cx="10853640" cy="6487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87073A2-FAFE-41FD-DC0A-C799813898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440" y="132840"/>
                <a:ext cx="10872360" cy="65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31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23F2A6-027B-43F0-AC2C-ECA29B42DB35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EXERCÍCIOS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7F912EF-6C89-E24B-1B0D-89BA26D1D87B}"/>
                  </a:ext>
                </a:extLst>
              </p14:cNvPr>
              <p14:cNvContentPartPr/>
              <p14:nvPr/>
            </p14:nvContentPartPr>
            <p14:xfrm>
              <a:off x="949320" y="425880"/>
              <a:ext cx="9647280" cy="5685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7F912EF-6C89-E24B-1B0D-89BA26D1D8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960" y="416520"/>
                <a:ext cx="9666000" cy="57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9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04AF69DB-3F93-4A1E-A0D0-554DB2F0E196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QUADRÁTICA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1026339" y="1336119"/>
            <a:ext cx="918593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A função cuja forma reduzida pode ser escrita como:</a:t>
            </a:r>
          </a:p>
          <a:p>
            <a:pPr algn="just"/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É chamada de função polinomial do 2° grau ou função quadrática.</a:t>
            </a:r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5E4C0BB-C68D-9B48-8F18-C863D1CCABCF}"/>
                  </a:ext>
                </a:extLst>
              </p14:cNvPr>
              <p14:cNvContentPartPr/>
              <p14:nvPr/>
            </p14:nvContentPartPr>
            <p14:xfrm>
              <a:off x="1108800" y="1998720"/>
              <a:ext cx="8530920" cy="4052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5E4C0BB-C68D-9B48-8F18-C863D1CCAB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440" y="1989360"/>
                <a:ext cx="8549640" cy="40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23F2A6-027B-43F0-AC2C-ECA29B42DB35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EXERCÍCIOS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E78DD0-B3E2-F20F-8F6C-21076712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2" y="153540"/>
            <a:ext cx="11761071" cy="20281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CD57430-966B-B581-B0EE-969BEEC42DA6}"/>
                  </a:ext>
                </a:extLst>
              </p14:cNvPr>
              <p14:cNvContentPartPr/>
              <p14:nvPr/>
            </p14:nvContentPartPr>
            <p14:xfrm>
              <a:off x="9601200" y="1044000"/>
              <a:ext cx="722520" cy="1227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CD57430-966B-B581-B0EE-969BEEC42D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5360" y="980640"/>
                <a:ext cx="7538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6685B0D2-E0FF-A44E-D83E-4B46532D77B9}"/>
                  </a:ext>
                </a:extLst>
              </p14:cNvPr>
              <p14:cNvContentPartPr/>
              <p14:nvPr/>
            </p14:nvContentPartPr>
            <p14:xfrm>
              <a:off x="8458200" y="1032840"/>
              <a:ext cx="1801080" cy="1458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6685B0D2-E0FF-A44E-D83E-4B46532D77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2360" y="969480"/>
                <a:ext cx="18324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E24D4BD-02A9-F741-6209-AD863422D2E6}"/>
                  </a:ext>
                </a:extLst>
              </p14:cNvPr>
              <p14:cNvContentPartPr/>
              <p14:nvPr/>
            </p14:nvContentPartPr>
            <p14:xfrm>
              <a:off x="4381560" y="1118880"/>
              <a:ext cx="398160" cy="378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E24D4BD-02A9-F741-6209-AD863422D2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5720" y="1055520"/>
                <a:ext cx="4294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4AF71160-E2A7-C732-A27F-1B93185190DB}"/>
                  </a:ext>
                </a:extLst>
              </p14:cNvPr>
              <p14:cNvContentPartPr/>
              <p14:nvPr/>
            </p14:nvContentPartPr>
            <p14:xfrm>
              <a:off x="830520" y="1838520"/>
              <a:ext cx="9988200" cy="41353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4AF71160-E2A7-C732-A27F-1B9318519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1160" y="1829160"/>
                <a:ext cx="10006920" cy="41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26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23F2A6-027B-43F0-AC2C-ECA29B42DB35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EXERCÍCIOS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E78DD0-B3E2-F20F-8F6C-21076712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2" y="153540"/>
            <a:ext cx="11761071" cy="20281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3F325AC-65BB-1B36-CFC4-1C12F6327C4A}"/>
                  </a:ext>
                </a:extLst>
              </p14:cNvPr>
              <p14:cNvContentPartPr/>
              <p14:nvPr/>
            </p14:nvContentPartPr>
            <p14:xfrm>
              <a:off x="915480" y="2484720"/>
              <a:ext cx="10104480" cy="41180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3F325AC-65BB-1B36-CFC4-1C12F6327C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120" y="2475360"/>
                <a:ext cx="10123200" cy="41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83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23F2A6-027B-43F0-AC2C-ECA29B42DB35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EXERCÍCIOS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078EA4-5043-A681-6233-254E5D378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7" y="124604"/>
            <a:ext cx="11895052" cy="12550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F3DE60-B376-B18B-492D-E7F97FE44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61" y="1379621"/>
            <a:ext cx="6715690" cy="8665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D9F8130E-9BB9-9960-D586-111DC5FF9355}"/>
                  </a:ext>
                </a:extLst>
              </p14:cNvPr>
              <p14:cNvContentPartPr/>
              <p14:nvPr/>
            </p14:nvContentPartPr>
            <p14:xfrm>
              <a:off x="1718640" y="1593720"/>
              <a:ext cx="1526760" cy="4870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D9F8130E-9BB9-9960-D586-111DC5FF93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2800" y="1530360"/>
                <a:ext cx="155808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9D7E5915-A439-15E9-BAB6-2F32E43DBE53}"/>
                  </a:ext>
                </a:extLst>
              </p14:cNvPr>
              <p14:cNvContentPartPr/>
              <p14:nvPr/>
            </p14:nvContentPartPr>
            <p14:xfrm>
              <a:off x="4495320" y="1723680"/>
              <a:ext cx="2428200" cy="38088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9D7E5915-A439-15E9-BAB6-2F32E43DBE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9480" y="1660320"/>
                <a:ext cx="24595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93958196-46A3-B676-738C-4BE98D380293}"/>
                  </a:ext>
                </a:extLst>
              </p14:cNvPr>
              <p14:cNvContentPartPr/>
              <p14:nvPr/>
            </p14:nvContentPartPr>
            <p14:xfrm>
              <a:off x="982800" y="2325960"/>
              <a:ext cx="9983160" cy="43279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93958196-46A3-B676-738C-4BE98D3802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3440" y="2316600"/>
                <a:ext cx="10001880" cy="43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0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50561EDA-BF4C-D1B7-858F-49E453782D8F}"/>
              </a:ext>
            </a:extLst>
          </p:cNvPr>
          <p:cNvGrpSpPr/>
          <p:nvPr/>
        </p:nvGrpSpPr>
        <p:grpSpPr>
          <a:xfrm>
            <a:off x="1325358" y="625641"/>
            <a:ext cx="9541284" cy="8517827"/>
            <a:chOff x="3162300" y="508000"/>
            <a:chExt cx="6102246" cy="5676901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F1DF362E-04C0-D4A3-B82C-164411843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75874C37-76D8-374B-5723-4BC7124A42FB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0810914-8F6D-9C14-AACF-399F70A91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D2D86C3-F2CD-E273-119C-0B2F857E199B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E61EE95-264D-9EDC-E4F4-8F2678143B16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C6519CCB-28EA-6308-A6D7-16098E7DBCD0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4E48D3A2-24A6-8C59-4CC7-82375B8354A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8D5AF0D7-6140-42F3-C477-3ED1A4F9C877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6E3F3B5B-0775-FF91-3DBF-226DC8B3852F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3B0EB533-4ECB-60D6-9036-3A38FCAAA4B9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A619B45-CFB0-F9A7-7C31-9FA1C7F1164F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C7D0E9E-74E3-BC02-1E46-A8CAF64FF2F0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536E68C-9154-A758-651E-54EEC160C734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F2C3334-9182-E79A-0B90-B1FF3EDDD9A6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EDAA409-4FF4-5EC4-D5D5-B5648F935924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15E210F-ADAD-8815-FBAD-C029D6A0A8F0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0F8996F8-7D44-4434-75E1-AB4379FA1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82686094-49EE-6985-7E2F-05428148D50A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4CBF80F0-75DB-E298-6096-8422AE7872F8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78497DB8-FAB0-B959-F71E-C238630DC88C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E141A398-F0E4-E03A-41CC-DE4D4E3435D3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86EFE127-4331-548B-4497-42F5D215A588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22487A4D-354B-7E04-F500-4403EC125CB2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A8985E20-F02C-2C97-45DC-619A36288F23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B06050D6-B19F-56E9-B6AC-22B929B29BFB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5780B637-EA06-0525-7C1B-FAA58486A6B7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DC154CDA-DE6F-6E69-8CE8-4884CB4E7748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C86A07A2-E30A-5E6F-03F6-A4E895F84AA5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072A03B2-071B-687C-2F8A-CE38DFB1E0A4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FE3D70F5-BC87-EE06-1C75-1DEB51FFF67D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C0882174-6907-6BEE-5B8A-6B63CC769DEC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931271A3-FD65-64B4-401B-53D6AE6B3F56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391A85A-123A-E90F-AC34-3E4F6F8ECA22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9371F900-F4F3-7BFB-EDFC-B7D71912BFDA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AB99A81F-39EB-D732-D41E-24CF43933B35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586ACD24-7BA1-310B-978B-52A3A26D7F96}"/>
                  </a:ext>
                </a:extLst>
              </p14:cNvPr>
              <p14:cNvContentPartPr/>
              <p14:nvPr/>
            </p14:nvContentPartPr>
            <p14:xfrm>
              <a:off x="743760" y="189000"/>
              <a:ext cx="10674360" cy="635868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586ACD24-7BA1-310B-978B-52A3A26D7F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400" y="179640"/>
                <a:ext cx="10693080" cy="63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7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23F2A6-027B-43F0-AC2C-ECA29B42DB35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EXERCÍCIOS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078EA4-5043-A681-6233-254E5D378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7" y="124604"/>
            <a:ext cx="11895052" cy="125501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81793D-6616-8B76-2ECD-978A967E4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97" y="1379621"/>
            <a:ext cx="8640312" cy="125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4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23F2A6-027B-43F0-AC2C-ECA29B42DB35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EXERCÍCIOS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15F1B8E-8ED7-EFDB-9DDF-8DD802F809F7}"/>
                  </a:ext>
                </a:extLst>
              </p14:cNvPr>
              <p14:cNvContentPartPr/>
              <p14:nvPr/>
            </p14:nvContentPartPr>
            <p14:xfrm>
              <a:off x="622440" y="101520"/>
              <a:ext cx="10913760" cy="64267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15F1B8E-8ED7-EFDB-9DDF-8DD802F809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080" y="92160"/>
                <a:ext cx="10932480" cy="64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809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23F2A6-027B-43F0-AC2C-ECA29B42DB35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EXERCÍCIOS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6915B40-97BE-8331-0BDB-972A992D32DF}"/>
                  </a:ext>
                </a:extLst>
              </p14:cNvPr>
              <p14:cNvContentPartPr/>
              <p14:nvPr/>
            </p14:nvContentPartPr>
            <p14:xfrm>
              <a:off x="1576440" y="1074600"/>
              <a:ext cx="9924120" cy="40107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6915B40-97BE-8331-0BDB-972A992D3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7080" y="1065240"/>
                <a:ext cx="9942840" cy="40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194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23F2A6-027B-43F0-AC2C-ECA29B42DB35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EXERCÍCIOS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3E26CF-3B05-4CD2-43F3-09E7C1D5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56" y="1338721"/>
            <a:ext cx="10700824" cy="6825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040FB5-7408-7EE6-4AA0-421002166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55" y="2021305"/>
            <a:ext cx="5804777" cy="786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BD4DB023-E19A-78A3-31FE-B76B25762BC4}"/>
                  </a:ext>
                </a:extLst>
              </p14:cNvPr>
              <p14:cNvContentPartPr/>
              <p14:nvPr/>
            </p14:nvContentPartPr>
            <p14:xfrm>
              <a:off x="852840" y="2081520"/>
              <a:ext cx="10530720" cy="46490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BD4DB023-E19A-78A3-31FE-B76B25762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480" y="2072160"/>
                <a:ext cx="10549440" cy="46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3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23F2A6-027B-43F0-AC2C-ECA29B42DB35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EXERCÍCIOS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6036EF-91FE-9396-D78C-BB162305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39" y="1268799"/>
            <a:ext cx="4428386" cy="672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3C53DDD-83B8-2D54-8C5B-FBED9EA950AF}"/>
                  </a:ext>
                </a:extLst>
              </p14:cNvPr>
              <p14:cNvContentPartPr/>
              <p14:nvPr/>
            </p14:nvContentPartPr>
            <p14:xfrm>
              <a:off x="1697040" y="1414800"/>
              <a:ext cx="1082880" cy="3301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3C53DDD-83B8-2D54-8C5B-FBED9EA950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1200" y="1351440"/>
                <a:ext cx="111420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960AC7B-436B-B364-FE0F-7FC8D187EB8A}"/>
                  </a:ext>
                </a:extLst>
              </p14:cNvPr>
              <p14:cNvContentPartPr/>
              <p14:nvPr/>
            </p14:nvContentPartPr>
            <p14:xfrm>
              <a:off x="3329640" y="1456560"/>
              <a:ext cx="1923840" cy="3326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960AC7B-436B-B364-FE0F-7FC8D187EB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3800" y="1393200"/>
                <a:ext cx="19551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96D5E6B-6BCC-112C-2B22-B6899E23C677}"/>
                  </a:ext>
                </a:extLst>
              </p14:cNvPr>
              <p14:cNvContentPartPr/>
              <p14:nvPr/>
            </p14:nvContentPartPr>
            <p14:xfrm>
              <a:off x="686160" y="1002240"/>
              <a:ext cx="9304200" cy="55310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96D5E6B-6BCC-112C-2B22-B6899E23C6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6800" y="992880"/>
                <a:ext cx="9322920" cy="55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177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93675E8-BAF0-45FA-B164-B6D9A9B02564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>
                <a:solidFill>
                  <a:schemeClr val="bg1"/>
                </a:solidFill>
                <a:latin typeface="Modern Love Grunge" panose="04070805081005020601" pitchFamily="82" charset="0"/>
              </a:rPr>
              <a:t>Muito Obrigado Pessoal </a:t>
            </a:r>
          </a:p>
          <a:p>
            <a:r>
              <a:rPr lang="pt-BR" sz="4800">
                <a:solidFill>
                  <a:schemeClr val="bg1"/>
                </a:solidFill>
                <a:latin typeface="Modern Love Grunge" panose="04070805081005020601" pitchFamily="82" charset="0"/>
              </a:rPr>
              <a:t>e </a:t>
            </a:r>
          </a:p>
          <a:p>
            <a:r>
              <a:rPr lang="pt-BR" sz="4800">
                <a:solidFill>
                  <a:schemeClr val="bg1"/>
                </a:solidFill>
                <a:latin typeface="Modern Love Grunge" panose="04070805081005020601" pitchFamily="82" charset="0"/>
              </a:rPr>
              <a:t>Até a Próxima!!!</a:t>
            </a:r>
          </a:p>
          <a:p>
            <a:endParaRPr lang="pt-BR" sz="480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7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1026339" y="1336119"/>
            <a:ext cx="9185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Essa função aparece nas seguintes situações:</a:t>
            </a:r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2B04A-5193-4582-B72C-187D603F2C34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QUADRÁTICA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8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1026339" y="1420959"/>
            <a:ext cx="9185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O gráfico de uma função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polinomial do 2° grau é uma parábola.</a:t>
            </a:r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sp>
        <p:nvSpPr>
          <p:cNvPr id="82" name="Espaço Reservado para Conteúdo 2">
            <a:extLst>
              <a:ext uri="{FF2B5EF4-FFF2-40B4-BE49-F238E27FC236}">
                <a16:creationId xmlns:a16="http://schemas.microsoft.com/office/drawing/2014/main" id="{523D88BA-0B04-459D-8CCB-4219000FCB7C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QUADRÁTICA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1026" name="Picture 2" descr="Função Quadrática - fórmula, cálculo, gráfico e Fórmula de Bhaskara">
            <a:extLst>
              <a:ext uri="{FF2B5EF4-FFF2-40B4-BE49-F238E27FC236}">
                <a16:creationId xmlns:a16="http://schemas.microsoft.com/office/drawing/2014/main" id="{18C7000C-1625-4588-9DBA-3D432DAB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25" y="2728153"/>
            <a:ext cx="6432306" cy="359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CA54AD5-D073-F18E-F44A-7A17483D0E8A}"/>
                  </a:ext>
                </a:extLst>
              </p14:cNvPr>
              <p14:cNvContentPartPr/>
              <p14:nvPr/>
            </p14:nvContentPartPr>
            <p14:xfrm>
              <a:off x="2326320" y="1914120"/>
              <a:ext cx="8854200" cy="25282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CA54AD5-D073-F18E-F44A-7A17483D0E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6960" y="1904760"/>
                <a:ext cx="8872920" cy="25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C5564EF-A2E5-E66A-FA44-52486472D0FE}"/>
                  </a:ext>
                </a:extLst>
              </p14:cNvPr>
              <p14:cNvContentPartPr/>
              <p14:nvPr/>
            </p14:nvContentPartPr>
            <p14:xfrm>
              <a:off x="7779960" y="2494080"/>
              <a:ext cx="172440" cy="1051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C5564EF-A2E5-E66A-FA44-52486472D0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0600" y="2484720"/>
                <a:ext cx="191160" cy="1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1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998379" y="1236131"/>
            <a:ext cx="10571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 parábola intersecta o eixo das ordenadas (eixo y) quando x = 0. Observe:</a:t>
            </a: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B881C71-F60F-47FC-9F19-F23E46FC1618}"/>
              </a:ext>
            </a:extLst>
          </p:cNvPr>
          <p:cNvGrpSpPr/>
          <p:nvPr/>
        </p:nvGrpSpPr>
        <p:grpSpPr>
          <a:xfrm>
            <a:off x="5897127" y="2344773"/>
            <a:ext cx="4505150" cy="3827206"/>
            <a:chOff x="3162300" y="508000"/>
            <a:chExt cx="6102246" cy="5676901"/>
          </a:xfrm>
        </p:grpSpPr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70EB1CE6-62C0-4A56-9300-992A5907B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E760651-1C3D-42DA-932A-BB0BCDAE1C8B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417CF86-3149-4B4F-B7FE-6FAC8C8CC69F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1589A471-4B2C-454E-BB6B-78AE8BB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6B2EAD5D-52AE-49A9-B1F4-9FCE3F9BFB19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232CAB1-8BA0-48B0-AC93-EB7BE21E255F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A03FB18-5950-406B-B825-2E4B7CA5223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4096209-583F-4F70-A09F-B43F94C412C8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155E2A1-B1DE-4508-8707-3426458D1E9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F93D73E-87B5-4A77-8778-14A2DD4AE370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F84ABE7-23BB-4A69-8F94-442CD8DBD5D0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F7FFFD1-D0A5-49AF-BED9-4D68FCA97542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A53091C-6E6A-4083-85AE-3074B10FA8A7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C194327-6076-42FD-9E48-91E5F85CCE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0604898E-71FD-4BB8-A6D7-E74EB3B7F59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6F0ACED-48F5-473C-9103-8142F4E7D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F3B233F-BD27-42DA-97B3-4BC9335CE29E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E6097EFB-851C-44AE-850F-A83B7096FFC8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5F081A0B-0223-4B79-B8E1-E97345FD6699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F3BD1671-D20C-48CF-B3F3-CA496277AD34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4DCE0629-8E33-44FF-A03E-8BF6FD1C1F91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625A8433-25D1-4308-B1DD-FC2DDE9A133F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6FA69E2C-BE37-4DA1-8C54-522DC8D0A2FD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17A629FD-F543-4D20-B44E-1D34522FB12E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0990D0AB-39E0-443A-B32B-7D9EDA36D7B1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B507E84-7BFF-4412-ABEB-2D2E8B649440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F4ECD725-7E9B-428E-B1FC-BF7B1A831492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136A0D75-702C-4F59-9A5C-8F40A6697747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EC1A6560-E1D1-4763-8A4F-7579BFED2634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3E545886-922A-4B9F-AC97-C091F085DBFF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FDB8F50-5AB5-4204-8E44-A96ACB3AF77A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E45C2CFD-50F9-4686-A706-ACA5FDD66A4D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2D2C3E9E-EE9E-4D3A-8475-5DA0438CA1EC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43FDF5B6-667E-4DCE-84C2-AE399B9E55A7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4D347439-862A-460B-9CB9-C44A1E7AAB94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Espaço Reservado para Conteúdo 2">
            <a:extLst>
              <a:ext uri="{FF2B5EF4-FFF2-40B4-BE49-F238E27FC236}">
                <a16:creationId xmlns:a16="http://schemas.microsoft.com/office/drawing/2014/main" id="{21C4A0BE-A9EE-4184-8834-8C040ABA69E8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QUADRÁTICA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7340BA9-BFF5-64A4-C614-B37A9D50DD99}"/>
                  </a:ext>
                </a:extLst>
              </p14:cNvPr>
              <p14:cNvContentPartPr/>
              <p14:nvPr/>
            </p14:nvContentPartPr>
            <p14:xfrm>
              <a:off x="744480" y="893160"/>
              <a:ext cx="9782640" cy="54900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7340BA9-BFF5-64A4-C614-B37A9D50DD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120" y="883800"/>
                <a:ext cx="9801360" cy="55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CA34323-513B-A955-1622-C688B5442D47}"/>
                  </a:ext>
                </a:extLst>
              </p14:cNvPr>
              <p14:cNvContentPartPr/>
              <p14:nvPr/>
            </p14:nvContentPartPr>
            <p14:xfrm>
              <a:off x="1023840" y="3404520"/>
              <a:ext cx="1082160" cy="464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CA34323-513B-A955-1622-C688B5442D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480" y="3395160"/>
                <a:ext cx="11008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596F187-582F-32AC-04BB-F480432E6587}"/>
                  </a:ext>
                </a:extLst>
              </p14:cNvPr>
              <p14:cNvContentPartPr/>
              <p14:nvPr/>
            </p14:nvContentPartPr>
            <p14:xfrm>
              <a:off x="8118000" y="1719000"/>
              <a:ext cx="3344400" cy="21398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596F187-582F-32AC-04BB-F480432E65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08640" y="1709640"/>
                <a:ext cx="3363120" cy="21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E11EB55-914E-4914-5FB9-D5BB43E98B3A}"/>
                  </a:ext>
                </a:extLst>
              </p14:cNvPr>
              <p14:cNvContentPartPr/>
              <p14:nvPr/>
            </p14:nvContentPartPr>
            <p14:xfrm>
              <a:off x="7907760" y="1777320"/>
              <a:ext cx="3015000" cy="20728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E11EB55-914E-4914-5FB9-D5BB43E98B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8400" y="1767960"/>
                <a:ext cx="3033720" cy="20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0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998379" y="1236131"/>
            <a:ext cx="10571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 parábola intersecta o eixo das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abscissas</a:t>
            </a:r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(eixo x) quando y = 0. Observe:</a:t>
            </a: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B881C71-F60F-47FC-9F19-F23E46FC1618}"/>
              </a:ext>
            </a:extLst>
          </p:cNvPr>
          <p:cNvGrpSpPr/>
          <p:nvPr/>
        </p:nvGrpSpPr>
        <p:grpSpPr>
          <a:xfrm>
            <a:off x="6073774" y="2051739"/>
            <a:ext cx="5365056" cy="4471516"/>
            <a:chOff x="3162300" y="508000"/>
            <a:chExt cx="6102246" cy="5676901"/>
          </a:xfrm>
        </p:grpSpPr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70EB1CE6-62C0-4A56-9300-992A5907B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E760651-1C3D-42DA-932A-BB0BCDAE1C8B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417CF86-3149-4B4F-B7FE-6FAC8C8CC69F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1589A471-4B2C-454E-BB6B-78AE8BB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6B2EAD5D-52AE-49A9-B1F4-9FCE3F9BFB19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232CAB1-8BA0-48B0-AC93-EB7BE21E255F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A03FB18-5950-406B-B825-2E4B7CA5223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4096209-583F-4F70-A09F-B43F94C412C8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155E2A1-B1DE-4508-8707-3426458D1E9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F93D73E-87B5-4A77-8778-14A2DD4AE370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F84ABE7-23BB-4A69-8F94-442CD8DBD5D0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F7FFFD1-D0A5-49AF-BED9-4D68FCA97542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A53091C-6E6A-4083-85AE-3074B10FA8A7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C194327-6076-42FD-9E48-91E5F85CCE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0604898E-71FD-4BB8-A6D7-E74EB3B7F59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6F0ACED-48F5-473C-9103-8142F4E7D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F3B233F-BD27-42DA-97B3-4BC9335CE29E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E6097EFB-851C-44AE-850F-A83B7096FFC8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5F081A0B-0223-4B79-B8E1-E97345FD6699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F3BD1671-D20C-48CF-B3F3-CA496277AD34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4DCE0629-8E33-44FF-A03E-8BF6FD1C1F91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625A8433-25D1-4308-B1DD-FC2DDE9A133F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6FA69E2C-BE37-4DA1-8C54-522DC8D0A2FD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17A629FD-F543-4D20-B44E-1D34522FB12E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0990D0AB-39E0-443A-B32B-7D9EDA36D7B1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B507E84-7BFF-4412-ABEB-2D2E8B649440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F4ECD725-7E9B-428E-B1FC-BF7B1A831492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136A0D75-702C-4F59-9A5C-8F40A6697747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EC1A6560-E1D1-4763-8A4F-7579BFED2634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3E545886-922A-4B9F-AC97-C091F085DBFF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FDB8F50-5AB5-4204-8E44-A96ACB3AF77A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E45C2CFD-50F9-4686-A706-ACA5FDD66A4D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2D2C3E9E-EE9E-4D3A-8475-5DA0438CA1EC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43FDF5B6-667E-4DCE-84C2-AE399B9E55A7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4D347439-862A-460B-9CB9-C44A1E7AAB94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Espaço Reservado para Conteúdo 2">
            <a:extLst>
              <a:ext uri="{FF2B5EF4-FFF2-40B4-BE49-F238E27FC236}">
                <a16:creationId xmlns:a16="http://schemas.microsoft.com/office/drawing/2014/main" id="{21C4A0BE-A9EE-4184-8834-8C040ABA69E8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QUADRÁTICA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F53DE75-6DC8-5D52-910D-24ECF87F729B}"/>
                  </a:ext>
                </a:extLst>
              </p14:cNvPr>
              <p14:cNvContentPartPr/>
              <p14:nvPr/>
            </p14:nvContentPartPr>
            <p14:xfrm>
              <a:off x="502200" y="1021320"/>
              <a:ext cx="10766520" cy="54108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F53DE75-6DC8-5D52-910D-24ECF87F72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840" y="1011960"/>
                <a:ext cx="10785240" cy="54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4D62561-D4B3-D059-EEB0-4BC90B90833D}"/>
                  </a:ext>
                </a:extLst>
              </p14:cNvPr>
              <p14:cNvContentPartPr/>
              <p14:nvPr/>
            </p14:nvContentPartPr>
            <p14:xfrm>
              <a:off x="3490560" y="5452200"/>
              <a:ext cx="2258640" cy="1086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4D62561-D4B3-D059-EEB0-4BC90B9083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1200" y="5442840"/>
                <a:ext cx="2277360" cy="11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11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998379" y="1236131"/>
            <a:ext cx="1057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Dedução da fórmula de </a:t>
            </a:r>
            <a:r>
              <a:rPr lang="pt-BR" sz="28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Bhaskara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sp>
        <p:nvSpPr>
          <p:cNvPr id="81" name="Espaço Reservado para Conteúdo 2">
            <a:extLst>
              <a:ext uri="{FF2B5EF4-FFF2-40B4-BE49-F238E27FC236}">
                <a16:creationId xmlns:a16="http://schemas.microsoft.com/office/drawing/2014/main" id="{21C4A0BE-A9EE-4184-8834-8C040ABA69E8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QUADRÁTICA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5943963-436F-8E86-9D25-0702CF668EFB}"/>
                  </a:ext>
                </a:extLst>
              </p14:cNvPr>
              <p14:cNvContentPartPr/>
              <p14:nvPr/>
            </p14:nvContentPartPr>
            <p14:xfrm>
              <a:off x="749520" y="1056600"/>
              <a:ext cx="10481760" cy="57546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5943963-436F-8E86-9D25-0702CF668E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160" y="1047240"/>
                <a:ext cx="10500480" cy="57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69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spaço Reservado para Conteúdo 2">
            <a:extLst>
              <a:ext uri="{FF2B5EF4-FFF2-40B4-BE49-F238E27FC236}">
                <a16:creationId xmlns:a16="http://schemas.microsoft.com/office/drawing/2014/main" id="{21C4A0BE-A9EE-4184-8834-8C040ABA69E8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QUADRÁTICA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38CF8D-DD35-EE42-B035-FD52C810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39" y="1109820"/>
            <a:ext cx="6087325" cy="13336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C18FB6F-826C-0C2A-90D0-D33B970581E5}"/>
                  </a:ext>
                </a:extLst>
              </p14:cNvPr>
              <p14:cNvContentPartPr/>
              <p14:nvPr/>
            </p14:nvContentPartPr>
            <p14:xfrm>
              <a:off x="1377720" y="952560"/>
              <a:ext cx="10148040" cy="55674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C18FB6F-826C-0C2A-90D0-D33B970581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360" y="943200"/>
                <a:ext cx="10166760" cy="558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29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998379" y="1236131"/>
            <a:ext cx="1057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Vértice da parábola:</a:t>
            </a:r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sp>
        <p:nvSpPr>
          <p:cNvPr id="81" name="Espaço Reservado para Conteúdo 2">
            <a:extLst>
              <a:ext uri="{FF2B5EF4-FFF2-40B4-BE49-F238E27FC236}">
                <a16:creationId xmlns:a16="http://schemas.microsoft.com/office/drawing/2014/main" id="{21C4A0BE-A9EE-4184-8834-8C040ABA69E8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QUADRÁTICA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2050" name="Picture 2" descr="Função Quadrática - fórmula, cálculo, gráfico e Fórmula de Bhaskara">
            <a:extLst>
              <a:ext uri="{FF2B5EF4-FFF2-40B4-BE49-F238E27FC236}">
                <a16:creationId xmlns:a16="http://schemas.microsoft.com/office/drawing/2014/main" id="{8093B197-2FDC-4F22-8093-E1003DF4D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24" y="1840070"/>
            <a:ext cx="8134497" cy="45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D63753B-CCF0-6D94-5EF1-B2F78561537A}"/>
                  </a:ext>
                </a:extLst>
              </p14:cNvPr>
              <p14:cNvContentPartPr/>
              <p14:nvPr/>
            </p14:nvContentPartPr>
            <p14:xfrm>
              <a:off x="882000" y="1989000"/>
              <a:ext cx="10212480" cy="39042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D63753B-CCF0-6D94-5EF1-B2F7856153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640" y="1979640"/>
                <a:ext cx="10231200" cy="39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7831895-DA02-01B1-03FA-B4007A8FC618}"/>
                  </a:ext>
                </a:extLst>
              </p14:cNvPr>
              <p14:cNvContentPartPr/>
              <p14:nvPr/>
            </p14:nvContentPartPr>
            <p14:xfrm>
              <a:off x="748800" y="4316040"/>
              <a:ext cx="2139480" cy="15822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7831895-DA02-01B1-03FA-B4007A8FC6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9440" y="4306680"/>
                <a:ext cx="2158200" cy="16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2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9C013412AD34480385610ECDC67B1" ma:contentTypeVersion="4" ma:contentTypeDescription="Crie um novo documento." ma:contentTypeScope="" ma:versionID="5a0e165a39a813a9929add247502580d">
  <xsd:schema xmlns:xsd="http://www.w3.org/2001/XMLSchema" xmlns:xs="http://www.w3.org/2001/XMLSchema" xmlns:p="http://schemas.microsoft.com/office/2006/metadata/properties" xmlns:ns2="e5ed7974-3aba-4c2c-b66a-a8d52fafb9e0" targetNamespace="http://schemas.microsoft.com/office/2006/metadata/properties" ma:root="true" ma:fieldsID="d7eb5649b1c774d599192985518b236d" ns2:_="">
    <xsd:import namespace="e5ed7974-3aba-4c2c-b66a-a8d52fafb9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d7974-3aba-4c2c-b66a-a8d52fafb9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12042-6954-4716-BE66-1DDD9D998FD4}"/>
</file>

<file path=customXml/itemProps2.xml><?xml version="1.0" encoding="utf-8"?>
<ds:datastoreItem xmlns:ds="http://schemas.openxmlformats.org/officeDocument/2006/customXml" ds:itemID="{DF18AF9C-8EA2-4888-8762-B186FACD9D5E}">
  <ds:schemaRefs>
    <ds:schemaRef ds:uri="http://schemas.openxmlformats.org/package/2006/metadata/core-properties"/>
    <ds:schemaRef ds:uri="http://schemas.microsoft.com/office/2006/documentManagement/types"/>
    <ds:schemaRef ds:uri="01a25910-aa81-4018-899d-0cd54f109686"/>
    <ds:schemaRef ds:uri="http://schemas.microsoft.com/office/infopath/2007/PartnerControls"/>
    <ds:schemaRef ds:uri="http://purl.org/dc/terms/"/>
    <ds:schemaRef ds:uri="fe79be4a-861a-408f-8feb-9ed3b2dc8772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338D1F9-D5B0-4373-B421-0E9C3BDEB6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215</Words>
  <Application>Microsoft Office PowerPoint</Application>
  <PresentationFormat>Widescreen</PresentationFormat>
  <Paragraphs>39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Modern Love Grunge</vt:lpstr>
      <vt:lpstr>Tema do Office</vt:lpstr>
      <vt:lpstr>     Boa Noite!  Sejam Bem-Vindos!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DIAS</dc:creator>
  <cp:lastModifiedBy>CARLOS HENRIQUE DIAS</cp:lastModifiedBy>
  <cp:revision>6</cp:revision>
  <dcterms:created xsi:type="dcterms:W3CDTF">2020-04-23T22:10:39Z</dcterms:created>
  <dcterms:modified xsi:type="dcterms:W3CDTF">2024-03-23T00:54:50Z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0x010100B5B9C013412AD34480385610ECDC67B1</vt:lpwstr>
  </property>
</Properties>
</file>