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Nunito" panose="02000503030000020003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2483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Web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26336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Bernal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Andres Hurtado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Manuel Alvarado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Salas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Delgado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6325" y="437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uso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60" y="451600"/>
            <a:ext cx="5053028" cy="3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1550" y="4438725"/>
            <a:ext cx="75057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Base de Datos</a:t>
            </a:r>
            <a:endParaRPr sz="1800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69F778-F7D9-49D0-89A2-B163130B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26" y="304800"/>
            <a:ext cx="5574147" cy="4649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11425" y="1800200"/>
            <a:ext cx="4055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Buscamos ofrecer la facilidad de los medicamentos y productos para el cuidado personal al alcance de tu hogar. Los medios de la marca se expandirán con nuevos locales dentro de la zona sur de lima, y ofreciendo el servicio de delivery mediante una una aplicación web.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75" y="1927450"/>
            <a:ext cx="3444026" cy="21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271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Actualizaciones con los artículos nuevos y más recientes.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Personalización de cuenta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Sistema de Puntos de Cliente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Beneficios </a:t>
            </a:r>
            <a:endParaRPr sz="12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613" y="2219613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y Precios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237000" y="1800200"/>
            <a:ext cx="2136900" cy="10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latin typeface="Bree Serif"/>
                <a:ea typeface="Bree Serif"/>
                <a:cs typeface="Bree Serif"/>
                <a:sym typeface="Bree Serif"/>
              </a:rPr>
              <a:t>Servicio Standard.</a:t>
            </a:r>
            <a:br>
              <a:rPr lang="es" sz="1800">
                <a:latin typeface="Bree Serif"/>
                <a:ea typeface="Bree Serif"/>
                <a:cs typeface="Bree Serif"/>
                <a:sym typeface="Bree Serif"/>
              </a:rPr>
            </a:br>
            <a:r>
              <a:rPr lang="es" sz="1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Servicio Express.</a:t>
            </a:r>
            <a:br>
              <a:rPr lang="es" sz="1800">
                <a:latin typeface="Bree Serif"/>
                <a:ea typeface="Bree Serif"/>
                <a:cs typeface="Bree Serif"/>
                <a:sym typeface="Bree Serif"/>
              </a:rPr>
            </a:b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819150" y="1526500"/>
            <a:ext cx="2937000" cy="789600"/>
          </a:xfrm>
          <a:prstGeom prst="flowChartDelay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Productos a precios económicos.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19150" y="2316250"/>
            <a:ext cx="2937000" cy="678300"/>
          </a:xfrm>
          <a:prstGeom prst="flowChartDelay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Delivery veloz.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19150" y="2994550"/>
            <a:ext cx="2937000" cy="678300"/>
          </a:xfrm>
          <a:prstGeom prst="flowChartDelay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Compra Online.</a:t>
            </a:r>
            <a:endParaRPr sz="18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19150" y="3672850"/>
            <a:ext cx="2937000" cy="678300"/>
          </a:xfrm>
          <a:prstGeom prst="flowChartDelay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Bree Serif"/>
                <a:ea typeface="Bree Serif"/>
                <a:cs typeface="Bree Serif"/>
                <a:sym typeface="Bree Serif"/>
              </a:rPr>
              <a:t>Datos protegidos.</a:t>
            </a:r>
            <a:endParaRPr sz="1800">
              <a:solidFill>
                <a:schemeClr val="dk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0" y="2781125"/>
            <a:ext cx="2781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63050" y="290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Canvas Model 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37" y="959375"/>
            <a:ext cx="6123125" cy="3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19150" y="386750"/>
            <a:ext cx="67494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Manejo de Inventario</a:t>
            </a:r>
            <a:endParaRPr sz="180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50" y="720225"/>
            <a:ext cx="6386550" cy="42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25" y="367875"/>
            <a:ext cx="7095324" cy="453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866775"/>
            <a:ext cx="67437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86550" y="4589750"/>
            <a:ext cx="71433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Proceso de Venta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13" y="246950"/>
            <a:ext cx="6553574" cy="44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Bree Serif</vt:lpstr>
      <vt:lpstr>Arial</vt:lpstr>
      <vt:lpstr>Times New Roman</vt:lpstr>
      <vt:lpstr>Nunito</vt:lpstr>
      <vt:lpstr>Calibri</vt:lpstr>
      <vt:lpstr>Shift</vt:lpstr>
      <vt:lpstr>Aplicaciones Web</vt:lpstr>
      <vt:lpstr>Nosotros</vt:lpstr>
      <vt:lpstr>Características</vt:lpstr>
      <vt:lpstr>Beneficios y Precios</vt:lpstr>
      <vt:lpstr>Business Canvas Model </vt:lpstr>
      <vt:lpstr>Manejo de Inventario</vt:lpstr>
      <vt:lpstr>PowerPoint Presentation</vt:lpstr>
      <vt:lpstr>PowerPoint Presentation</vt:lpstr>
      <vt:lpstr>Proceso de Venta </vt:lpstr>
      <vt:lpstr>Caso de uso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Web</dc:title>
  <cp:lastModifiedBy>DOMINIC</cp:lastModifiedBy>
  <cp:revision>1</cp:revision>
  <dcterms:modified xsi:type="dcterms:W3CDTF">2018-05-15T02:55:25Z</dcterms:modified>
</cp:coreProperties>
</file>