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165600" y="6367780"/>
            <a:ext cx="3860800" cy="3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09600" y="59182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5600" y="64287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47625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165600" y="6391275"/>
            <a:ext cx="3860800" cy="342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799128" y="1770166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Ciencias de la Computación II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4831080" y="3018155"/>
            <a:ext cx="64033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/>
              <a:t>Alex Josué Flórez Farfán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851400" y="3572000"/>
            <a:ext cx="35001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Ciencia de Computación – UNSA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 semestre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0" y="-13943"/>
            <a:ext cx="12205970" cy="2124754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609600" y="709612"/>
            <a:ext cx="11098138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¿Cuáles</a:t>
            </a:r>
            <a:r>
              <a:rPr lang="es-ES"/>
              <a:t> temas encontraron interesantes para seguir estudiando durante su carrera de Ciencias de Computación?</a:t>
            </a:r>
            <a:endParaRPr b="1"/>
          </a:p>
        </p:txBody>
      </p:sp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549225" y="2110799"/>
            <a:ext cx="10972800" cy="4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2300"/>
              <a:t>Al desarrollar el </a:t>
            </a:r>
            <a:r>
              <a:rPr lang="es-ES" sz="2300"/>
              <a:t>software</a:t>
            </a:r>
            <a:r>
              <a:rPr lang="es-ES" sz="2300"/>
              <a:t> me interesó aprender más sobre Estructuras de datos Espaciales porque son útiles para la programación de juegos 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s-ES" sz="2300"/>
              <a:t>Al desarrollar el software me </a:t>
            </a:r>
            <a:r>
              <a:rPr lang="es-ES" sz="2300"/>
              <a:t>interesó</a:t>
            </a:r>
            <a:r>
              <a:rPr lang="es-ES" sz="2300"/>
              <a:t> el </a:t>
            </a:r>
            <a:r>
              <a:rPr lang="es-ES" sz="2300"/>
              <a:t>tema de</a:t>
            </a:r>
            <a:r>
              <a:rPr lang="es-ES" sz="2300"/>
              <a:t> POO ya que es </a:t>
            </a:r>
            <a:r>
              <a:rPr lang="es-ES" sz="2300"/>
              <a:t>útil</a:t>
            </a:r>
            <a:r>
              <a:rPr lang="es-ES" sz="2300"/>
              <a:t> porque ayuda a crear </a:t>
            </a:r>
            <a:r>
              <a:rPr lang="es-ES" sz="2300"/>
              <a:t>código</a:t>
            </a:r>
            <a:r>
              <a:rPr lang="es-ES" sz="2300"/>
              <a:t> mantenible y comprensible, </a:t>
            </a:r>
            <a:r>
              <a:rPr lang="es-ES" sz="2300"/>
              <a:t>así</a:t>
            </a:r>
            <a:r>
              <a:rPr lang="es-ES" sz="2300"/>
              <a:t> mismo reutilizar </a:t>
            </a:r>
            <a:r>
              <a:rPr lang="es-ES" sz="2300"/>
              <a:t>código</a:t>
            </a:r>
            <a:r>
              <a:rPr lang="es-ES" sz="2300"/>
              <a:t>.</a:t>
            </a:r>
            <a:endParaRPr sz="2300"/>
          </a:p>
          <a:p>
            <a:pPr indent="-2857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s-ES" sz="2300"/>
              <a:t>Al desarrollar el software me interesó el tema de </a:t>
            </a:r>
            <a:r>
              <a:rPr lang="es-ES" sz="2300"/>
              <a:t>metaprogramación</a:t>
            </a:r>
            <a:r>
              <a:rPr lang="es-ES" sz="2300"/>
              <a:t> porque son de mucha utilidad para el rendimiento del programa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609600" y="236558"/>
            <a:ext cx="11098138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Cuáles serían posibles proyectos futuros derivados del trabajo que hicieron</a:t>
            </a:r>
            <a:endParaRPr b="1"/>
          </a:p>
        </p:txBody>
      </p:sp>
      <p:sp>
        <p:nvSpPr>
          <p:cNvPr id="181" name="Google Shape;181;p23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/>
              <a:t>Crear un sistema de asistencia y notas para que los profesores puedan llevar un mejor manejo desde una app.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Crear un videojuego que aliente a los niños a aprender </a:t>
            </a:r>
            <a:r>
              <a:rPr lang="es-ES"/>
              <a:t>programación</a:t>
            </a:r>
            <a:r>
              <a:rPr lang="es-E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Crear una </a:t>
            </a:r>
            <a:r>
              <a:rPr lang="es-ES"/>
              <a:t>aplicación</a:t>
            </a:r>
            <a:r>
              <a:rPr lang="es-ES"/>
              <a:t> interactiva para que los niños desarrollen habilidades </a:t>
            </a:r>
            <a:r>
              <a:rPr lang="es-ES"/>
              <a:t>básicas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609600" y="236558"/>
            <a:ext cx="11098138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Demostración del software</a:t>
            </a:r>
            <a:endParaRPr b="1"/>
          </a:p>
        </p:txBody>
      </p:sp>
      <p:sp>
        <p:nvSpPr>
          <p:cNvPr id="190" name="Google Shape;190;p24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/>
              <a:t>Video de demostración del software donde expliquen las funcionalidades y además las características de programación que están utilizando.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/>
              <a:t>Por ejemplo.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ES"/>
              <a:t>En esta ventana aparecen 4 componentes, que el código interactúan usando polimorfismo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s-ES"/>
              <a:t>Los gráficos que se presentan corresponden a las clases heredadas del framework 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609600" y="236558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000"/>
              <a:t>Juego de Bomberman</a:t>
            </a:r>
            <a:endParaRPr b="1" sz="4000"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s-ES"/>
              <a:t>Desarrollado por: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s-ES" sz="2800"/>
              <a:t>Anthony Criz Ccolque Quispe</a:t>
            </a:r>
            <a:endParaRPr sz="28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s-ES" sz="2800"/>
              <a:t>Diego Fernando Saldaña Moscoso</a:t>
            </a:r>
            <a:endParaRPr sz="28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s-ES" sz="2800"/>
              <a:t>Juan Diego Huamani Vilca</a:t>
            </a:r>
            <a:endParaRPr sz="28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s-ES" sz="2800"/>
              <a:t>Natalie Marleny Lazo Paxi</a:t>
            </a:r>
            <a:endParaRPr sz="28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s-ES" sz="2800"/>
              <a:t>Ricardo Alexander Rodríguez Pumacayo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Link del repositorio del software: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 sz="2400"/>
              <a:t>https://github.com/DiegoSaldanaM/EPCC-CCII-PROYECTO-FINAL.git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609600" y="236558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000"/>
              <a:t>Descripción del Software</a:t>
            </a:r>
            <a:endParaRPr b="1" sz="4000"/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2800"/>
              <a:t>Descripción</a:t>
            </a:r>
            <a:r>
              <a:rPr b="1" lang="es-ES" sz="2800"/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 sz="2800"/>
              <a:t>Bomberman es un juego de estrategia, donde el protagonista emplea bombas para abrirse camino a través de los diversos laberintos que atraviesa,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2800"/>
              <a:t>Objetivos: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2800"/>
              <a:t>El objetivo en Bomberman es matar a todos los enemigos con la explosión de tus bombas y así poder avanzar al siguiente nivel. Para ello tendrás que acorralarlos, agarrarlos desprevenidos y </a:t>
            </a:r>
            <a:r>
              <a:rPr lang="es-ES" sz="2800"/>
              <a:t>moverse de</a:t>
            </a:r>
            <a:r>
              <a:rPr lang="es-ES" sz="2800"/>
              <a:t> manera estratégica.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609600" y="236558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Objetivos iniciales versus objetivos alcanzados</a:t>
            </a:r>
            <a:endParaRPr b="1"/>
          </a:p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/>
              <a:t>Objetivos Iniciales: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Crear una interfaz para el juego.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Crear un menú de instrucciones.	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Poder guardar y cargar la partida.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Niveles aleatorios.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El juego debe ser multijugador.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Sistema de bombas y power-ups.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Crear enemigos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609600" y="236558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Objetivos iniciales versus objetivos alcanzados</a:t>
            </a:r>
            <a:endParaRPr b="1"/>
          </a:p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s-ES"/>
              <a:t>Objetivos Alcanzados: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Crear una interfaz para el juego.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Crear un menú de instrucciones.	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Niveles aleatorios.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Solo se </a:t>
            </a:r>
            <a:r>
              <a:rPr lang="es-ES"/>
              <a:t>logró</a:t>
            </a:r>
            <a:r>
              <a:rPr lang="es-ES"/>
              <a:t> implementar el Sistema de bombas.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s-ES"/>
              <a:t>Crear enemigos.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609600" y="236558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900"/>
              <a:t>¿Qué</a:t>
            </a:r>
            <a:r>
              <a:rPr lang="es-ES" sz="3900"/>
              <a:t> conceptos de programación aplicaron?</a:t>
            </a:r>
            <a:endParaRPr b="1" sz="3900"/>
          </a:p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16588" y="1239688"/>
            <a:ext cx="109728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ES"/>
              <a:t>Programación</a:t>
            </a:r>
            <a:r>
              <a:rPr lang="es-ES"/>
              <a:t> orientada a objetos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Templates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Metaprogramación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Herencia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Punteros Dobles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Contenedores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609600" y="236558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Aspectos positivos durante el desarrollo del software</a:t>
            </a:r>
            <a:endParaRPr b="1"/>
          </a:p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609600" y="1239688"/>
            <a:ext cx="109728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Aprendí a usar monoDevelop que sirve para codificar aplicaciones .NET de </a:t>
            </a:r>
            <a:r>
              <a:rPr lang="es-ES"/>
              <a:t>Microsoft</a:t>
            </a:r>
            <a:r>
              <a:rPr lang="es-E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Aumento mi conocimiento sobre las posibilidades que brinda C++.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Aprendí a usar Formularios con Visual Studio Community.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Aprendí a utilizar librerías de Visual Studio.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609600" y="236558"/>
            <a:ext cx="11098138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Aspectos negativos durante el desarrollo del proyecto</a:t>
            </a:r>
            <a:endParaRPr b="1"/>
          </a:p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s-ES" sz="3000"/>
              <a:t>Al comienzo del proyecto se tuvo problemas con Windows forms, puesto que algunos compañeros trabajan en Linux, pero pudieron trabajar en monoDevelop.</a:t>
            </a:r>
            <a:endParaRPr sz="30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Fue complicado conseguir un IDE donde se pueda usar formularios.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Hubo problemas con la </a:t>
            </a:r>
            <a:r>
              <a:rPr lang="es-ES"/>
              <a:t>detección</a:t>
            </a:r>
            <a:r>
              <a:rPr lang="es-ES"/>
              <a:t> de objetos a la hora de juntar el </a:t>
            </a:r>
            <a:r>
              <a:rPr lang="es-ES"/>
              <a:t>código</a:t>
            </a:r>
            <a:r>
              <a:rPr lang="es-ES"/>
              <a:t> en uno solo.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Fue complicado elegir el rumbo que </a:t>
            </a:r>
            <a:r>
              <a:rPr lang="es-ES"/>
              <a:t>tomaría</a:t>
            </a:r>
            <a:r>
              <a:rPr lang="es-ES"/>
              <a:t> el juego.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0" y="-13943"/>
            <a:ext cx="12205970" cy="1083617"/>
          </a:xfrm>
          <a:prstGeom prst="rect">
            <a:avLst/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609600" y="236558"/>
            <a:ext cx="11098138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Cómo se organizaron para desarrollar el software</a:t>
            </a:r>
            <a:endParaRPr b="1"/>
          </a:p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4165600" y="6402070"/>
            <a:ext cx="3860800" cy="316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Ciencias de la Computación II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09600" y="1292225"/>
            <a:ext cx="10972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/>
              <a:t>Empezamos por crear el escenario del juego, luego cada integrante se </a:t>
            </a:r>
            <a:r>
              <a:rPr lang="es-ES"/>
              <a:t>encargó</a:t>
            </a:r>
            <a:r>
              <a:rPr lang="es-ES"/>
              <a:t> de hacer una parte del juego, por ejemplo: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❖"/>
            </a:pPr>
            <a:r>
              <a:rPr lang="es-ES"/>
              <a:t>Uno se </a:t>
            </a:r>
            <a:r>
              <a:rPr lang="es-ES"/>
              <a:t>encargaría</a:t>
            </a:r>
            <a:r>
              <a:rPr lang="es-ES"/>
              <a:t> del personaje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❖"/>
            </a:pPr>
            <a:r>
              <a:rPr lang="es-ES"/>
              <a:t>Uno se encargaría de</a:t>
            </a:r>
            <a:r>
              <a:rPr lang="es-ES"/>
              <a:t> las bombas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❖"/>
            </a:pPr>
            <a:r>
              <a:rPr lang="es-ES"/>
              <a:t>Uno se encargaría del</a:t>
            </a:r>
            <a:r>
              <a:rPr lang="es-ES"/>
              <a:t> </a:t>
            </a:r>
            <a:r>
              <a:rPr lang="es-ES"/>
              <a:t>menú</a:t>
            </a:r>
            <a:r>
              <a:rPr lang="es-ES"/>
              <a:t> del juego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❖"/>
            </a:pPr>
            <a:r>
              <a:rPr lang="es-ES"/>
              <a:t>Uno se </a:t>
            </a:r>
            <a:r>
              <a:rPr lang="es-ES"/>
              <a:t>encargaría</a:t>
            </a:r>
            <a:r>
              <a:rPr lang="es-ES"/>
              <a:t> del enemigo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❖"/>
            </a:pPr>
            <a:r>
              <a:rPr lang="es-ES"/>
              <a:t>Uno se </a:t>
            </a:r>
            <a:r>
              <a:rPr lang="es-ES"/>
              <a:t>encargaría</a:t>
            </a:r>
            <a:r>
              <a:rPr lang="es-ES"/>
              <a:t> de que los objetos </a:t>
            </a:r>
            <a:r>
              <a:rPr lang="es-ES"/>
              <a:t>interactúen</a:t>
            </a:r>
            <a:r>
              <a:rPr lang="es-ES"/>
              <a:t> correctamente </a:t>
            </a:r>
            <a:r>
              <a:rPr lang="es-ES"/>
              <a:t>entre sí</a:t>
            </a:r>
            <a:r>
              <a:rPr lang="es-E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ar Driv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000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