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626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2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64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8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72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299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17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54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00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83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85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01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121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937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86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B6CF-297D-4E08-9A97-2A950162278F}" type="datetimeFigureOut">
              <a:rPr lang="es-MX" smtClean="0"/>
              <a:t>11/02/2018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F8B4CF-AB65-4960-BFF1-E0AC67394E7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88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57D1-8630-4D86-9B14-7E08F3E90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06" y="1699592"/>
            <a:ext cx="9144000" cy="129685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INSTITUTO TECNOLOGICO DE NUEVO LEON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8B03B-D54C-46C9-BA57-DC5137404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583" y="3776043"/>
            <a:ext cx="9342782" cy="271752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III-. Optimización</a:t>
            </a:r>
          </a:p>
          <a:p>
            <a:pPr algn="just"/>
            <a:r>
              <a:rPr lang="es-MX" dirty="0"/>
              <a:t>ISC </a:t>
            </a:r>
          </a:p>
          <a:p>
            <a:endParaRPr lang="es-MX" dirty="0"/>
          </a:p>
          <a:p>
            <a:pPr algn="just"/>
            <a:r>
              <a:rPr lang="es-MX" dirty="0"/>
              <a:t>Nombre</a:t>
            </a:r>
          </a:p>
          <a:p>
            <a:pPr algn="just"/>
            <a:r>
              <a:rPr lang="es-MX" dirty="0"/>
              <a:t>Diego Fernandez    1548023</a:t>
            </a:r>
          </a:p>
          <a:p>
            <a:pPr algn="just"/>
            <a:r>
              <a:rPr lang="es-MX" dirty="0"/>
              <a:t>Mauricio Tamez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21632-9386-4B6A-BC7E-35170127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706" y="20489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5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4F7E-FFD9-400E-9AB7-3734F30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71BB-DAE4-4B1D-8045-33C9323A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00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726D-7C64-4A5B-8FD8-5617B730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6AA0-68DE-4C8C-836F-BE18DE9AC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/>
          <a:lstStyle/>
          <a:p>
            <a:pPr algn="just"/>
            <a:r>
              <a:rPr lang="es-MX" dirty="0"/>
              <a:t>Las optimizaciones pueden realizarse de diferentes formas.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 Las optimizaciones se realizan en base al alcance ofrecido por el compilador.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 La optimización va a depender del lenguaje de programación y es directamente proporcional al tiempo de compilación; es decir, entre más optimización mayor tiempo de compilación. 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La optimización es un proceso que tiene a minimizar o maximizar alguna variable de rendimiento, generalmente tiempo, espacio, procesador, etc. </a:t>
            </a:r>
          </a:p>
        </p:txBody>
      </p:sp>
    </p:spTree>
    <p:extLst>
      <p:ext uri="{BB962C8B-B14F-4D97-AF65-F5344CB8AC3E}">
        <p14:creationId xmlns:p14="http://schemas.microsoft.com/office/powerpoint/2010/main" val="61743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A3BE-B3F8-4D85-B6E0-D2CA8E35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 Tipos de Optimización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64A3-5F7E-4901-BFC3-F6207C03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0" y="2133600"/>
            <a:ext cx="9251742" cy="4439478"/>
          </a:xfrm>
        </p:spPr>
        <p:txBody>
          <a:bodyPr/>
          <a:lstStyle/>
          <a:p>
            <a:pPr algn="just"/>
            <a:r>
              <a:rPr lang="es-MX" dirty="0"/>
              <a:t>Dentro de los tipos de optimización se derivan los siguientes: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optimización local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optimización de ciclo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 optimización global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optimización de mirilla.</a:t>
            </a:r>
          </a:p>
        </p:txBody>
      </p:sp>
    </p:spTree>
    <p:extLst>
      <p:ext uri="{BB962C8B-B14F-4D97-AF65-F5344CB8AC3E}">
        <p14:creationId xmlns:p14="http://schemas.microsoft.com/office/powerpoint/2010/main" val="31617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DFF9-9E59-49E6-B9CD-EAC268E6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3.1.1 Locales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FBC6-9A42-4A2D-A1B0-FF4CB7B9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72000"/>
          </a:xfrm>
        </p:spPr>
        <p:txBody>
          <a:bodyPr/>
          <a:lstStyle/>
          <a:p>
            <a:pPr algn="just"/>
            <a:r>
              <a:rPr lang="es-MX" dirty="0"/>
              <a:t>se realiza sobre módulos del programa.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 característica de las optimizaciones locales es que solo se ven reflejados en dichas secciones.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 optimización local sirve cuando un bloque de programa o sección es crítico por ejemplo: E/S, la concurrencia, la rapidez y confiabilidad de un conjunto de instrucciones.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Como el espacio de soluciones es más pequeño la optimización local es más rápida. </a:t>
            </a:r>
          </a:p>
        </p:txBody>
      </p:sp>
    </p:spTree>
    <p:extLst>
      <p:ext uri="{BB962C8B-B14F-4D97-AF65-F5344CB8AC3E}">
        <p14:creationId xmlns:p14="http://schemas.microsoft.com/office/powerpoint/2010/main" val="226570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210E-5B31-4816-858D-97210DB9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3.1.2 Ciclos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8AE2-9F12-4419-A783-21BF5554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17983"/>
            <a:ext cx="8911687" cy="519485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Los ciclos son una de las partes más esenciales en el rendimiento de un programa.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La mayoría de las optimizaciones sobre ciclos tratan de encontrar elementos que no deben repetirse en un ciclo.</a:t>
            </a:r>
          </a:p>
          <a:p>
            <a:r>
              <a:rPr lang="es-MX" b="1" dirty="0"/>
              <a:t>ejemplo:</a:t>
            </a:r>
          </a:p>
          <a:p>
            <a:pPr marL="0" indent="0">
              <a:buNone/>
            </a:pPr>
            <a:r>
              <a:rPr lang="es-MX" b="1" dirty="0"/>
              <a:t>while(a == b) {</a:t>
            </a:r>
          </a:p>
          <a:p>
            <a:pPr marL="0" indent="0">
              <a:buNone/>
            </a:pPr>
            <a:r>
              <a:rPr lang="es-MX" b="1" dirty="0"/>
              <a:t> int c = a;</a:t>
            </a:r>
          </a:p>
          <a:p>
            <a:pPr marL="0" indent="0">
              <a:buNone/>
            </a:pPr>
            <a:r>
              <a:rPr lang="es-MX" b="1" dirty="0"/>
              <a:t> c = 5;</a:t>
            </a:r>
          </a:p>
          <a:p>
            <a:pPr marL="0" indent="0">
              <a:buNone/>
            </a:pPr>
            <a:r>
              <a:rPr lang="es-MX" b="1" dirty="0"/>
              <a:t> …;</a:t>
            </a:r>
          </a:p>
          <a:p>
            <a:pPr marL="0" indent="0">
              <a:buNone/>
            </a:pPr>
            <a:r>
              <a:rPr lang="es-MX" b="1" dirty="0"/>
              <a:t>}</a:t>
            </a:r>
          </a:p>
          <a:p>
            <a:r>
              <a:rPr lang="es-MX" dirty="0"/>
              <a:t>En este caso es mejor pasar el Int c =a; fuera del ciclo de ser posible.</a:t>
            </a:r>
          </a:p>
          <a:p>
            <a:endParaRPr lang="es-MX" dirty="0"/>
          </a:p>
          <a:p>
            <a:r>
              <a:rPr lang="es-MX" dirty="0"/>
              <a:t>Otros uso de la optimización pueden ser el mejoramiento de consultas en SQL o en aplicaciones remotas (sockets, E/S, etc.)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035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9902-2B06-4F88-B16D-19EE9377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3.1.3 Globales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606A-4AA4-4CBE-92C3-399770EC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887" y="1616765"/>
            <a:ext cx="9594573" cy="498281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La optimización global se da con respecto a todo el código. </a:t>
            </a:r>
          </a:p>
          <a:p>
            <a:pPr algn="just"/>
            <a:r>
              <a:rPr lang="es-MX" dirty="0"/>
              <a:t>Este tipo de optimización es más lenta pero mejora el desempeño general de todo programa. </a:t>
            </a:r>
          </a:p>
          <a:p>
            <a:pPr algn="just"/>
            <a:r>
              <a:rPr lang="es-MX" b="1" dirty="0"/>
              <a:t>ejemplo</a:t>
            </a:r>
          </a:p>
          <a:p>
            <a:pPr marL="0" indent="0" algn="just">
              <a:buNone/>
            </a:pPr>
            <a:r>
              <a:rPr lang="es-MX" b="1" dirty="0"/>
              <a:t>Int fact(int n) {</a:t>
            </a:r>
          </a:p>
          <a:p>
            <a:pPr marL="0" indent="0" algn="just">
              <a:buNone/>
            </a:pPr>
            <a:r>
              <a:rPr lang="es-MX" b="1" dirty="0"/>
              <a:t>Int r;</a:t>
            </a:r>
          </a:p>
          <a:p>
            <a:pPr marL="0" indent="0" algn="just">
              <a:buNone/>
            </a:pPr>
            <a:r>
              <a:rPr lang="es-MX" b="1" dirty="0"/>
              <a:t>r=1</a:t>
            </a:r>
          </a:p>
          <a:p>
            <a:pPr marL="0" indent="0" algn="just">
              <a:buNone/>
            </a:pPr>
            <a:r>
              <a:rPr lang="es-MX" b="1" dirty="0"/>
              <a:t>i=1;</a:t>
            </a:r>
          </a:p>
          <a:p>
            <a:pPr marL="0" indent="0" algn="just">
              <a:buNone/>
            </a:pPr>
            <a:r>
              <a:rPr lang="es-MX" b="1" dirty="0"/>
              <a:t>While (i&lt;=n){</a:t>
            </a:r>
          </a:p>
          <a:p>
            <a:pPr marL="0" indent="0" algn="just">
              <a:buNone/>
            </a:pPr>
            <a:r>
              <a:rPr lang="es-MX" b="1" dirty="0"/>
              <a:t>R = r * i;</a:t>
            </a:r>
          </a:p>
          <a:p>
            <a:pPr marL="0" indent="0" algn="just">
              <a:buNone/>
            </a:pPr>
            <a:r>
              <a:rPr lang="es-MX" b="1" dirty="0"/>
              <a:t>++i;</a:t>
            </a:r>
          </a:p>
          <a:p>
            <a:pPr marL="0" indent="0" algn="just">
              <a:buNone/>
            </a:pPr>
            <a:r>
              <a:rPr lang="es-MX" b="1" dirty="0"/>
              <a:t>}</a:t>
            </a:r>
          </a:p>
          <a:p>
            <a:pPr marL="0" indent="0" algn="just">
              <a:buNone/>
            </a:pPr>
            <a:r>
              <a:rPr lang="es-MX" b="1" dirty="0"/>
              <a:t>return r;</a:t>
            </a:r>
          </a:p>
          <a:p>
            <a:pPr marL="0" indent="0" algn="just">
              <a:buNone/>
            </a:pPr>
            <a:r>
              <a:rPr lang="es-MX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3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6D2E-E8B8-4E49-87AE-BEC54F4D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3.1.4 De mirilla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BAA2-7C6B-4BFF-9741-27AA6BD1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905001"/>
            <a:ext cx="8911687" cy="47608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La optimización de mirilla trata de estructurar de manera eficiente el flujo del programa, sobre todo en instrucciones de bifurcación como son las decisiones, ciclos y saltos de rutinas. </a:t>
            </a:r>
          </a:p>
          <a:p>
            <a:pPr marL="0" indent="0" algn="just">
              <a:buNone/>
            </a:pPr>
            <a:r>
              <a:rPr lang="es-MX" b="1" dirty="0"/>
              <a:t>Instrucciones de bifurcación</a:t>
            </a:r>
          </a:p>
          <a:p>
            <a:pPr algn="just"/>
            <a:r>
              <a:rPr lang="es-MX" dirty="0"/>
              <a:t>Interrumpen el flujo normal de un programa, es decir que evitan que se ejecute alguna instrucción del programa y salta a otra parte del programa.</a:t>
            </a:r>
          </a:p>
          <a:p>
            <a:pPr algn="just"/>
            <a:r>
              <a:rPr lang="es-MX" b="1" dirty="0"/>
              <a:t>Por ejemplo: el break</a:t>
            </a:r>
          </a:p>
          <a:p>
            <a:pPr marL="0" indent="0" algn="just">
              <a:buNone/>
            </a:pPr>
            <a:r>
              <a:rPr lang="es-MX" b="1" dirty="0"/>
              <a:t>Switch (expresión que estamos evaluando)</a:t>
            </a:r>
          </a:p>
          <a:p>
            <a:pPr marL="0" indent="0" algn="just">
              <a:buNone/>
            </a:pPr>
            <a:r>
              <a:rPr lang="es-MX" b="1" dirty="0"/>
              <a:t>{</a:t>
            </a:r>
          </a:p>
          <a:p>
            <a:pPr marL="0" indent="0" algn="just">
              <a:buNone/>
            </a:pPr>
            <a:r>
              <a:rPr lang="es-MX" b="1" dirty="0"/>
              <a:t>Case 1: cout &lt;&lt; “Hola” ;</a:t>
            </a:r>
          </a:p>
          <a:p>
            <a:pPr marL="0" indent="0" algn="just">
              <a:buNone/>
            </a:pPr>
            <a:r>
              <a:rPr lang="es-MX" b="1" dirty="0"/>
              <a:t>Break;</a:t>
            </a:r>
          </a:p>
          <a:p>
            <a:pPr marL="0" indent="0" algn="just">
              <a:buNone/>
            </a:pPr>
            <a:r>
              <a:rPr lang="es-MX" b="1" dirty="0"/>
              <a:t>Case 2: cout &lt;&lt; “amigos”;</a:t>
            </a:r>
          </a:p>
          <a:p>
            <a:pPr marL="0" indent="0" algn="just">
              <a:buNone/>
            </a:pPr>
            <a:r>
              <a:rPr lang="es-MX" b="1" dirty="0"/>
              <a:t>Break;</a:t>
            </a:r>
          </a:p>
          <a:p>
            <a:pPr marL="0" indent="0" algn="just">
              <a:buNone/>
            </a:pPr>
            <a:r>
              <a:rPr lang="es-MX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87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D510-B836-4CBD-89DA-72A3B286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5A94-19FF-4475-96ED-EEC30A34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pPr algn="just"/>
            <a:r>
              <a:rPr lang="es-MX" b="1" u="sng" dirty="0"/>
              <a:t>http://itpn.mx/recursosisc/7semestre/leguajesyautomatas2/Unidad%20III.pdf</a:t>
            </a:r>
          </a:p>
        </p:txBody>
      </p:sp>
    </p:spTree>
    <p:extLst>
      <p:ext uri="{BB962C8B-B14F-4D97-AF65-F5344CB8AC3E}">
        <p14:creationId xmlns:p14="http://schemas.microsoft.com/office/powerpoint/2010/main" val="1342652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485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INSTITUTO TECNOLOGICO DE NUEVO LEON</vt:lpstr>
      <vt:lpstr>INDICE</vt:lpstr>
      <vt:lpstr>Introducción</vt:lpstr>
      <vt:lpstr>3.1 Tipos de Optimización</vt:lpstr>
      <vt:lpstr>3.1.1 Locales</vt:lpstr>
      <vt:lpstr>3.1.2 Ciclos</vt:lpstr>
      <vt:lpstr>3.1.3 Globales</vt:lpstr>
      <vt:lpstr>3.1.4 De mirilla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TECNOLOGICO DE NUEVO LEON</dc:title>
  <dc:creator>Diego Fernandez</dc:creator>
  <cp:lastModifiedBy>Diego Fernandez</cp:lastModifiedBy>
  <cp:revision>6</cp:revision>
  <dcterms:created xsi:type="dcterms:W3CDTF">2018-02-05T19:34:32Z</dcterms:created>
  <dcterms:modified xsi:type="dcterms:W3CDTF">2018-02-11T21:21:13Z</dcterms:modified>
</cp:coreProperties>
</file>