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F5BE7-CE43-4F54-AC75-18336D9B718D}" v="612" dt="2022-12-04T18:24:58.024"/>
    <p1510:client id="{9E79B3EA-3130-489C-9575-BEDF38B77F62}" v="239" dt="2022-12-04T18:10:55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Linguagem Sol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/>
                <a:cs typeface="Calibri"/>
              </a:rPr>
              <a:t>Diego Saragoza da Silva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20FA6F9-125F-9F41-628B-FF0FBD829E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6362" y="5028532"/>
            <a:ext cx="1800000" cy="18038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2CB321-B31D-3D01-D83D-419B0BF4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 que é a linguagem Sol?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37C3-CDEE-6647-2DD0-0DF2CF63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Fracamente tipada</a:t>
            </a:r>
          </a:p>
          <a:p>
            <a:r>
              <a:rPr lang="en-US" dirty="0">
                <a:latin typeface="Times New Roman"/>
                <a:cs typeface="Times New Roman"/>
              </a:rPr>
              <a:t>Blocos com estilo VB (begin e end)</a:t>
            </a:r>
          </a:p>
          <a:p>
            <a:r>
              <a:rPr lang="en-US" dirty="0">
                <a:latin typeface="Times New Roman"/>
                <a:cs typeface="Times New Roman"/>
              </a:rPr>
              <a:t>Recursão</a:t>
            </a:r>
          </a:p>
          <a:p>
            <a:r>
              <a:rPr lang="en-US" dirty="0">
                <a:latin typeface="Times New Roman"/>
                <a:cs typeface="Times New Roman"/>
              </a:rPr>
              <a:t>Estruturas básicas de decisão e loop (if e while)</a:t>
            </a:r>
          </a:p>
          <a:p>
            <a:r>
              <a:rPr lang="en-US" dirty="0">
                <a:latin typeface="Times New Roman"/>
                <a:cs typeface="Times New Roman"/>
              </a:rPr>
              <a:t>Tipos básicos (int e string)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122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0A4F-1CE0-57D9-D99E-A5B3F58B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Ideia 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8B52-DEED-3887-9302-312B01FE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Calibri"/>
              </a:rPr>
              <a:t>Declarações globais e locais (global e local)</a:t>
            </a:r>
          </a:p>
          <a:p>
            <a:r>
              <a:rPr lang="en-US" dirty="0">
                <a:latin typeface="Times New Roman"/>
                <a:cs typeface="Calibri"/>
              </a:rPr>
              <a:t>Mais estruturas de decisão e loop (switch case e repeate while)</a:t>
            </a:r>
          </a:p>
          <a:p>
            <a:r>
              <a:rPr lang="en-US" dirty="0">
                <a:latin typeface="Times New Roman"/>
                <a:cs typeface="Calibri"/>
              </a:rPr>
              <a:t>Mais operadores de comparação (maior igual, menor igual e etc)</a:t>
            </a:r>
          </a:p>
          <a:p>
            <a:r>
              <a:rPr lang="en-US" dirty="0">
                <a:latin typeface="Times New Roman"/>
                <a:cs typeface="Calibri"/>
              </a:rPr>
              <a:t>Mais operadores binários (mod, pow e etc)</a:t>
            </a:r>
          </a:p>
          <a:p>
            <a:r>
              <a:rPr lang="en-US" dirty="0">
                <a:latin typeface="Times New Roman"/>
                <a:cs typeface="Calibri"/>
              </a:rPr>
              <a:t>Implementação via Flex, Bison e LLVM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2CDA9D4-A8BA-C4C4-1370-CAE4543FA5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6362" y="5028532"/>
            <a:ext cx="1800000" cy="180383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0448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BA67-110E-8EDF-975E-4E45E34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BD5C-6AE0-FF8D-42E3-79CBCDE8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830"/>
          </a:xfrm>
        </p:spPr>
        <p:txBody>
          <a:bodyPr/>
          <a:lstStyle/>
          <a:p>
            <a:r>
              <a:rPr lang="en-US" dirty="0"/>
              <a:t>Análise léxica via Flex</a:t>
            </a:r>
          </a:p>
          <a:p>
            <a:r>
              <a:rPr lang="en-US" dirty="0"/>
              <a:t>Análise semântica e construção da AST via Bison</a:t>
            </a:r>
          </a:p>
          <a:p>
            <a:r>
              <a:rPr lang="en-US" dirty="0"/>
              <a:t>Assembly ou geração de binário via LLVM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844B6CE-5D84-6BE0-5C7E-C58B173ACC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6362" y="5028532"/>
            <a:ext cx="1800000" cy="18038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338BA-532D-05A5-BA69-AB6C8E15DCA1}"/>
              </a:ext>
            </a:extLst>
          </p:cNvPr>
          <p:cNvSpPr txBox="1">
            <a:spLocks/>
          </p:cNvSpPr>
          <p:nvPr/>
        </p:nvSpPr>
        <p:spPr>
          <a:xfrm>
            <a:off x="838200" y="4689045"/>
            <a:ext cx="10515600" cy="18038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Documentação fraca</a:t>
            </a:r>
          </a:p>
          <a:p>
            <a:r>
              <a:rPr lang="en-US" dirty="0"/>
              <a:t>Não existem exemplos para casos específicos</a:t>
            </a:r>
          </a:p>
          <a:p>
            <a:r>
              <a:rPr lang="en-US" dirty="0"/>
              <a:t>Geração de código binário complexo e sem suporte para operações diversas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A4064-8221-2207-F6FB-8A160B249A39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Times New Roman"/>
                <a:cs typeface="Calibri Light"/>
              </a:rPr>
              <a:t>Falta documentação e suporte</a:t>
            </a:r>
          </a:p>
        </p:txBody>
      </p:sp>
    </p:spTree>
    <p:extLst>
      <p:ext uri="{BB962C8B-B14F-4D97-AF65-F5344CB8AC3E}">
        <p14:creationId xmlns:p14="http://schemas.microsoft.com/office/powerpoint/2010/main" val="363030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E5DA1-346D-DF17-B346-2002C1E8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final após os cortes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F85C025-6448-F136-7764-B4A33060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6362" y="5028532"/>
            <a:ext cx="1800000" cy="18038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95DBA2F-363E-7E7E-B3FB-9D8AAF3B926A}"/>
              </a:ext>
            </a:extLst>
          </p:cNvPr>
          <p:cNvSpPr txBox="1"/>
          <p:nvPr/>
        </p:nvSpPr>
        <p:spPr>
          <a:xfrm>
            <a:off x="838201" y="1829468"/>
            <a:ext cx="5257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/>
              <a:t>function sum(a, b) begin</a:t>
            </a:r>
          </a:p>
          <a:p>
            <a:r>
              <a:rPr lang="pt-BR" spc="300"/>
              <a:t>    return a + b</a:t>
            </a:r>
          </a:p>
          <a:p>
            <a:r>
              <a:rPr lang="pt-BR" spc="300"/>
              <a:t>end</a:t>
            </a:r>
          </a:p>
          <a:p>
            <a:endParaRPr lang="pt-BR" spc="300"/>
          </a:p>
          <a:p>
            <a:r>
              <a:rPr lang="pt-BR" spc="300"/>
              <a:t>function main() begin</a:t>
            </a:r>
          </a:p>
          <a:p>
            <a:r>
              <a:rPr lang="pt-BR" spc="300"/>
              <a:t>    var x, y, z</a:t>
            </a:r>
          </a:p>
          <a:p>
            <a:endParaRPr lang="pt-BR" spc="300"/>
          </a:p>
          <a:p>
            <a:r>
              <a:rPr lang="pt-BR" spc="300"/>
              <a:t>    x = 10</a:t>
            </a:r>
          </a:p>
          <a:p>
            <a:r>
              <a:rPr lang="pt-BR" spc="300"/>
              <a:t>    y = 100</a:t>
            </a:r>
          </a:p>
          <a:p>
            <a:r>
              <a:rPr lang="pt-BR" spc="300"/>
              <a:t>    z = sum(x, y)</a:t>
            </a:r>
          </a:p>
          <a:p>
            <a:endParaRPr lang="pt-BR" spc="300"/>
          </a:p>
          <a:p>
            <a:r>
              <a:rPr lang="pt-BR" spc="300"/>
              <a:t>    while (z &gt; 0) begin</a:t>
            </a:r>
          </a:p>
          <a:p>
            <a:r>
              <a:rPr lang="pt-BR" spc="300"/>
              <a:t>        println(z)</a:t>
            </a:r>
          </a:p>
          <a:p>
            <a:r>
              <a:rPr lang="pt-BR" spc="300"/>
              <a:t>        z = z - 1</a:t>
            </a:r>
          </a:p>
          <a:p>
            <a:r>
              <a:rPr lang="pt-BR" spc="300"/>
              <a:t>    end</a:t>
            </a:r>
          </a:p>
          <a:p>
            <a:r>
              <a:rPr lang="pt-BR" spc="300"/>
              <a:t>end</a:t>
            </a:r>
            <a:endParaRPr lang="pt-BR" spc="3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47C21C7-EFAD-5C88-A774-08331C0B62D8}"/>
              </a:ext>
            </a:extLst>
          </p:cNvPr>
          <p:cNvSpPr txBox="1"/>
          <p:nvPr/>
        </p:nvSpPr>
        <p:spPr>
          <a:xfrm>
            <a:off x="6096000" y="1829467"/>
            <a:ext cx="5257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/>
              <a:t>function fibonacci(n) begin</a:t>
            </a:r>
          </a:p>
          <a:p>
            <a:r>
              <a:rPr lang="pt-BR" spc="300"/>
              <a:t>    if (n == 1)</a:t>
            </a:r>
          </a:p>
          <a:p>
            <a:r>
              <a:rPr lang="pt-BR" spc="300"/>
              <a:t>        return 1</a:t>
            </a:r>
          </a:p>
          <a:p>
            <a:r>
              <a:rPr lang="pt-BR" spc="300"/>
              <a:t>    return n * fibonacci(n - 1)</a:t>
            </a:r>
          </a:p>
          <a:p>
            <a:r>
              <a:rPr lang="pt-BR" spc="300"/>
              <a:t>end</a:t>
            </a:r>
          </a:p>
          <a:p>
            <a:endParaRPr lang="pt-BR" spc="300"/>
          </a:p>
          <a:p>
            <a:r>
              <a:rPr lang="pt-BR" spc="300"/>
              <a:t>function main() begin</a:t>
            </a:r>
          </a:p>
          <a:p>
            <a:r>
              <a:rPr lang="pt-BR" spc="300"/>
              <a:t>    var n = 4</a:t>
            </a:r>
          </a:p>
          <a:p>
            <a:r>
              <a:rPr lang="pt-BR" spc="300"/>
              <a:t>    println(fibonacci(n))</a:t>
            </a:r>
          </a:p>
          <a:p>
            <a:r>
              <a:rPr lang="pt-BR" spc="300"/>
              <a:t>end</a:t>
            </a:r>
            <a:endParaRPr lang="pt-BR" spc="300" dirty="0"/>
          </a:p>
        </p:txBody>
      </p:sp>
    </p:spTree>
    <p:extLst>
      <p:ext uri="{BB962C8B-B14F-4D97-AF65-F5344CB8AC3E}">
        <p14:creationId xmlns:p14="http://schemas.microsoft.com/office/powerpoint/2010/main" val="41391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Linguagem Sol</vt:lpstr>
      <vt:lpstr>O que é a linguagem Sol?</vt:lpstr>
      <vt:lpstr>Ideia original</vt:lpstr>
      <vt:lpstr>LLVM</vt:lpstr>
      <vt:lpstr>Resultado final após os cortes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Diego Saragoza Da Silva</cp:lastModifiedBy>
  <cp:revision>2</cp:revision>
  <dcterms:created xsi:type="dcterms:W3CDTF">2022-12-04T18:01:11Z</dcterms:created>
  <dcterms:modified xsi:type="dcterms:W3CDTF">2022-12-13T12:23:34Z</dcterms:modified>
</cp:coreProperties>
</file>