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8" r:id="rId7"/>
    <p:sldId id="259" r:id="rId8"/>
    <p:sldId id="261" r:id="rId9"/>
    <p:sldId id="262" r:id="rId10"/>
    <p:sldId id="263" r:id="rId11"/>
    <p:sldId id="264" r:id="rId12"/>
    <p:sldId id="260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C13DE-DD39-4EA7-B07F-37B4538719CF}" v="23" dt="2025-06-04T15:16:36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113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230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6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75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38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402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1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549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75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335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58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splattered paint&#10;&#10;AI-generated content may be incorrect.">
            <a:extLst>
              <a:ext uri="{FF2B5EF4-FFF2-40B4-BE49-F238E27FC236}">
                <a16:creationId xmlns:a16="http://schemas.microsoft.com/office/drawing/2014/main" id="{35D4DC89-41A7-A3A9-0EBD-6F776E96BB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747"/>
          <a:stretch>
            <a:fillRect/>
          </a:stretch>
        </p:blipFill>
        <p:spPr>
          <a:xfrm>
            <a:off x="1" y="10"/>
            <a:ext cx="1219200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C368E6-90DC-A0F1-88D9-0859A2438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ctr"/>
            <a:r>
              <a:rPr lang="en-GB" dirty="0" err="1">
                <a:solidFill>
                  <a:srgbClr val="FFFFFF"/>
                </a:solidFill>
              </a:rPr>
              <a:t>Pruebas</a:t>
            </a:r>
            <a:r>
              <a:rPr lang="en-GB" dirty="0">
                <a:solidFill>
                  <a:srgbClr val="FFFFFF"/>
                </a:solidFill>
              </a:rPr>
              <a:t> En Proyecto spring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0100E-3ED7-62EC-88B2-EEE24F376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Angel Escaño </a:t>
            </a:r>
          </a:p>
          <a:p>
            <a:r>
              <a:rPr lang="en-GB" dirty="0">
                <a:solidFill>
                  <a:srgbClr val="FFFFFF"/>
                </a:solidFill>
              </a:rPr>
              <a:t>Diego Sicre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26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2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2E0E6-E7BB-3BAA-0C40-69FDB043A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GRACIAS POR VER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F00CE9-AF0C-C279-BDEA-EC265DDE6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8C7271-173C-D85B-0B39-C6C2CDD51D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902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71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1CBBA8-6CBF-5164-3BFC-E12006C92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 err="1"/>
              <a:t>Cual</a:t>
            </a:r>
            <a:r>
              <a:rPr lang="en-US" sz="3400" dirty="0"/>
              <a:t> es Nuestro Proyecto?</a:t>
            </a:r>
          </a:p>
        </p:txBody>
      </p:sp>
      <p:pic>
        <p:nvPicPr>
          <p:cNvPr id="1026" name="Picture 2" descr="Resultado de imagen de NIÑO PENSANDO DIBUJO">
            <a:extLst>
              <a:ext uri="{FF2B5EF4-FFF2-40B4-BE49-F238E27FC236}">
                <a16:creationId xmlns:a16="http://schemas.microsoft.com/office/drawing/2014/main" id="{D22FFE54-95E2-693D-6D83-0938EF0BF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88300" y="406400"/>
            <a:ext cx="6415400" cy="51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173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8" name="Straight Connector 209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99" name="Rectangle 2098">
            <a:extLst>
              <a:ext uri="{FF2B5EF4-FFF2-40B4-BE49-F238E27FC236}">
                <a16:creationId xmlns:a16="http://schemas.microsoft.com/office/drawing/2014/main" id="{341BFA31-6544-45C2-9DA0-9E1C5E0B1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6BC3CA-FE6E-47CA-195F-53F353CA59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888529"/>
            <a:ext cx="5751458" cy="37383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/>
              <a:t>Gestion de canciones en springboot</a:t>
            </a:r>
          </a:p>
        </p:txBody>
      </p:sp>
      <p:cxnSp>
        <p:nvCxnSpPr>
          <p:cNvPr id="2100" name="Straight Connector 2099">
            <a:extLst>
              <a:ext uri="{FF2B5EF4-FFF2-40B4-BE49-F238E27FC236}">
                <a16:creationId xmlns:a16="http://schemas.microsoft.com/office/drawing/2014/main" id="{DC36F877-5419-44C1-A2CD-376BDDDC3E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8411"/>
            <a:ext cx="568447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Iconos, Logos, Símbolos de Spring boot - Descarga Gratuita PNG, SVG">
            <a:extLst>
              <a:ext uri="{FF2B5EF4-FFF2-40B4-BE49-F238E27FC236}">
                <a16:creationId xmlns:a16="http://schemas.microsoft.com/office/drawing/2014/main" id="{0453F214-3FA6-FBD9-717F-F6A7EE57D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05" r="2" b="2855"/>
          <a:stretch>
            <a:fillRect/>
          </a:stretch>
        </p:blipFill>
        <p:spPr bwMode="auto">
          <a:xfrm>
            <a:off x="7914774" y="670655"/>
            <a:ext cx="2809235" cy="2633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01" name="Straight Connector 2100">
            <a:extLst>
              <a:ext uri="{FF2B5EF4-FFF2-40B4-BE49-F238E27FC236}">
                <a16:creationId xmlns:a16="http://schemas.microsoft.com/office/drawing/2014/main" id="{44B21692-652C-4371-95C5-05248EF34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568447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D2787CA-FF2C-751F-4E11-B9D4B486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518" y="3625817"/>
            <a:ext cx="4169747" cy="217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39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A5D67320-FCFD-4931-AAF7-C6C85332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F06FFA-A178-10D4-370D-A08A9FB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400" y="908651"/>
            <a:ext cx="3620882" cy="364034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QUE TIPO DE PRUEBAS HEMOS REALIZADO?</a:t>
            </a:r>
          </a:p>
        </p:txBody>
      </p:sp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est in Production - Memes and Gifs">
            <a:extLst>
              <a:ext uri="{FF2B5EF4-FFF2-40B4-BE49-F238E27FC236}">
                <a16:creationId xmlns:a16="http://schemas.microsoft.com/office/drawing/2014/main" id="{57399C3A-29BC-2A60-3F6E-FF8081E1C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87" r="2" b="2"/>
          <a:stretch>
            <a:fillRect/>
          </a:stretch>
        </p:blipFill>
        <p:spPr bwMode="auto">
          <a:xfrm>
            <a:off x="4876158" y="10"/>
            <a:ext cx="731584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76068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8DE7E1-A1AE-56E5-91BB-0C550EDA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PRUEBAS DE CARGA!!</a:t>
            </a:r>
          </a:p>
        </p:txBody>
      </p:sp>
      <p:pic>
        <p:nvPicPr>
          <p:cNvPr id="8" name="Graphic 7" descr="Battery Charging">
            <a:extLst>
              <a:ext uri="{FF2B5EF4-FFF2-40B4-BE49-F238E27FC236}">
                <a16:creationId xmlns:a16="http://schemas.microsoft.com/office/drawing/2014/main" id="{825AA62F-EBD4-F976-B52D-C051C175E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7763" y="406400"/>
            <a:ext cx="5196474" cy="519647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734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D3AFD1-2271-77BD-28E3-83118CB1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s-ES"/>
              <a:t>Breakpoint test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D78AC8D-6D45-2D66-45B0-D00D855FA6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517556"/>
            <a:ext cx="6072188" cy="3005732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4D4E9692-B66E-1A36-3686-CC1180E3EE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900" y="1849121"/>
            <a:ext cx="4191001" cy="413962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http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'k6/http';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const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options</a:t>
            </a:r>
            <a:r>
              <a:rPr kumimoji="0" lang="es-ES" altLang="es-ES" sz="17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stages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'10m', target: 100000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],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thresholds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http_req_failed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rate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&lt;=0.01',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abortOnFail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true }],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default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()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http.get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('http://localhost:8080/');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s-ES" altLang="es-E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8" name="Straight Connector 1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341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31A9ED5-797A-E01E-223D-80B26B498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041648" cy="1928741"/>
          </a:xfrm>
        </p:spPr>
        <p:txBody>
          <a:bodyPr>
            <a:normAutofit/>
          </a:bodyPr>
          <a:lstStyle/>
          <a:p>
            <a:r>
              <a:rPr lang="es-ES"/>
              <a:t>Stress test</a:t>
            </a:r>
            <a:endParaRPr lang="es-E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Imagen 5" descr="Un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9B4A7E9A-E1E8-5259-BABE-349A74D73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952" y="2198702"/>
            <a:ext cx="4790800" cy="265186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9F5D2E26-A041-0140-B6AD-303B46439FA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0952" y="968377"/>
            <a:ext cx="6144768" cy="5010912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http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'k6/http';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const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options</a:t>
            </a:r>
            <a:r>
              <a:rPr kumimoji="0" lang="es-ES" altLang="es-ES" sz="17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stages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'3m', target: 6777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'3m', target: 6777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'2m', target: 0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],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thresholds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http_req_failed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[{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rate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&lt;=0.01',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abortOnFail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true }],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http_req_duration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['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avg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&lt;1000'],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default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() {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7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http.get</a:t>
            </a: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('http://localhost:8080/');</a:t>
            </a:r>
            <a:b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7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s-ES" altLang="es-ES" sz="17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152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EA32CF-D3F1-17FB-CF0E-F5CF947A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687812" cy="798194"/>
          </a:xfrm>
        </p:spPr>
        <p:txBody>
          <a:bodyPr>
            <a:normAutofit/>
          </a:bodyPr>
          <a:lstStyle/>
          <a:p>
            <a:r>
              <a:rPr lang="es-ES" dirty="0"/>
              <a:t>SPIKE TEST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n 6" descr="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B35E234D-62DB-7F90-2EBF-44D8EC0054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88" y="2285256"/>
            <a:ext cx="6072188" cy="3111996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6E205525-BE04-45B7-9D88-CCD14D82CA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00900" y="1849121"/>
            <a:ext cx="4191001" cy="413962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import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http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from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'k6/http';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const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600" b="0" i="1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options</a:t>
            </a:r>
            <a:r>
              <a:rPr kumimoji="0" lang="es-ES" altLang="es-ES" sz="1600" b="0" i="1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= {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stages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'2m', target: 4000 },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{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duration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'2m', target: 0 },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],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thresholds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{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http_req_failed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[{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threshold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'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rate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&lt;=0.005',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abortOnFail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: true }],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},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export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default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function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() {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    </a:t>
            </a:r>
            <a:r>
              <a:rPr kumimoji="0" lang="es-ES" altLang="es-ES" sz="1600" b="0" i="0" u="none" strike="noStrike" cap="none" normalizeH="0" baseline="0" dirty="0" err="1">
                <a:ln>
                  <a:noFill/>
                </a:ln>
                <a:effectLst/>
                <a:latin typeface="JetBrains Mono"/>
              </a:rPr>
              <a:t>http.get</a:t>
            </a: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('http://localhost:8080/');</a:t>
            </a:r>
            <a:b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</a:br>
            <a:r>
              <a:rPr kumimoji="0" lang="es-ES" altLang="es-ES" sz="16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}</a:t>
            </a:r>
            <a:endParaRPr kumimoji="0" lang="es-ES" altLang="es-E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78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27" name="Straight Connector 512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9" name="Straight Connector 512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131" name="Rectangle 5130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E79197-6E5B-E6BA-95AD-B05AC599D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9770" y="5852162"/>
            <a:ext cx="5965190" cy="74685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dirty="0"/>
              <a:t>Y </a:t>
            </a:r>
            <a:r>
              <a:rPr lang="en-US" sz="2200" dirty="0" err="1"/>
              <a:t>Pruebas</a:t>
            </a:r>
            <a:r>
              <a:rPr lang="en-US" sz="2200" dirty="0"/>
              <a:t> end to end con playwright!!</a:t>
            </a:r>
          </a:p>
        </p:txBody>
      </p:sp>
      <p:pic>
        <p:nvPicPr>
          <p:cNvPr id="5122" name="Picture 2" descr="Meme Creator - Funny Delete E2e tests Meme Generator at MemeCreator.org!">
            <a:extLst>
              <a:ext uri="{FF2B5EF4-FFF2-40B4-BE49-F238E27FC236}">
                <a16:creationId xmlns:a16="http://schemas.microsoft.com/office/drawing/2014/main" id="{7277CA5B-B4CA-9AD4-7F9B-F584E215E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97763" y="406400"/>
            <a:ext cx="5196474" cy="519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33" name="Straight Connector 5132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90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96CFE177FD9754FBD9A2C907AEFE303" ma:contentTypeVersion="5" ma:contentTypeDescription="Crear nuevo documento." ma:contentTypeScope="" ma:versionID="3f73b32eaac612c3924c47340294642d">
  <xsd:schema xmlns:xsd="http://www.w3.org/2001/XMLSchema" xmlns:xs="http://www.w3.org/2001/XMLSchema" xmlns:p="http://schemas.microsoft.com/office/2006/metadata/properties" xmlns:ns3="b6fc9e19-a920-40db-b0c4-c369ee70dd7f" targetNamespace="http://schemas.microsoft.com/office/2006/metadata/properties" ma:root="true" ma:fieldsID="68c24a49a628d5a4cbb1d5047a18d59d" ns3:_="">
    <xsd:import namespace="b6fc9e19-a920-40db-b0c4-c369ee70dd7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fc9e19-a920-40db-b0c4-c369ee70dd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9F1B65C-747A-4F9C-A2FB-091E4E9ED7A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5A2E8F-82E1-482E-8B7B-99FBFFAADB72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b6fc9e19-a920-40db-b0c4-c369ee70dd7f"/>
    <ds:schemaRef ds:uri="http://schemas.microsoft.com/office/2006/metadata/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56E627A-D325-4EA4-B37C-45AD021528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fc9e19-a920-40db-b0c4-c369ee70dd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341</Words>
  <Application>Microsoft Office PowerPoint</Application>
  <PresentationFormat>Panorámica</PresentationFormat>
  <Paragraphs>15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Calisto MT</vt:lpstr>
      <vt:lpstr>JetBrains Mono</vt:lpstr>
      <vt:lpstr>Univers Condensed</vt:lpstr>
      <vt:lpstr>ChronicleVTI</vt:lpstr>
      <vt:lpstr>Pruebas En Proyecto spring</vt:lpstr>
      <vt:lpstr>Cual es Nuestro Proyecto?</vt:lpstr>
      <vt:lpstr>Gestion de canciones en springboot</vt:lpstr>
      <vt:lpstr>QUE TIPO DE PRUEBAS HEMOS REALIZADO?</vt:lpstr>
      <vt:lpstr>PRUEBAS DE CARGA!!</vt:lpstr>
      <vt:lpstr>Breakpoint test</vt:lpstr>
      <vt:lpstr>Stress test</vt:lpstr>
      <vt:lpstr>SPIKE TEST</vt:lpstr>
      <vt:lpstr>Y Pruebas end to end con playwright!!</vt:lpstr>
      <vt:lpstr>GRACIAS POR VER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Angel Nicolas Escano Lopez</dc:creator>
  <cp:lastModifiedBy>Angel Nicolas Escano Lopez</cp:lastModifiedBy>
  <cp:revision>5</cp:revision>
  <dcterms:created xsi:type="dcterms:W3CDTF">2025-06-04T15:01:05Z</dcterms:created>
  <dcterms:modified xsi:type="dcterms:W3CDTF">2025-06-04T17:45:07Z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0x010100296CFE177FD9754FBD9A2C907AEFE303</vt:lpwstr>
  </property>
</Properties>
</file>