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C13DE-DD39-4EA7-B07F-37B4538719CF}" v="23" dt="2025-06-04T15:16:3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plattered paint&#10;&#10;AI-generated content may be incorrect.">
            <a:extLst>
              <a:ext uri="{FF2B5EF4-FFF2-40B4-BE49-F238E27FC236}">
                <a16:creationId xmlns:a16="http://schemas.microsoft.com/office/drawing/2014/main" id="{35D4DC89-41A7-A3A9-0EBD-6F776E96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68E6-90DC-A0F1-88D9-0859A243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Pruebas</a:t>
            </a:r>
            <a:r>
              <a:rPr lang="en-GB" dirty="0">
                <a:solidFill>
                  <a:srgbClr val="FFFFFF"/>
                </a:solidFill>
              </a:rPr>
              <a:t> En Proyecto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0100E-3ED7-62EC-88B2-EEE24F37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Angel Escaño </a:t>
            </a:r>
          </a:p>
          <a:p>
            <a:r>
              <a:rPr lang="en-GB" dirty="0">
                <a:solidFill>
                  <a:srgbClr val="FFFFFF"/>
                </a:solidFill>
              </a:rPr>
              <a:t>Diego Sicre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BBA8-6CBF-5164-3BFC-E12006C9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 err="1"/>
              <a:t>Cual</a:t>
            </a:r>
            <a:r>
              <a:rPr lang="en-US" sz="6600" dirty="0"/>
              <a:t> es Nuestro Proyecto?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7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Straight Connector 207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0" name="Rectangle 207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BC3CA-FE6E-47CA-195F-53F353CA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Gestion de canciones en springboot</a:t>
            </a: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conos, Logos, Símbolos de Spring boot - Descarga Gratuita PNG, SVG">
            <a:extLst>
              <a:ext uri="{FF2B5EF4-FFF2-40B4-BE49-F238E27FC236}">
                <a16:creationId xmlns:a16="http://schemas.microsoft.com/office/drawing/2014/main" id="{0453F214-3FA6-FBD9-717F-F6A7EE57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2" b="2855"/>
          <a:stretch>
            <a:fillRect/>
          </a:stretch>
        </p:blipFill>
        <p:spPr bwMode="auto">
          <a:xfrm>
            <a:off x="4876158" y="10"/>
            <a:ext cx="73158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9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6FFA-A178-10D4-370D-A08A9FB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dirty="0"/>
              <a:t>QUE TIPO DE PRUEBAS HEMOS REALIZADO?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60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79197-6E5B-E6BA-95AD-B05AC599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GB" dirty="0" err="1"/>
              <a:t>Pruebas</a:t>
            </a:r>
            <a:r>
              <a:rPr lang="en-GB" dirty="0"/>
              <a:t> end to end con playwright!!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7B6D4F-E80F-5548-A00F-1B724C0EC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168" y="993228"/>
            <a:ext cx="6720840" cy="493598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const {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chromium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 = require('playwright');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(async ()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Lanza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navegador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modo no headless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browser = await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chromium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.launch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({ headless: false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page =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browser.newPage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page.goto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('http://localhost:8080/'); // Página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Verificar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que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página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se ha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cargado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correctamente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bodyText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page.textContent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('body');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if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bodyText.includes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.log('Lista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recopilatorios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cargada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correctamente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page.waitForTimeout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(2000);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// Cierra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navegador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await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browser.close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CFE177FD9754FBD9A2C907AEFE303" ma:contentTypeVersion="5" ma:contentTypeDescription="Crear nuevo documento." ma:contentTypeScope="" ma:versionID="3f73b32eaac612c3924c47340294642d">
  <xsd:schema xmlns:xsd="http://www.w3.org/2001/XMLSchema" xmlns:xs="http://www.w3.org/2001/XMLSchema" xmlns:p="http://schemas.microsoft.com/office/2006/metadata/properties" xmlns:ns3="b6fc9e19-a920-40db-b0c4-c369ee70dd7f" targetNamespace="http://schemas.microsoft.com/office/2006/metadata/properties" ma:root="true" ma:fieldsID="68c24a49a628d5a4cbb1d5047a18d59d" ns3:_="">
    <xsd:import namespace="b6fc9e19-a920-40db-b0c4-c369ee70d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c9e19-a920-40db-b0c4-c369ee70d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F1B65C-747A-4F9C-A2FB-091E4E9ED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E627A-D325-4EA4-B37C-45AD02152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fc9e19-a920-40db-b0c4-c369ee70d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5A2E8F-82E1-482E-8B7B-99FBFFAADB7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6fc9e19-a920-40db-b0c4-c369ee70dd7f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177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JetBrains Mono</vt:lpstr>
      <vt:lpstr>Univers Condensed</vt:lpstr>
      <vt:lpstr>ChronicleVTI</vt:lpstr>
      <vt:lpstr>Pruebas En Proyecto spring</vt:lpstr>
      <vt:lpstr>Cual es Nuestro Proyecto?</vt:lpstr>
      <vt:lpstr>Gestion de canciones en springboot</vt:lpstr>
      <vt:lpstr>QUE TIPO DE PRUEBAS HEMOS REALIZADO?</vt:lpstr>
      <vt:lpstr>Pruebas end to end con playwright!!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Nicolas Escano Lopez</dc:creator>
  <cp:lastModifiedBy>Angel Nicolas Escano Lopez</cp:lastModifiedBy>
  <cp:revision>2</cp:revision>
  <dcterms:created xsi:type="dcterms:W3CDTF">2025-06-04T15:01:05Z</dcterms:created>
  <dcterms:modified xsi:type="dcterms:W3CDTF">2025-06-04T15:23:29Z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0x010100296CFE177FD9754FBD9A2C907AEFE303</vt:lpwstr>
  </property>
</Properties>
</file>