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63" r:id="rId5"/>
    <p:sldId id="259" r:id="rId6"/>
    <p:sldId id="260" r:id="rId7"/>
    <p:sldId id="261" r:id="rId8"/>
    <p:sldId id="262" r:id="rId9"/>
    <p:sldId id="272" r:id="rId10"/>
    <p:sldId id="264" r:id="rId11"/>
    <p:sldId id="266" r:id="rId12"/>
    <p:sldId id="265" r:id="rId13"/>
    <p:sldId id="271" r:id="rId14"/>
    <p:sldId id="273" r:id="rId15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1974" y="78"/>
      </p:cViewPr>
      <p:guideLst>
        <p:guide orient="horz" pos="2382"/>
        <p:guide pos="2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21av</a:t>
            </a:r>
            <a:endParaRPr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FFD9D-68F8-41EF-8AE9-4502476C65BD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Z3Q7VXi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166106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2" y="2838143"/>
            <a:ext cx="7343773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7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Detecção de retas e circunferências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Transformada de Hough</a:t>
            </a:r>
            <a:br>
              <a:rPr lang="pt-BR"/>
            </a:br>
            <a:endParaRPr sz="18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56192845" name="CaixaDeTexto 1956192844"/>
          <p:cNvSpPr txBox="1"/>
          <p:nvPr/>
        </p:nvSpPr>
        <p:spPr bwMode="auto">
          <a:xfrm>
            <a:off x="472710" y="1575630"/>
            <a:ext cx="8339315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9" indent="-283879">
              <a:buAutoNum type="arabicPeriod"/>
              <a:defRPr/>
            </a:pPr>
            <a:r>
              <a:t>Detecta formas em uma imagem</a:t>
            </a:r>
          </a:p>
          <a:p>
            <a:pPr marL="283879" indent="-283879">
              <a:buAutoNum type="arabicPeriod"/>
              <a:defRPr/>
            </a:pPr>
            <a:endParaRPr/>
          </a:p>
          <a:p>
            <a:pPr marL="283879" indent="-283879">
              <a:buAutoNum type="arabicPeriod"/>
              <a:defRPr/>
            </a:pPr>
            <a:r>
              <a:t>Muito usada para círculos e retas</a:t>
            </a:r>
          </a:p>
          <a:p>
            <a:pPr marL="283879" indent="-283879">
              <a:buAutoNum type="arabicPeriod"/>
              <a:defRPr/>
            </a:pPr>
            <a:endParaRPr/>
          </a:p>
          <a:p>
            <a:pPr marL="283879" indent="-283879">
              <a:buAutoNum type="arabicPeriod"/>
              <a:defRPr/>
            </a:pPr>
            <a:r>
              <a:t>Exige pós-processamento dos dados obtidos</a:t>
            </a:r>
          </a:p>
          <a:p>
            <a:pPr marL="283879" indent="-283879">
              <a:buAutoNum type="arabicPeriod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t>Problemas comuns: muitas retas/círculos parecidos (quase mesma posição, orientação ou raio)</a:t>
            </a:r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t>Falamos em elementos de mais alto nível, não em pixels</a:t>
            </a:r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t>Filtragem: eliminar retas/círculos “parecidos” com algum já selecionado</a:t>
            </a:r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 de detecção de circunferências</a:t>
            </a:r>
            <a:endParaRPr/>
          </a:p>
        </p:txBody>
      </p:sp>
      <p:pic>
        <p:nvPicPr>
          <p:cNvPr id="16394" name="Picture 10" descr="This is what I have so far. LEFT: masked pupil RIGHT: canny resul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57225" y="1921498"/>
            <a:ext cx="8029575" cy="3853201"/>
          </a:xfrm>
          <a:prstGeom prst="rect">
            <a:avLst/>
          </a:prstGeom>
          <a:noFill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290945" y="5774964"/>
            <a:ext cx="8562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/>
              <a:t>http://stackoverflow.com/questions/10716464/what-are-the-correct-usage-parameter-values-for-houghcircles-in-opencv-for-iris</a:t>
            </a:r>
            <a:endParaRPr/>
          </a:p>
        </p:txBody>
      </p:sp>
      <p:sp>
        <p:nvSpPr>
          <p:cNvPr id="3" name="Elipse 2"/>
          <p:cNvSpPr/>
          <p:nvPr/>
        </p:nvSpPr>
        <p:spPr bwMode="auto">
          <a:xfrm>
            <a:off x="5922375" y="3252245"/>
            <a:ext cx="1169089" cy="1219272"/>
          </a:xfrm>
          <a:prstGeom prst="ellipse">
            <a:avLst/>
          </a:prstGeom>
          <a:noFill/>
          <a:ln w="38100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 de aplicação da detecção de retas</a:t>
            </a:r>
            <a:endParaRPr/>
          </a:p>
        </p:txBody>
      </p:sp>
      <p:pic>
        <p:nvPicPr>
          <p:cNvPr id="15362" name="Picture 2" descr="Resultado de imagem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57225" y="1581536"/>
            <a:ext cx="8029575" cy="4533128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 bwMode="auto">
          <a:xfrm>
            <a:off x="308558" y="5658492"/>
            <a:ext cx="8340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/>
              <a:t>https://www.mathworks.com/matlabcentral/answers/88166-how-can-i-find-the-intersection-point-of-hough-lines-for-vision-based-navigation?requestedDomain=www.mathworks.com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27532"/>
            <a:ext cx="6858000" cy="802936"/>
          </a:xfrm>
        </p:spPr>
        <p:txBody>
          <a:bodyPr/>
          <a:lstStyle/>
          <a:p>
            <a:r>
              <a:rPr lang="pt-BR" dirty="0"/>
              <a:t>Visão de Alto Nível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13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Localização com Marcadores </a:t>
            </a:r>
            <a:r>
              <a:rPr lang="pt-BR" dirty="0" err="1"/>
              <a:t>Aruco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14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91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Convolução e Filtragem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ítulo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 lvl="0">
              <a:buNone/>
            </a:defPPr>
            <a:lvl1pPr algn="l" defTabSz="457200"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Gotham Black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pt-BR"/>
              <a:t>Convolução em imagem</a:t>
            </a:r>
            <a:endParaRPr/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h(x,y)</a:t>
            </a:r>
            <a:endParaRPr/>
          </a:p>
        </p:txBody>
      </p:sp>
      <p:sp>
        <p:nvSpPr>
          <p:cNvPr id="40" name="Forma livre 39"/>
          <p:cNvSpPr/>
          <p:nvPr/>
        </p:nvSpPr>
        <p:spPr bwMode="auto">
          <a:xfrm>
            <a:off x="3348000" y="4221000"/>
            <a:ext cx="1655640" cy="405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pt-BR" sz="1800" b="0" i="1" u="none" strike="noStrike" cap="none" baseline="-2500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(x,y)</a:t>
            </a:r>
            <a:endParaRPr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706921" y="1487389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Exemplo de realização de convolução:</a:t>
            </a:r>
          </a:p>
          <a:p>
            <a:pPr>
              <a:defRPr/>
            </a:pPr>
            <a:r>
              <a:rPr lang="pt-BR" u="sng">
                <a:hlinkClick r:id="rId2" tooltip="https://www.youtube.com/watch?v=_iZ3Q7VXiGI"/>
              </a:rPr>
              <a:t>https://www.youtube.com/watch?v=_iZ3Q7VXiGI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622115"/>
            <a:ext cx="8229600" cy="619125"/>
          </a:xfrm>
        </p:spPr>
        <p:txBody>
          <a:bodyPr/>
          <a:lstStyle/>
          <a:p>
            <a:pPr>
              <a:defRPr/>
            </a:pPr>
            <a:r>
              <a:rPr lang="pt-BR"/>
              <a:t>Aplicações – Efeitos especiais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9220" name="Picture 4" descr="Image embossing - Wikipedia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815681" y="1282885"/>
            <a:ext cx="7679409" cy="51196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Aplicações - redução ou remoção de ruído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1266" name="Picture 2" descr="Median Filtering with Python and OpenCV | by Tony Flores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569285" y="2151357"/>
            <a:ext cx="5800017" cy="2792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Aplicações – Recuperação da imagem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84320" y="1751308"/>
            <a:ext cx="8018824" cy="30841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Realce de padrões específicos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242" name="Picture 2" descr="Fingerprint algorithm recognition | by Manuel Cuevas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098846" y="1282885"/>
            <a:ext cx="6791325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Transformada de </a:t>
            </a:r>
            <a:r>
              <a:rPr lang="pt-BR" dirty="0" err="1"/>
              <a:t>Hough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9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88093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222</Words>
  <Application>Microsoft Office PowerPoint</Application>
  <DocSecurity>0</DocSecurity>
  <PresentationFormat>Apresentação na tela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Gotham Black</vt:lpstr>
      <vt:lpstr>Verdana</vt:lpstr>
      <vt:lpstr>Personalizar design</vt:lpstr>
      <vt:lpstr>Apresentação do PowerPoint</vt:lpstr>
      <vt:lpstr>Convolução e Filtragem</vt:lpstr>
      <vt:lpstr>Convolução em 2D</vt:lpstr>
      <vt:lpstr>Convolução em imagem</vt:lpstr>
      <vt:lpstr>Aplicações – Efeitos especiais</vt:lpstr>
      <vt:lpstr>Aplicações - redução ou remoção de ruído</vt:lpstr>
      <vt:lpstr>Aplicações – Recuperação da imagem</vt:lpstr>
      <vt:lpstr>Realce de padrões específicos</vt:lpstr>
      <vt:lpstr>Transformada de Hough</vt:lpstr>
      <vt:lpstr>Transformada de Hough </vt:lpstr>
      <vt:lpstr>Exemplo de detecção de circunferências</vt:lpstr>
      <vt:lpstr>Exemplo de aplicação da detecção de retas</vt:lpstr>
      <vt:lpstr>Visão de Alto Nível</vt:lpstr>
      <vt:lpstr>Localização com Marcadores Aruco</vt:lpstr>
    </vt:vector>
  </TitlesOfParts>
  <Manager/>
  <Company>Insper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subject/>
  <dc:creator>Kelly</dc:creator>
  <cp:keywords/>
  <dc:description/>
  <cp:lastModifiedBy>Diego Soler</cp:lastModifiedBy>
  <cp:revision>342</cp:revision>
  <dcterms:created xsi:type="dcterms:W3CDTF">2014-04-17T20:05:08Z</dcterms:created>
  <dcterms:modified xsi:type="dcterms:W3CDTF">2023-09-06T13:50:24Z</dcterms:modified>
  <cp:category/>
  <dc:identifier/>
  <cp:contentStatus/>
  <dc:language/>
  <cp:version/>
</cp:coreProperties>
</file>