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1/02/2017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/>
          <p:cNvSpPr/>
          <p:nvPr/>
        </p:nvSpPr>
        <p:spPr>
          <a:xfrm>
            <a:off x="2018578" y="1105331"/>
            <a:ext cx="3688040" cy="795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2219175" y="917572"/>
            <a:ext cx="1725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Tipo de solicitud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/>
              <a:t>Publicar solicitud </a:t>
            </a:r>
            <a:r>
              <a:rPr lang="es-CO" sz="2800" dirty="0"/>
              <a:t>de investigadores o evaluadores (HU 12)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219175" y="1245912"/>
            <a:ext cx="1494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Investigador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Evaluador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167585" y="2604677"/>
            <a:ext cx="186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 que realiza la solicitud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030190" y="3047397"/>
            <a:ext cx="555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(Solo puede publicar solicitudes para las instituciones donde labora)</a:t>
            </a:r>
          </a:p>
        </p:txBody>
      </p:sp>
      <p:sp>
        <p:nvSpPr>
          <p:cNvPr id="14" name="Bocadillo nube: nube 13"/>
          <p:cNvSpPr/>
          <p:nvPr/>
        </p:nvSpPr>
        <p:spPr>
          <a:xfrm>
            <a:off x="53186" y="2041190"/>
            <a:ext cx="2729345" cy="1148261"/>
          </a:xfrm>
          <a:prstGeom prst="cloudCallout">
            <a:avLst>
              <a:gd name="adj1" fmla="val 64783"/>
              <a:gd name="adj2" fmla="val 373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Carga las instituciones del usuario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6476726" y="1089096"/>
            <a:ext cx="4541931" cy="108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6677324" y="901337"/>
            <a:ext cx="32936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Sector al cual va dirigida solicitud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6771149" y="1299600"/>
            <a:ext cx="264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Universitario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Preescolar, básica y media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2618627" y="4285559"/>
            <a:ext cx="8825039" cy="2130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CuadroTexto 78"/>
          <p:cNvSpPr txBox="1"/>
          <p:nvPr/>
        </p:nvSpPr>
        <p:spPr>
          <a:xfrm>
            <a:off x="3351855" y="4069300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738938" y="4320951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3043889" y="48459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</a:t>
            </a:r>
          </a:p>
        </p:txBody>
      </p:sp>
      <p:grpSp>
        <p:nvGrpSpPr>
          <p:cNvPr id="82" name="Grupo 81"/>
          <p:cNvGrpSpPr/>
          <p:nvPr/>
        </p:nvGrpSpPr>
        <p:grpSpPr>
          <a:xfrm>
            <a:off x="3258296" y="4774188"/>
            <a:ext cx="2440619" cy="330126"/>
            <a:chOff x="6489931" y="4509469"/>
            <a:chExt cx="2440619" cy="330126"/>
          </a:xfrm>
        </p:grpSpPr>
        <p:sp>
          <p:nvSpPr>
            <p:cNvPr id="83" name="Rectángulo 82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4" name="Triángulo isósceles 83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5" name="CuadroTexto 84"/>
          <p:cNvSpPr txBox="1"/>
          <p:nvPr/>
        </p:nvSpPr>
        <p:spPr>
          <a:xfrm>
            <a:off x="6856718" y="4315205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9362545" y="4320951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125458" y="497906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107" name="Bocadillo nube: nube 106"/>
          <p:cNvSpPr/>
          <p:nvPr/>
        </p:nvSpPr>
        <p:spPr>
          <a:xfrm>
            <a:off x="490459" y="3772518"/>
            <a:ext cx="2505398" cy="1204450"/>
          </a:xfrm>
          <a:prstGeom prst="cloudCallout">
            <a:avLst>
              <a:gd name="adj1" fmla="val 69994"/>
              <a:gd name="adj2" fmla="val 400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Incluir “Todas las áreas” como ítem</a:t>
            </a:r>
          </a:p>
        </p:txBody>
      </p:sp>
      <p:grpSp>
        <p:nvGrpSpPr>
          <p:cNvPr id="118" name="Grupo 117"/>
          <p:cNvGrpSpPr/>
          <p:nvPr/>
        </p:nvGrpSpPr>
        <p:grpSpPr>
          <a:xfrm>
            <a:off x="8495123" y="4730990"/>
            <a:ext cx="2440619" cy="330126"/>
            <a:chOff x="6489931" y="4509469"/>
            <a:chExt cx="2440619" cy="330126"/>
          </a:xfrm>
        </p:grpSpPr>
        <p:sp>
          <p:nvSpPr>
            <p:cNvPr id="119" name="Rectángulo 11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Triángulo isósceles 11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5903352" y="4749896"/>
            <a:ext cx="2440619" cy="330126"/>
            <a:chOff x="6489931" y="4509469"/>
            <a:chExt cx="2440619" cy="330126"/>
          </a:xfrm>
        </p:grpSpPr>
        <p:sp>
          <p:nvSpPr>
            <p:cNvPr id="122" name="Rectángulo 12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3" name="Triángulo isósceles 12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3244634" y="5341623"/>
            <a:ext cx="2440619" cy="330126"/>
            <a:chOff x="6489931" y="4509469"/>
            <a:chExt cx="2440619" cy="330126"/>
          </a:xfrm>
        </p:grpSpPr>
        <p:sp>
          <p:nvSpPr>
            <p:cNvPr id="125" name="Rectángulo 124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6" name="Triángulo isósceles 125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7" name="CuadroTexto 126"/>
          <p:cNvSpPr txBox="1"/>
          <p:nvPr/>
        </p:nvSpPr>
        <p:spPr>
          <a:xfrm>
            <a:off x="4777356" y="558173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grpSp>
        <p:nvGrpSpPr>
          <p:cNvPr id="128" name="Grupo 127"/>
          <p:cNvGrpSpPr/>
          <p:nvPr/>
        </p:nvGrpSpPr>
        <p:grpSpPr>
          <a:xfrm>
            <a:off x="8495123" y="5298425"/>
            <a:ext cx="2440619" cy="330126"/>
            <a:chOff x="6489931" y="4509469"/>
            <a:chExt cx="2440619" cy="330126"/>
          </a:xfrm>
        </p:grpSpPr>
        <p:sp>
          <p:nvSpPr>
            <p:cNvPr id="129" name="Rectángulo 12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0" name="Triángulo isósceles 12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1" name="Grupo 130"/>
          <p:cNvGrpSpPr/>
          <p:nvPr/>
        </p:nvGrpSpPr>
        <p:grpSpPr>
          <a:xfrm>
            <a:off x="5903352" y="5334933"/>
            <a:ext cx="2440619" cy="330126"/>
            <a:chOff x="6489931" y="4509469"/>
            <a:chExt cx="2440619" cy="330126"/>
          </a:xfrm>
        </p:grpSpPr>
        <p:sp>
          <p:nvSpPr>
            <p:cNvPr id="132" name="Rectángulo 13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3" name="Triángulo isósceles 13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3265999" y="5899974"/>
            <a:ext cx="2440619" cy="330126"/>
            <a:chOff x="6489931" y="4509469"/>
            <a:chExt cx="2440619" cy="330126"/>
          </a:xfrm>
        </p:grpSpPr>
        <p:sp>
          <p:nvSpPr>
            <p:cNvPr id="135" name="Rectángulo 134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6" name="Triángulo isósceles 135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7" name="CuadroTexto 136"/>
          <p:cNvSpPr txBox="1"/>
          <p:nvPr/>
        </p:nvSpPr>
        <p:spPr>
          <a:xfrm>
            <a:off x="5430258" y="528386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grpSp>
        <p:nvGrpSpPr>
          <p:cNvPr id="138" name="Grupo 137"/>
          <p:cNvGrpSpPr/>
          <p:nvPr/>
        </p:nvGrpSpPr>
        <p:grpSpPr>
          <a:xfrm>
            <a:off x="8491539" y="5810081"/>
            <a:ext cx="2440619" cy="330126"/>
            <a:chOff x="6489931" y="4509469"/>
            <a:chExt cx="2440619" cy="330126"/>
          </a:xfrm>
        </p:grpSpPr>
        <p:sp>
          <p:nvSpPr>
            <p:cNvPr id="139" name="Rectángulo 138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Triángulo isósceles 139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1" name="Grupo 140"/>
          <p:cNvGrpSpPr/>
          <p:nvPr/>
        </p:nvGrpSpPr>
        <p:grpSpPr>
          <a:xfrm>
            <a:off x="5900911" y="5856776"/>
            <a:ext cx="2440619" cy="330126"/>
            <a:chOff x="6489931" y="4509469"/>
            <a:chExt cx="2440619" cy="330126"/>
          </a:xfrm>
        </p:grpSpPr>
        <p:sp>
          <p:nvSpPr>
            <p:cNvPr id="142" name="Rectángulo 141"/>
            <p:cNvSpPr/>
            <p:nvPr/>
          </p:nvSpPr>
          <p:spPr>
            <a:xfrm>
              <a:off x="6489931" y="4509469"/>
              <a:ext cx="2440619" cy="330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3" name="Triángulo isósceles 142"/>
            <p:cNvSpPr/>
            <p:nvPr/>
          </p:nvSpPr>
          <p:spPr>
            <a:xfrm rot="10800000">
              <a:off x="8697647" y="4586943"/>
              <a:ext cx="162125" cy="20945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62086" y="2710535"/>
            <a:ext cx="5970071" cy="280085"/>
            <a:chOff x="4962086" y="2710535"/>
            <a:chExt cx="5970071" cy="280085"/>
          </a:xfrm>
        </p:grpSpPr>
        <p:sp>
          <p:nvSpPr>
            <p:cNvPr id="36" name="Rectángulo 35"/>
            <p:cNvSpPr/>
            <p:nvPr/>
          </p:nvSpPr>
          <p:spPr>
            <a:xfrm>
              <a:off x="4962086" y="2710535"/>
              <a:ext cx="5970071" cy="28008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4" name="Triángulo isósceles 143"/>
            <p:cNvSpPr/>
            <p:nvPr/>
          </p:nvSpPr>
          <p:spPr>
            <a:xfrm rot="10800000">
              <a:off x="10726489" y="2753429"/>
              <a:ext cx="162125" cy="18305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75"/>
          <p:cNvSpPr/>
          <p:nvPr/>
        </p:nvSpPr>
        <p:spPr>
          <a:xfrm>
            <a:off x="193963" y="407357"/>
            <a:ext cx="11679382" cy="2742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/>
          <p:cNvSpPr txBox="1"/>
          <p:nvPr/>
        </p:nvSpPr>
        <p:spPr>
          <a:xfrm>
            <a:off x="427389" y="226718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Detalle de la solicitud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437874" y="2435189"/>
            <a:ext cx="398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 Datos de contacto para ampliar información</a:t>
            </a:r>
          </a:p>
          <a:p>
            <a:r>
              <a:rPr lang="es-CO" sz="1600" dirty="0"/>
              <a:t>(Nombre, email y /o teléfono)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4606891" y="2459390"/>
            <a:ext cx="6968328" cy="376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: esquinas redondeadas 65"/>
          <p:cNvSpPr/>
          <p:nvPr/>
        </p:nvSpPr>
        <p:spPr>
          <a:xfrm>
            <a:off x="4423902" y="3366807"/>
            <a:ext cx="1093592" cy="463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Publicar</a:t>
            </a:r>
          </a:p>
        </p:txBody>
      </p:sp>
      <p:sp>
        <p:nvSpPr>
          <p:cNvPr id="68" name="Rectángulo: esquinas redondeadas 67"/>
          <p:cNvSpPr/>
          <p:nvPr/>
        </p:nvSpPr>
        <p:spPr>
          <a:xfrm>
            <a:off x="6156569" y="3352204"/>
            <a:ext cx="1093592" cy="463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Cancelar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437874" y="60685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* Título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1650870" y="680129"/>
            <a:ext cx="6440185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CuadroTexto 70"/>
          <p:cNvSpPr txBox="1"/>
          <p:nvPr/>
        </p:nvSpPr>
        <p:spPr>
          <a:xfrm>
            <a:off x="494784" y="1102255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Descripción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674925" y="1503484"/>
            <a:ext cx="10963288" cy="775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/>
          <p:cNvSpPr/>
          <p:nvPr/>
        </p:nvSpPr>
        <p:spPr>
          <a:xfrm>
            <a:off x="8374743" y="469884"/>
            <a:ext cx="3498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Ejemplo 1: Investigador Junior, Matemático, para participar en proyecto de Colciencias.</a:t>
            </a:r>
          </a:p>
          <a:p>
            <a:r>
              <a:rPr lang="es-CO" sz="1400" dirty="0"/>
              <a:t>Ejemplo 2: Par evaluador de artículo resultado de investigación (Ing. Electrónica).</a:t>
            </a:r>
          </a:p>
        </p:txBody>
      </p:sp>
    </p:spTree>
    <p:extLst>
      <p:ext uri="{BB962C8B-B14F-4D97-AF65-F5344CB8AC3E}">
        <p14:creationId xmlns:p14="http://schemas.microsoft.com/office/powerpoint/2010/main" val="324359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119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36</cp:revision>
  <dcterms:created xsi:type="dcterms:W3CDTF">2017-01-25T17:07:00Z</dcterms:created>
  <dcterms:modified xsi:type="dcterms:W3CDTF">2017-02-01T15:28:36Z</dcterms:modified>
</cp:coreProperties>
</file>