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9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6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8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ángulo 87"/>
          <p:cNvSpPr/>
          <p:nvPr/>
        </p:nvSpPr>
        <p:spPr>
          <a:xfrm>
            <a:off x="470202" y="3184180"/>
            <a:ext cx="3912600" cy="91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/>
          <p:cNvSpPr txBox="1"/>
          <p:nvPr/>
        </p:nvSpPr>
        <p:spPr>
          <a:xfrm>
            <a:off x="670799" y="2996421"/>
            <a:ext cx="33852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Sector al cual va dirigido el evento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812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Consultar evento académico (HU 11)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830156" y="1810648"/>
            <a:ext cx="6074103" cy="19409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4938222" y="1658142"/>
            <a:ext cx="246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Lugar y fecha del evento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835276" y="3444786"/>
            <a:ext cx="264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600" dirty="0"/>
              <a:t>Universitario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600" dirty="0"/>
              <a:t>Preescolar, básica y media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675530" y="912598"/>
            <a:ext cx="1439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Institución organizadora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021257" y="2077131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7968230" y="204660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 Ciudad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8877453" y="2085329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5318687" y="2052682"/>
            <a:ext cx="55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 País</a:t>
            </a:r>
          </a:p>
        </p:txBody>
      </p:sp>
      <p:sp>
        <p:nvSpPr>
          <p:cNvPr id="59" name="Rectángulo: biselado 58"/>
          <p:cNvSpPr/>
          <p:nvPr/>
        </p:nvSpPr>
        <p:spPr>
          <a:xfrm>
            <a:off x="1548271" y="857171"/>
            <a:ext cx="2473987" cy="207609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1893577" y="1679128"/>
            <a:ext cx="168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Imagen o logo del evento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5288211" y="2563698"/>
            <a:ext cx="849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 Desde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5364489" y="3185069"/>
            <a:ext cx="82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8776785" y="2642143"/>
            <a:ext cx="838093" cy="29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CuadroTexto 69"/>
          <p:cNvSpPr txBox="1"/>
          <p:nvPr/>
        </p:nvSpPr>
        <p:spPr>
          <a:xfrm>
            <a:off x="8046236" y="2605325"/>
            <a:ext cx="598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Hora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9597887" y="2560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200" dirty="0"/>
              <a:t>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200" dirty="0"/>
              <a:t>PM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8776785" y="3243849"/>
            <a:ext cx="838093" cy="279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CuadroTexto 72"/>
          <p:cNvSpPr txBox="1"/>
          <p:nvPr/>
        </p:nvSpPr>
        <p:spPr>
          <a:xfrm>
            <a:off x="8046236" y="3160043"/>
            <a:ext cx="598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Hora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9597887" y="311558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200" dirty="0"/>
              <a:t>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200" dirty="0"/>
              <a:t>PM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071963" y="1080734"/>
            <a:ext cx="4832296" cy="33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Bocadillo nube: nube 44"/>
          <p:cNvSpPr/>
          <p:nvPr/>
        </p:nvSpPr>
        <p:spPr>
          <a:xfrm>
            <a:off x="10047577" y="3244910"/>
            <a:ext cx="2505398" cy="883504"/>
          </a:xfrm>
          <a:prstGeom prst="cloudCallout">
            <a:avLst>
              <a:gd name="adj1" fmla="val -78823"/>
              <a:gd name="adj2" fmla="val -270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Solo mostrar hora si no es vacío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021257" y="2628545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77" name="Rectángulo 76"/>
          <p:cNvSpPr/>
          <p:nvPr/>
        </p:nvSpPr>
        <p:spPr>
          <a:xfrm>
            <a:off x="6007608" y="3185814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78" name="Rectángulo 77"/>
          <p:cNvSpPr/>
          <p:nvPr/>
        </p:nvSpPr>
        <p:spPr>
          <a:xfrm>
            <a:off x="297694" y="4376913"/>
            <a:ext cx="11679382" cy="2409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CuadroTexto 78"/>
          <p:cNvSpPr txBox="1"/>
          <p:nvPr/>
        </p:nvSpPr>
        <p:spPr>
          <a:xfrm>
            <a:off x="531120" y="4196274"/>
            <a:ext cx="2038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Detalle del evento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45361" y="5846490"/>
            <a:ext cx="383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Datos de contacto para ampliar información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4653257" y="5905463"/>
            <a:ext cx="6968328" cy="247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CuadroTexto 81"/>
          <p:cNvSpPr txBox="1"/>
          <p:nvPr/>
        </p:nvSpPr>
        <p:spPr>
          <a:xfrm>
            <a:off x="1938960" y="6357816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Enlace del evento en la Web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4675530" y="6405382"/>
            <a:ext cx="6975149" cy="263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CuadroTexto 83"/>
          <p:cNvSpPr txBox="1"/>
          <p:nvPr/>
        </p:nvSpPr>
        <p:spPr>
          <a:xfrm>
            <a:off x="541605" y="4576409"/>
            <a:ext cx="869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Nombre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1754601" y="4649684"/>
            <a:ext cx="8016675" cy="25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CuadroTexto 85"/>
          <p:cNvSpPr txBox="1"/>
          <p:nvPr/>
        </p:nvSpPr>
        <p:spPr>
          <a:xfrm>
            <a:off x="516844" y="4886883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Descripción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673790" y="5214376"/>
            <a:ext cx="10963288" cy="537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0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1684610" y="408009"/>
            <a:ext cx="8825039" cy="2130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CuadroTexto 78"/>
          <p:cNvSpPr txBox="1"/>
          <p:nvPr/>
        </p:nvSpPr>
        <p:spPr>
          <a:xfrm>
            <a:off x="2104768" y="166653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2903107" y="443545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2324279" y="896638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CuadroTexto 81"/>
          <p:cNvSpPr txBox="1"/>
          <p:nvPr/>
        </p:nvSpPr>
        <p:spPr>
          <a:xfrm>
            <a:off x="5922701" y="437655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8428528" y="443401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4191441" y="110151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85" name="Rectángulo 84"/>
          <p:cNvSpPr/>
          <p:nvPr/>
        </p:nvSpPr>
        <p:spPr>
          <a:xfrm>
            <a:off x="7561106" y="853440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Rectángulo 85"/>
          <p:cNvSpPr/>
          <p:nvPr/>
        </p:nvSpPr>
        <p:spPr>
          <a:xfrm>
            <a:off x="4969335" y="872346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/>
          <p:cNvSpPr/>
          <p:nvPr/>
        </p:nvSpPr>
        <p:spPr>
          <a:xfrm>
            <a:off x="2310617" y="1464073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/>
          <p:cNvSpPr txBox="1"/>
          <p:nvPr/>
        </p:nvSpPr>
        <p:spPr>
          <a:xfrm>
            <a:off x="3843339" y="170418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96" name="Rectángulo 95"/>
          <p:cNvSpPr/>
          <p:nvPr/>
        </p:nvSpPr>
        <p:spPr>
          <a:xfrm>
            <a:off x="7561106" y="1420875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/>
          <p:cNvSpPr/>
          <p:nvPr/>
        </p:nvSpPr>
        <p:spPr>
          <a:xfrm>
            <a:off x="4969335" y="1457383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 117"/>
          <p:cNvSpPr/>
          <p:nvPr/>
        </p:nvSpPr>
        <p:spPr>
          <a:xfrm>
            <a:off x="2331982" y="2022424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 118"/>
          <p:cNvSpPr/>
          <p:nvPr/>
        </p:nvSpPr>
        <p:spPr>
          <a:xfrm>
            <a:off x="7557522" y="1932531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Rectángulo 119"/>
          <p:cNvSpPr/>
          <p:nvPr/>
        </p:nvSpPr>
        <p:spPr>
          <a:xfrm>
            <a:off x="4966894" y="1979226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174402" y="3136688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9" name="CuadroTexto 38"/>
          <p:cNvSpPr txBox="1"/>
          <p:nvPr/>
        </p:nvSpPr>
        <p:spPr>
          <a:xfrm>
            <a:off x="2617716" y="3136613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Adicionar a favoritos</a:t>
            </a:r>
          </a:p>
        </p:txBody>
      </p:sp>
      <p:sp>
        <p:nvSpPr>
          <p:cNvPr id="20" name="Elipse 19"/>
          <p:cNvSpPr/>
          <p:nvPr/>
        </p:nvSpPr>
        <p:spPr>
          <a:xfrm>
            <a:off x="8291321" y="3136688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1" name="CuadroTexto 40"/>
          <p:cNvSpPr txBox="1"/>
          <p:nvPr/>
        </p:nvSpPr>
        <p:spPr>
          <a:xfrm>
            <a:off x="8734635" y="3136613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Marcar como inapropiada</a:t>
            </a:r>
          </a:p>
        </p:txBody>
      </p:sp>
      <p:sp>
        <p:nvSpPr>
          <p:cNvPr id="22" name="Elipse 21"/>
          <p:cNvSpPr/>
          <p:nvPr/>
        </p:nvSpPr>
        <p:spPr>
          <a:xfrm>
            <a:off x="5298239" y="3136688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3" name="CuadroTexto 42"/>
          <p:cNvSpPr txBox="1"/>
          <p:nvPr/>
        </p:nvSpPr>
        <p:spPr>
          <a:xfrm>
            <a:off x="5741553" y="3136613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Guardar evento</a:t>
            </a:r>
          </a:p>
        </p:txBody>
      </p:sp>
    </p:spTree>
    <p:extLst>
      <p:ext uri="{BB962C8B-B14F-4D97-AF65-F5344CB8AC3E}">
        <p14:creationId xmlns:p14="http://schemas.microsoft.com/office/powerpoint/2010/main" val="324359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94</Words>
  <Application>Microsoft Office PowerPoint</Application>
  <PresentationFormat>Panorámica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Patricia Avella</dc:creator>
  <cp:lastModifiedBy>Clara Patricia Avella</cp:lastModifiedBy>
  <cp:revision>32</cp:revision>
  <dcterms:created xsi:type="dcterms:W3CDTF">2017-01-25T17:07:00Z</dcterms:created>
  <dcterms:modified xsi:type="dcterms:W3CDTF">2017-02-06T21:45:35Z</dcterms:modified>
</cp:coreProperties>
</file>