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/>
          <p:cNvSpPr/>
          <p:nvPr/>
        </p:nvSpPr>
        <p:spPr>
          <a:xfrm>
            <a:off x="915684" y="1049301"/>
            <a:ext cx="2068183" cy="795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1015982" y="855395"/>
            <a:ext cx="17665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solicitud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/>
              <a:t>Publicar solicitud </a:t>
            </a:r>
            <a:r>
              <a:rPr lang="es-CO" sz="2800" dirty="0"/>
              <a:t>de investigadores o evaluadores (HU 12)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116282" y="1189882"/>
            <a:ext cx="2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Investigador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Evaluador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611109" y="1102368"/>
            <a:ext cx="186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 que realiza la solicitud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307381" y="1588972"/>
            <a:ext cx="555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(Solo puede publicar solicitudes para las instituciones donde labora)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815384" y="2463481"/>
            <a:ext cx="4541931" cy="108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1015982" y="2275722"/>
            <a:ext cx="32936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Sector al cual va dirigida solicitud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109807" y="2673985"/>
            <a:ext cx="264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600" dirty="0"/>
              <a:t>Universitario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600" dirty="0"/>
              <a:t>Preescolar, básica y media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618627" y="4285559"/>
            <a:ext cx="8825039" cy="2130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CuadroTexto 78"/>
          <p:cNvSpPr txBox="1"/>
          <p:nvPr/>
        </p:nvSpPr>
        <p:spPr>
          <a:xfrm>
            <a:off x="3351855" y="4069300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738938" y="4320951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3043889" y="48459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3258296" y="4774188"/>
            <a:ext cx="2440619" cy="330126"/>
            <a:chOff x="6489931" y="4509469"/>
            <a:chExt cx="2440619" cy="330126"/>
          </a:xfrm>
        </p:grpSpPr>
        <p:sp>
          <p:nvSpPr>
            <p:cNvPr id="83" name="Rectángulo 82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4" name="Triángulo isósceles 83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5" name="CuadroTexto 84"/>
          <p:cNvSpPr txBox="1"/>
          <p:nvPr/>
        </p:nvSpPr>
        <p:spPr>
          <a:xfrm>
            <a:off x="6856718" y="4315205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9362545" y="4320951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125458" y="497906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107" name="Bocadillo nube: nube 106"/>
          <p:cNvSpPr/>
          <p:nvPr/>
        </p:nvSpPr>
        <p:spPr>
          <a:xfrm>
            <a:off x="490459" y="3772518"/>
            <a:ext cx="2505398" cy="1204450"/>
          </a:xfrm>
          <a:prstGeom prst="cloudCallout">
            <a:avLst>
              <a:gd name="adj1" fmla="val 69994"/>
              <a:gd name="adj2" fmla="val 400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Incluir “Todas las áreas” como ítem</a:t>
            </a:r>
          </a:p>
        </p:txBody>
      </p:sp>
      <p:grpSp>
        <p:nvGrpSpPr>
          <p:cNvPr id="118" name="Grupo 117"/>
          <p:cNvGrpSpPr/>
          <p:nvPr/>
        </p:nvGrpSpPr>
        <p:grpSpPr>
          <a:xfrm>
            <a:off x="8495123" y="4730990"/>
            <a:ext cx="2440619" cy="330126"/>
            <a:chOff x="6489931" y="4509469"/>
            <a:chExt cx="2440619" cy="330126"/>
          </a:xfrm>
        </p:grpSpPr>
        <p:sp>
          <p:nvSpPr>
            <p:cNvPr id="119" name="Rectángulo 11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Triángulo isósceles 11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5903352" y="4749896"/>
            <a:ext cx="2440619" cy="330126"/>
            <a:chOff x="6489931" y="4509469"/>
            <a:chExt cx="2440619" cy="330126"/>
          </a:xfrm>
        </p:grpSpPr>
        <p:sp>
          <p:nvSpPr>
            <p:cNvPr id="122" name="Rectángulo 12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3" name="Triángulo isósceles 12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3244634" y="5341623"/>
            <a:ext cx="2440619" cy="330126"/>
            <a:chOff x="6489931" y="4509469"/>
            <a:chExt cx="2440619" cy="330126"/>
          </a:xfrm>
        </p:grpSpPr>
        <p:sp>
          <p:nvSpPr>
            <p:cNvPr id="125" name="Rectángulo 124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6" name="Triángulo isósceles 125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7" name="CuadroTexto 126"/>
          <p:cNvSpPr txBox="1"/>
          <p:nvPr/>
        </p:nvSpPr>
        <p:spPr>
          <a:xfrm>
            <a:off x="4777356" y="558173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grpSp>
        <p:nvGrpSpPr>
          <p:cNvPr id="128" name="Grupo 127"/>
          <p:cNvGrpSpPr/>
          <p:nvPr/>
        </p:nvGrpSpPr>
        <p:grpSpPr>
          <a:xfrm>
            <a:off x="8495123" y="5298425"/>
            <a:ext cx="2440619" cy="330126"/>
            <a:chOff x="6489931" y="4509469"/>
            <a:chExt cx="2440619" cy="330126"/>
          </a:xfrm>
        </p:grpSpPr>
        <p:sp>
          <p:nvSpPr>
            <p:cNvPr id="129" name="Rectángulo 12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0" name="Triángulo isósceles 12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1" name="Grupo 130"/>
          <p:cNvGrpSpPr/>
          <p:nvPr/>
        </p:nvGrpSpPr>
        <p:grpSpPr>
          <a:xfrm>
            <a:off x="5903352" y="5334933"/>
            <a:ext cx="2440619" cy="330126"/>
            <a:chOff x="6489931" y="4509469"/>
            <a:chExt cx="2440619" cy="330126"/>
          </a:xfrm>
        </p:grpSpPr>
        <p:sp>
          <p:nvSpPr>
            <p:cNvPr id="132" name="Rectángulo 13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3" name="Triángulo isósceles 13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3265999" y="5899974"/>
            <a:ext cx="2440619" cy="330126"/>
            <a:chOff x="6489931" y="4509469"/>
            <a:chExt cx="2440619" cy="330126"/>
          </a:xfrm>
        </p:grpSpPr>
        <p:sp>
          <p:nvSpPr>
            <p:cNvPr id="135" name="Rectángulo 134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6" name="Triángulo isósceles 135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7" name="CuadroTexto 136"/>
          <p:cNvSpPr txBox="1"/>
          <p:nvPr/>
        </p:nvSpPr>
        <p:spPr>
          <a:xfrm>
            <a:off x="5430258" y="528386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grpSp>
        <p:nvGrpSpPr>
          <p:cNvPr id="138" name="Grupo 137"/>
          <p:cNvGrpSpPr/>
          <p:nvPr/>
        </p:nvGrpSpPr>
        <p:grpSpPr>
          <a:xfrm>
            <a:off x="8491539" y="5810081"/>
            <a:ext cx="2440619" cy="330126"/>
            <a:chOff x="6489931" y="4509469"/>
            <a:chExt cx="2440619" cy="330126"/>
          </a:xfrm>
        </p:grpSpPr>
        <p:sp>
          <p:nvSpPr>
            <p:cNvPr id="139" name="Rectángulo 13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Triángulo isósceles 13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1" name="Grupo 140"/>
          <p:cNvGrpSpPr/>
          <p:nvPr/>
        </p:nvGrpSpPr>
        <p:grpSpPr>
          <a:xfrm>
            <a:off x="5900911" y="5856776"/>
            <a:ext cx="2440619" cy="330126"/>
            <a:chOff x="6489931" y="4509469"/>
            <a:chExt cx="2440619" cy="330126"/>
          </a:xfrm>
        </p:grpSpPr>
        <p:sp>
          <p:nvSpPr>
            <p:cNvPr id="142" name="Rectángulo 14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3" name="Triángulo isósceles 14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405611" y="1208226"/>
            <a:ext cx="4837348" cy="280085"/>
            <a:chOff x="4962086" y="2710535"/>
            <a:chExt cx="5970071" cy="280085"/>
          </a:xfrm>
        </p:grpSpPr>
        <p:sp>
          <p:nvSpPr>
            <p:cNvPr id="36" name="Rectángulo 35"/>
            <p:cNvSpPr/>
            <p:nvPr/>
          </p:nvSpPr>
          <p:spPr>
            <a:xfrm>
              <a:off x="4962086" y="2710535"/>
              <a:ext cx="5970071" cy="28008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4" name="Triángulo isósceles 143"/>
            <p:cNvSpPr/>
            <p:nvPr/>
          </p:nvSpPr>
          <p:spPr>
            <a:xfrm rot="10800000">
              <a:off x="10726489" y="2753429"/>
              <a:ext cx="162125" cy="18305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2" name="Bocadillo nube: nube 51"/>
          <p:cNvSpPr/>
          <p:nvPr/>
        </p:nvSpPr>
        <p:spPr>
          <a:xfrm>
            <a:off x="4510238" y="2151479"/>
            <a:ext cx="3598387" cy="1294639"/>
          </a:xfrm>
          <a:prstGeom prst="cloudCallout">
            <a:avLst>
              <a:gd name="adj1" fmla="val -57832"/>
              <a:gd name="adj2" fmla="val -223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Carga el sector de la institución por default, pero puede seleccionar más de un sector</a:t>
            </a:r>
          </a:p>
        </p:txBody>
      </p:sp>
      <p:sp>
        <p:nvSpPr>
          <p:cNvPr id="14" name="Bocadillo nube: nube 13"/>
          <p:cNvSpPr/>
          <p:nvPr/>
        </p:nvSpPr>
        <p:spPr>
          <a:xfrm>
            <a:off x="10151467" y="266039"/>
            <a:ext cx="1885994" cy="1152657"/>
          </a:xfrm>
          <a:prstGeom prst="cloudCallout">
            <a:avLst>
              <a:gd name="adj1" fmla="val -98172"/>
              <a:gd name="adj2" fmla="val 34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Carga las instituciones del usuario</a:t>
            </a:r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75"/>
          <p:cNvSpPr/>
          <p:nvPr/>
        </p:nvSpPr>
        <p:spPr>
          <a:xfrm>
            <a:off x="193963" y="407356"/>
            <a:ext cx="11679382" cy="2965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427389" y="226718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Detalle de la solicitud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437874" y="2660365"/>
            <a:ext cx="398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 Datos de contacto para ampliar información</a:t>
            </a:r>
          </a:p>
          <a:p>
            <a:r>
              <a:rPr lang="es-CO" sz="1600" dirty="0"/>
              <a:t>(Nombre, email y /o teléfono)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606891" y="2684566"/>
            <a:ext cx="6968328" cy="376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: esquinas redondeadas 65"/>
          <p:cNvSpPr/>
          <p:nvPr/>
        </p:nvSpPr>
        <p:spPr>
          <a:xfrm>
            <a:off x="4423902" y="4974701"/>
            <a:ext cx="1093592" cy="463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Publicar</a:t>
            </a:r>
          </a:p>
        </p:txBody>
      </p:sp>
      <p:sp>
        <p:nvSpPr>
          <p:cNvPr id="68" name="Rectángulo: esquinas redondeadas 67"/>
          <p:cNvSpPr/>
          <p:nvPr/>
        </p:nvSpPr>
        <p:spPr>
          <a:xfrm>
            <a:off x="6156569" y="4960098"/>
            <a:ext cx="1093592" cy="463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Cancelar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437874" y="60685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 Título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1650870" y="680129"/>
            <a:ext cx="6440185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494784" y="1327431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Descripción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74925" y="1728660"/>
            <a:ext cx="10963288" cy="775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/>
          <p:cNvSpPr/>
          <p:nvPr/>
        </p:nvSpPr>
        <p:spPr>
          <a:xfrm>
            <a:off x="8374743" y="469884"/>
            <a:ext cx="349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Ejemplo 1: Investigador Junior, Matemático, para participar en proyecto de Colciencias.</a:t>
            </a:r>
          </a:p>
          <a:p>
            <a:r>
              <a:rPr lang="es-CO" sz="1400" dirty="0"/>
              <a:t>Ejemplo 2: Par evaluador de artículo resultado de investigación (Ing. Electrónica).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626858" y="1022328"/>
            <a:ext cx="312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(Máximo 150 caracteres)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603805" y="1411215"/>
            <a:ext cx="312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(Máximo 500 caracteres)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650666" y="3613990"/>
            <a:ext cx="4724077" cy="1079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3851264" y="3426231"/>
            <a:ext cx="23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Vigencia de la solicitud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851264" y="3976693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174016" y="3988583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606890" y="3946327"/>
            <a:ext cx="1357681" cy="49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Calendario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856486" y="3907941"/>
            <a:ext cx="1357681" cy="49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Calendario</a:t>
            </a:r>
          </a:p>
        </p:txBody>
      </p:sp>
      <p:sp>
        <p:nvSpPr>
          <p:cNvPr id="21" name="Bocadillo nube: nube 20"/>
          <p:cNvSpPr/>
          <p:nvPr/>
        </p:nvSpPr>
        <p:spPr>
          <a:xfrm>
            <a:off x="932172" y="4210046"/>
            <a:ext cx="2632364" cy="860507"/>
          </a:xfrm>
          <a:prstGeom prst="cloudCallout">
            <a:avLst>
              <a:gd name="adj1" fmla="val 94360"/>
              <a:gd name="adj2" fmla="val -327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Cargar fecha actual por default</a:t>
            </a:r>
          </a:p>
        </p:txBody>
      </p:sp>
    </p:spTree>
    <p:extLst>
      <p:ext uri="{BB962C8B-B14F-4D97-AF65-F5344CB8AC3E}">
        <p14:creationId xmlns:p14="http://schemas.microsoft.com/office/powerpoint/2010/main" val="324359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158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42</cp:revision>
  <dcterms:created xsi:type="dcterms:W3CDTF">2017-01-25T17:07:00Z</dcterms:created>
  <dcterms:modified xsi:type="dcterms:W3CDTF">2017-02-06T22:38:49Z</dcterms:modified>
</cp:coreProperties>
</file>