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9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1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6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19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1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0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0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9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5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4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8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9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18128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Consultar solicitud de investigadores o evaluadores (HU 13)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611109" y="1102368"/>
            <a:ext cx="186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Institución que realiza la solicitud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5405611" y="1208226"/>
            <a:ext cx="483734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277852" y="3821390"/>
            <a:ext cx="11679382" cy="2596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511278" y="3640752"/>
            <a:ext cx="2398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Detalle de la solicitud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429484" y="5788525"/>
            <a:ext cx="383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Datos de contacto para ampliar información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598501" y="5812726"/>
            <a:ext cx="6968328" cy="376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521763" y="4020887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Título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734759" y="4094163"/>
            <a:ext cx="6440185" cy="374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/>
          <p:cNvSpPr txBox="1"/>
          <p:nvPr/>
        </p:nvSpPr>
        <p:spPr>
          <a:xfrm>
            <a:off x="486394" y="4455591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Descripción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666535" y="4856820"/>
            <a:ext cx="10963288" cy="775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3855391" y="2145150"/>
            <a:ext cx="4541931" cy="1089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055989" y="1957391"/>
            <a:ext cx="2452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Sector al cual va dirigida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149814" y="2355654"/>
            <a:ext cx="2642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600" dirty="0"/>
              <a:t>Universitario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600" dirty="0"/>
              <a:t>Preescolar, básica y media</a:t>
            </a:r>
          </a:p>
        </p:txBody>
      </p:sp>
    </p:spTree>
    <p:extLst>
      <p:ext uri="{BB962C8B-B14F-4D97-AF65-F5344CB8AC3E}">
        <p14:creationId xmlns:p14="http://schemas.microsoft.com/office/powerpoint/2010/main" val="7500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3541609" y="2951836"/>
            <a:ext cx="4847382" cy="1079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3742207" y="2764077"/>
            <a:ext cx="2322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Vigencia de la solicitud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742207" y="331453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Desde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6064959" y="3326429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747429" y="3245787"/>
            <a:ext cx="1457004" cy="395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1721005" y="455343"/>
            <a:ext cx="8825039" cy="2130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2454233" y="239084"/>
            <a:ext cx="252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Áreas de conocimiento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841316" y="490735"/>
            <a:ext cx="128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Gran área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2360674" y="943972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5959096" y="484989"/>
            <a:ext cx="69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Área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8464923" y="490735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Disciplina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227836" y="114884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29" name="Rectángulo 28"/>
          <p:cNvSpPr/>
          <p:nvPr/>
        </p:nvSpPr>
        <p:spPr>
          <a:xfrm>
            <a:off x="7597501" y="900774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5005730" y="919680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2347012" y="1511407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/>
          <p:cNvSpPr txBox="1"/>
          <p:nvPr/>
        </p:nvSpPr>
        <p:spPr>
          <a:xfrm>
            <a:off x="3879734" y="175152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33" name="Rectángulo 32"/>
          <p:cNvSpPr/>
          <p:nvPr/>
        </p:nvSpPr>
        <p:spPr>
          <a:xfrm>
            <a:off x="7597501" y="1468209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5005730" y="1504717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/>
          <p:cNvSpPr/>
          <p:nvPr/>
        </p:nvSpPr>
        <p:spPr>
          <a:xfrm>
            <a:off x="2368377" y="2069758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7593917" y="1979865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/>
          <p:cNvSpPr/>
          <p:nvPr/>
        </p:nvSpPr>
        <p:spPr>
          <a:xfrm>
            <a:off x="5003289" y="2026560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1988191" y="4664279"/>
            <a:ext cx="380186" cy="385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2431505" y="4664204"/>
            <a:ext cx="12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Adicionar a favoritos</a:t>
            </a:r>
          </a:p>
        </p:txBody>
      </p:sp>
      <p:sp>
        <p:nvSpPr>
          <p:cNvPr id="40" name="Elipse 39"/>
          <p:cNvSpPr/>
          <p:nvPr/>
        </p:nvSpPr>
        <p:spPr>
          <a:xfrm>
            <a:off x="8105110" y="4664279"/>
            <a:ext cx="380186" cy="385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548424" y="4664204"/>
            <a:ext cx="12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Marcar como inapropiada</a:t>
            </a:r>
          </a:p>
        </p:txBody>
      </p:sp>
      <p:sp>
        <p:nvSpPr>
          <p:cNvPr id="42" name="Elipse 41"/>
          <p:cNvSpPr/>
          <p:nvPr/>
        </p:nvSpPr>
        <p:spPr>
          <a:xfrm>
            <a:off x="5112028" y="4664279"/>
            <a:ext cx="380186" cy="385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5555342" y="4664204"/>
            <a:ext cx="12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Guardar solicitud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412567" y="3285820"/>
            <a:ext cx="1457004" cy="395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3599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69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Patricia Avella</dc:creator>
  <cp:lastModifiedBy>Clara Patricia Avella</cp:lastModifiedBy>
  <cp:revision>49</cp:revision>
  <dcterms:created xsi:type="dcterms:W3CDTF">2017-01-25T17:07:00Z</dcterms:created>
  <dcterms:modified xsi:type="dcterms:W3CDTF">2017-02-06T22:38:20Z</dcterms:modified>
</cp:coreProperties>
</file>