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498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11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562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519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112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05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30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91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5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147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984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38E43-6246-4716-AD63-812605532E7B}" type="datetimeFigureOut">
              <a:rPr lang="es-CO" smtClean="0"/>
              <a:t>6/02/2017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F138-DB2C-4716-8C4D-0D7B78DC4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9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ángulo 87"/>
          <p:cNvSpPr/>
          <p:nvPr/>
        </p:nvSpPr>
        <p:spPr>
          <a:xfrm>
            <a:off x="793409" y="2540564"/>
            <a:ext cx="4541931" cy="1089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CuadroTexto 88"/>
          <p:cNvSpPr txBox="1"/>
          <p:nvPr/>
        </p:nvSpPr>
        <p:spPr>
          <a:xfrm>
            <a:off x="994007" y="2352805"/>
            <a:ext cx="2452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Sector al cual va dirigida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" y="18128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Consultar convocatoria docente (HU 7)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636979" y="2559453"/>
            <a:ext cx="5743921" cy="8887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/>
          <p:cNvSpPr txBox="1"/>
          <p:nvPr/>
        </p:nvSpPr>
        <p:spPr>
          <a:xfrm>
            <a:off x="5834151" y="2397145"/>
            <a:ext cx="699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Lugar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1087832" y="2751068"/>
            <a:ext cx="2642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600" dirty="0"/>
              <a:t>Universitario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CO" sz="1600" dirty="0"/>
              <a:t>Preescolar, básica y media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2097435" y="1899391"/>
            <a:ext cx="1066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Institución</a:t>
            </a:r>
          </a:p>
          <a:p>
            <a:endParaRPr lang="es-CO" sz="1600" dirty="0"/>
          </a:p>
          <a:p>
            <a:r>
              <a:rPr lang="es-CO" sz="1600" dirty="0"/>
              <a:t>		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6577190" y="2911914"/>
            <a:ext cx="1777636" cy="31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8524163" y="2881391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 Ciudad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9433386" y="2920112"/>
            <a:ext cx="1777636" cy="31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5874620" y="2887465"/>
            <a:ext cx="556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 País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3163520" y="1945589"/>
            <a:ext cx="5419201" cy="19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/>
          <p:cNvSpPr/>
          <p:nvPr/>
        </p:nvSpPr>
        <p:spPr>
          <a:xfrm>
            <a:off x="2331589" y="792501"/>
            <a:ext cx="6291378" cy="683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4928131" y="955712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 Título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305538" y="3853150"/>
            <a:ext cx="11514588" cy="2735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775748" y="5489146"/>
            <a:ext cx="383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Datos de contacto para ampliar información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4677880" y="5489146"/>
            <a:ext cx="6968328" cy="376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/>
          <p:cNvSpPr txBox="1"/>
          <p:nvPr/>
        </p:nvSpPr>
        <p:spPr>
          <a:xfrm>
            <a:off x="1392581" y="6008824"/>
            <a:ext cx="3170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Enlace de la convocatoria en la Web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4671059" y="6055861"/>
            <a:ext cx="697514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632517" y="4179399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Descripción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682920" y="4581144"/>
            <a:ext cx="10963288" cy="775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/>
          <p:cNvSpPr txBox="1"/>
          <p:nvPr/>
        </p:nvSpPr>
        <p:spPr>
          <a:xfrm>
            <a:off x="576780" y="3718376"/>
            <a:ext cx="966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Detalle</a:t>
            </a:r>
          </a:p>
        </p:txBody>
      </p:sp>
    </p:spTree>
    <p:extLst>
      <p:ext uri="{BB962C8B-B14F-4D97-AF65-F5344CB8AC3E}">
        <p14:creationId xmlns:p14="http://schemas.microsoft.com/office/powerpoint/2010/main" val="75006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/>
          <p:cNvSpPr/>
          <p:nvPr/>
        </p:nvSpPr>
        <p:spPr>
          <a:xfrm>
            <a:off x="3178615" y="4088363"/>
            <a:ext cx="5474438" cy="1340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3495200" y="3922974"/>
            <a:ext cx="28298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Vigencia de la convocatoria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52737" y="4563195"/>
            <a:ext cx="849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Desde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6017566" y="4580832"/>
            <a:ext cx="82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Hasta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030941" y="4618109"/>
            <a:ext cx="1777636" cy="31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27" name="Rectángulo 26"/>
          <p:cNvSpPr/>
          <p:nvPr/>
        </p:nvSpPr>
        <p:spPr>
          <a:xfrm>
            <a:off x="6691502" y="4605281"/>
            <a:ext cx="1777636" cy="314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dd</a:t>
            </a:r>
            <a:r>
              <a:rPr lang="es-CO" dirty="0"/>
              <a:t>/mm/</a:t>
            </a:r>
            <a:r>
              <a:rPr lang="es-CO" dirty="0" err="1"/>
              <a:t>aaaa</a:t>
            </a:r>
            <a:endParaRPr lang="es-CO" dirty="0"/>
          </a:p>
        </p:txBody>
      </p:sp>
      <p:sp>
        <p:nvSpPr>
          <p:cNvPr id="16" name="Elipse 15"/>
          <p:cNvSpPr/>
          <p:nvPr/>
        </p:nvSpPr>
        <p:spPr>
          <a:xfrm>
            <a:off x="1979998" y="5897188"/>
            <a:ext cx="380186" cy="385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17" name="CuadroTexto 38"/>
          <p:cNvSpPr txBox="1"/>
          <p:nvPr/>
        </p:nvSpPr>
        <p:spPr>
          <a:xfrm>
            <a:off x="2423312" y="5897113"/>
            <a:ext cx="128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/>
              <a:t>Adicionar a favoritos</a:t>
            </a:r>
          </a:p>
        </p:txBody>
      </p:sp>
      <p:sp>
        <p:nvSpPr>
          <p:cNvPr id="18" name="Elipse 17"/>
          <p:cNvSpPr/>
          <p:nvPr/>
        </p:nvSpPr>
        <p:spPr>
          <a:xfrm>
            <a:off x="8096917" y="5897188"/>
            <a:ext cx="380186" cy="385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19" name="CuadroTexto 40"/>
          <p:cNvSpPr txBox="1"/>
          <p:nvPr/>
        </p:nvSpPr>
        <p:spPr>
          <a:xfrm>
            <a:off x="8540231" y="5897113"/>
            <a:ext cx="128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/>
              <a:t>Marcar como inapropiada</a:t>
            </a:r>
          </a:p>
        </p:txBody>
      </p:sp>
      <p:sp>
        <p:nvSpPr>
          <p:cNvPr id="20" name="Elipse 19"/>
          <p:cNvSpPr/>
          <p:nvPr/>
        </p:nvSpPr>
        <p:spPr>
          <a:xfrm>
            <a:off x="5103835" y="5897188"/>
            <a:ext cx="380186" cy="385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sp>
        <p:nvSpPr>
          <p:cNvPr id="21" name="CuadroTexto 42"/>
          <p:cNvSpPr txBox="1"/>
          <p:nvPr/>
        </p:nvSpPr>
        <p:spPr>
          <a:xfrm>
            <a:off x="5547149" y="5897113"/>
            <a:ext cx="1282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dirty="0"/>
              <a:t>Guardar Convocatoria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1474543" y="1071291"/>
            <a:ext cx="8825039" cy="2390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41"/>
          <p:cNvSpPr txBox="1"/>
          <p:nvPr/>
        </p:nvSpPr>
        <p:spPr>
          <a:xfrm>
            <a:off x="2618385" y="1340742"/>
            <a:ext cx="128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Gran área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2173951" y="1738552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/>
          <p:cNvSpPr txBox="1"/>
          <p:nvPr/>
        </p:nvSpPr>
        <p:spPr>
          <a:xfrm>
            <a:off x="5736165" y="1334996"/>
            <a:ext cx="692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Área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8241992" y="1340742"/>
            <a:ext cx="116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Disciplina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3981374" y="176479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sp>
        <p:nvSpPr>
          <p:cNvPr id="47" name="Rectángulo 46"/>
          <p:cNvSpPr/>
          <p:nvPr/>
        </p:nvSpPr>
        <p:spPr>
          <a:xfrm>
            <a:off x="7410778" y="1695354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4819007" y="1714260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/>
          <p:cNvSpPr/>
          <p:nvPr/>
        </p:nvSpPr>
        <p:spPr>
          <a:xfrm>
            <a:off x="2160289" y="2305987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/>
          <p:cNvSpPr txBox="1"/>
          <p:nvPr/>
        </p:nvSpPr>
        <p:spPr>
          <a:xfrm>
            <a:off x="3633272" y="236747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sp>
        <p:nvSpPr>
          <p:cNvPr id="53" name="Rectángulo 52"/>
          <p:cNvSpPr/>
          <p:nvPr/>
        </p:nvSpPr>
        <p:spPr>
          <a:xfrm>
            <a:off x="7410778" y="2262789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/>
          <p:cNvSpPr/>
          <p:nvPr/>
        </p:nvSpPr>
        <p:spPr>
          <a:xfrm>
            <a:off x="4819007" y="2299297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Rectángulo 55"/>
          <p:cNvSpPr/>
          <p:nvPr/>
        </p:nvSpPr>
        <p:spPr>
          <a:xfrm>
            <a:off x="2181654" y="2864338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adroTexto 56"/>
          <p:cNvSpPr txBox="1"/>
          <p:nvPr/>
        </p:nvSpPr>
        <p:spPr>
          <a:xfrm>
            <a:off x="4286174" y="206959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</p:txBody>
      </p:sp>
      <p:sp>
        <p:nvSpPr>
          <p:cNvPr id="58" name="Rectángulo 57"/>
          <p:cNvSpPr/>
          <p:nvPr/>
        </p:nvSpPr>
        <p:spPr>
          <a:xfrm>
            <a:off x="7407194" y="2774445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/>
          <p:cNvSpPr/>
          <p:nvPr/>
        </p:nvSpPr>
        <p:spPr>
          <a:xfrm>
            <a:off x="4816566" y="2821140"/>
            <a:ext cx="2440619" cy="33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/>
          <p:cNvSpPr txBox="1"/>
          <p:nvPr/>
        </p:nvSpPr>
        <p:spPr>
          <a:xfrm>
            <a:off x="1645636" y="853200"/>
            <a:ext cx="25204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dirty="0"/>
              <a:t>Áreas de conocimiento</a:t>
            </a:r>
          </a:p>
        </p:txBody>
      </p:sp>
    </p:spTree>
    <p:extLst>
      <p:ext uri="{BB962C8B-B14F-4D97-AF65-F5344CB8AC3E}">
        <p14:creationId xmlns:p14="http://schemas.microsoft.com/office/powerpoint/2010/main" val="2250502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72</Words>
  <Application>Microsoft Office PowerPoint</Application>
  <PresentationFormat>Panorámica</PresentationFormat>
  <Paragraphs>27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Clara Patricia Avella</dc:creator>
  <cp:lastModifiedBy>Clara Patricia Avella</cp:lastModifiedBy>
  <cp:revision>30</cp:revision>
  <dcterms:created xsi:type="dcterms:W3CDTF">2017-01-25T17:07:00Z</dcterms:created>
  <dcterms:modified xsi:type="dcterms:W3CDTF">2017-02-06T21:43:16Z</dcterms:modified>
</cp:coreProperties>
</file>