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Consultar revista científica (HU 9)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649676" y="1322499"/>
            <a:ext cx="198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 editora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397098" y="1865354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7344071" y="1834831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Ciudad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253294" y="1873552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4694528" y="1840905"/>
            <a:ext cx="55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País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997375" y="4224648"/>
            <a:ext cx="6057753" cy="2434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5834217" y="4081815"/>
            <a:ext cx="22753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Datos de indexación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5026055" y="4524283"/>
            <a:ext cx="185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Nombre del índice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696783" y="4935973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/>
          <p:cNvSpPr txBox="1"/>
          <p:nvPr/>
        </p:nvSpPr>
        <p:spPr>
          <a:xfrm>
            <a:off x="8258997" y="4532417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Nivel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504206" y="496221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94" name="Rectángulo 93"/>
          <p:cNvSpPr/>
          <p:nvPr/>
        </p:nvSpPr>
        <p:spPr>
          <a:xfrm>
            <a:off x="7341839" y="4911681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97"/>
          <p:cNvSpPr/>
          <p:nvPr/>
        </p:nvSpPr>
        <p:spPr>
          <a:xfrm>
            <a:off x="4683121" y="5503408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CuadroTexto 99"/>
          <p:cNvSpPr txBox="1"/>
          <p:nvPr/>
        </p:nvSpPr>
        <p:spPr>
          <a:xfrm>
            <a:off x="6156104" y="556489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105" name="Rectángulo 104"/>
          <p:cNvSpPr/>
          <p:nvPr/>
        </p:nvSpPr>
        <p:spPr>
          <a:xfrm>
            <a:off x="7341839" y="5496718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Rectángulo 108"/>
          <p:cNvSpPr/>
          <p:nvPr/>
        </p:nvSpPr>
        <p:spPr>
          <a:xfrm>
            <a:off x="4704486" y="6061759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CuadroTexto 110"/>
          <p:cNvSpPr txBox="1"/>
          <p:nvPr/>
        </p:nvSpPr>
        <p:spPr>
          <a:xfrm>
            <a:off x="6809006" y="526701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116" name="Rectángulo 115"/>
          <p:cNvSpPr/>
          <p:nvPr/>
        </p:nvSpPr>
        <p:spPr>
          <a:xfrm>
            <a:off x="7339398" y="6018561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5483468" y="3392189"/>
            <a:ext cx="937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Indexada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59474" y="3279950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600" dirty="0"/>
              <a:t>Si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No</a:t>
            </a:r>
          </a:p>
        </p:txBody>
      </p:sp>
      <p:sp>
        <p:nvSpPr>
          <p:cNvPr id="53" name="Rectángulo: biselado 52"/>
          <p:cNvSpPr/>
          <p:nvPr/>
        </p:nvSpPr>
        <p:spPr>
          <a:xfrm>
            <a:off x="689551" y="897952"/>
            <a:ext cx="2473987" cy="2076090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1097188" y="1617757"/>
            <a:ext cx="168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Imagen o logo de la revista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5421296" y="1383004"/>
            <a:ext cx="4832296" cy="23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         </a:t>
            </a:r>
          </a:p>
        </p:txBody>
      </p:sp>
      <p:sp>
        <p:nvSpPr>
          <p:cNvPr id="45" name="Bocadillo nube: nube 44"/>
          <p:cNvSpPr/>
          <p:nvPr/>
        </p:nvSpPr>
        <p:spPr>
          <a:xfrm>
            <a:off x="1926545" y="3551007"/>
            <a:ext cx="2272731" cy="1204450"/>
          </a:xfrm>
          <a:prstGeom prst="cloudCallout">
            <a:avLst>
              <a:gd name="adj1" fmla="val 120840"/>
              <a:gd name="adj2" fmla="val 84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Aparece solo si la revista es indexada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3355596" y="2673788"/>
            <a:ext cx="175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Título de la revista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5113308" y="2501218"/>
            <a:ext cx="5140284" cy="683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673265" y="6305916"/>
            <a:ext cx="1008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más…</a:t>
            </a:r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adroTexto 84"/>
          <p:cNvSpPr txBox="1"/>
          <p:nvPr/>
        </p:nvSpPr>
        <p:spPr>
          <a:xfrm>
            <a:off x="1048614" y="4092739"/>
            <a:ext cx="383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Datos de contacto para ampliar información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4885562" y="4169452"/>
            <a:ext cx="5712188" cy="376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CuadroTexto 86"/>
          <p:cNvSpPr txBox="1"/>
          <p:nvPr/>
        </p:nvSpPr>
        <p:spPr>
          <a:xfrm>
            <a:off x="2083552" y="3694560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Enlace de la revista en la Web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4878741" y="3684447"/>
            <a:ext cx="5719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772711" y="1092044"/>
            <a:ext cx="8825039" cy="2390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2656837" y="957648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067451" y="1443357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623017" y="1841167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/>
          <p:cNvSpPr txBox="1"/>
          <p:nvPr/>
        </p:nvSpPr>
        <p:spPr>
          <a:xfrm>
            <a:off x="6185231" y="1437611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691058" y="1443357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430440" y="186741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37" name="Rectángulo 36"/>
          <p:cNvSpPr/>
          <p:nvPr/>
        </p:nvSpPr>
        <p:spPr>
          <a:xfrm>
            <a:off x="7859844" y="1797969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5268073" y="1816875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2609355" y="2408602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4082338" y="247008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47" name="Rectángulo 46"/>
          <p:cNvSpPr/>
          <p:nvPr/>
        </p:nvSpPr>
        <p:spPr>
          <a:xfrm>
            <a:off x="7859844" y="2365404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/>
          <p:cNvSpPr/>
          <p:nvPr/>
        </p:nvSpPr>
        <p:spPr>
          <a:xfrm>
            <a:off x="5268073" y="2401912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/>
          <p:nvPr/>
        </p:nvSpPr>
        <p:spPr>
          <a:xfrm>
            <a:off x="2630720" y="2966953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/>
          <p:cNvSpPr txBox="1"/>
          <p:nvPr/>
        </p:nvSpPr>
        <p:spPr>
          <a:xfrm>
            <a:off x="4735240" y="217221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68" name="Rectángulo 67"/>
          <p:cNvSpPr/>
          <p:nvPr/>
        </p:nvSpPr>
        <p:spPr>
          <a:xfrm>
            <a:off x="7856260" y="287706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5265632" y="2923755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2083552" y="5085667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4" name="CuadroTexto 38"/>
          <p:cNvSpPr txBox="1"/>
          <p:nvPr/>
        </p:nvSpPr>
        <p:spPr>
          <a:xfrm>
            <a:off x="2526866" y="5085592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Adicionar a favoritos</a:t>
            </a:r>
          </a:p>
        </p:txBody>
      </p:sp>
      <p:sp>
        <p:nvSpPr>
          <p:cNvPr id="28" name="Elipse 27"/>
          <p:cNvSpPr/>
          <p:nvPr/>
        </p:nvSpPr>
        <p:spPr>
          <a:xfrm>
            <a:off x="8200471" y="5085667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9" name="CuadroTexto 40"/>
          <p:cNvSpPr txBox="1"/>
          <p:nvPr/>
        </p:nvSpPr>
        <p:spPr>
          <a:xfrm>
            <a:off x="8643785" y="5085592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Marcar como inapropiada</a:t>
            </a:r>
          </a:p>
        </p:txBody>
      </p:sp>
      <p:sp>
        <p:nvSpPr>
          <p:cNvPr id="31" name="Elipse 30"/>
          <p:cNvSpPr/>
          <p:nvPr/>
        </p:nvSpPr>
        <p:spPr>
          <a:xfrm>
            <a:off x="5207389" y="5085667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35" name="CuadroTexto 42"/>
          <p:cNvSpPr txBox="1"/>
          <p:nvPr/>
        </p:nvSpPr>
        <p:spPr>
          <a:xfrm>
            <a:off x="5650703" y="5085592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Guardar revista</a:t>
            </a:r>
          </a:p>
        </p:txBody>
      </p:sp>
    </p:spTree>
    <p:extLst>
      <p:ext uri="{BB962C8B-B14F-4D97-AF65-F5344CB8AC3E}">
        <p14:creationId xmlns:p14="http://schemas.microsoft.com/office/powerpoint/2010/main" val="225050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72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31</cp:revision>
  <dcterms:created xsi:type="dcterms:W3CDTF">2017-01-25T17:07:00Z</dcterms:created>
  <dcterms:modified xsi:type="dcterms:W3CDTF">2017-02-06T21:44:48Z</dcterms:modified>
</cp:coreProperties>
</file>