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CC13A-7DE4-42D3-9999-4011234FD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48DAD-9F42-4762-915B-5793C915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75950-8972-4EA1-9CCF-6DD0D6CF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03E8-15E4-4C16-86C4-7B3EA08F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33DDB-03C2-471C-8A5B-7CC8BF11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5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58DB7-9D4B-4A08-A7E0-3F6E65CA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5BE24E-1335-475C-BF6C-BA74D603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BF3FC-0F05-4BFC-ACDC-D10B21EA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B944CA-3512-43B9-8523-0D4F6BF6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3B7C8-7231-4889-BE39-EC759904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83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FAC51F-94FE-4E79-BFA3-9A38FDBB8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B76E93-C2DE-4E1F-B9D8-F462DB2C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0CD2E1-E202-4208-8984-BB5BE72C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D1ED3-BF66-4725-971F-E294B63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E98CBF-CC52-4B05-BBFB-CF5F9B58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32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53B7D-4533-493A-B11A-B717F9DB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3FF77-9757-41BA-9E66-6ABECB67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19993-EE0D-4587-9951-6970DF65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010FEC-DD76-4EE3-8944-D17B0F7A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4AF07-A239-4F22-BB29-23D2F9E9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5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F8E25-3CF3-485E-922D-46F68030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DDB56-6E3B-49B6-A057-563DD610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6C50D-D17E-4C1E-AD5A-CE5EDB1B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ED6888-5CD3-47DD-A5BB-D81CC8BD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9CE61-3FD2-49A6-9725-5614F09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77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791C-D369-47CF-9DE1-BF3912EB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BFF8B-5196-4E65-8806-88C68CFF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7E911-034A-461F-8252-55C6AE9C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120742-EBCA-4958-B920-71E3501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F2340B-AE48-4C0F-A041-A2840EF9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CEEE2A-259B-4197-BD5A-82DD3636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8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4470-24FB-4128-BB5C-86BF512B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943C1E-035E-4A51-BC69-3A48D97A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F32FF-9E56-4B50-993C-FA4DC1D25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71CA7D-E3C4-413E-AE37-EB079F42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10697-8F06-4CFF-B180-C80A9D2D1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48BB6E-A7D6-47EB-B85A-C6EC9EDD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6B4BA3-BF0E-47CF-8E72-62B24175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611976-7878-4C03-A02C-D84558C7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56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701A2-7824-4095-9865-DF4AB53A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8FFEF3-065E-4368-845C-4AC8F3D9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7B0050-93CF-4E86-BCC5-773290DC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DC307A-34B5-4E9F-9D8E-6EB75414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55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0E7DC-B18A-48D0-9C2C-BC2C4FD6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8E633C-E48C-4587-809D-1064776E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7105F8-20F3-4345-A55D-7E2A54D6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94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D3742-EC05-4C0E-9EB4-7ABD9E6C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4738B-5358-4404-A61C-FA7AD7E6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748978-16DF-41B9-9A12-B8804ECBB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DEE7F-6CC4-462D-B176-6EB27267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2853C3-4C50-49AB-A349-10A2DB49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C17A5-5BF0-4A64-B60B-A06FB253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59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F762A-6040-4B2A-9331-F315D9DE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2A7C45-51A3-456A-B4C6-EF8FA6AC2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2258D1-BD80-410F-8FFB-F4763F451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C6AB2-F925-4686-B57A-4CC59CD7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223E2B-9707-4E4F-9642-0D690327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CA72D2-B504-4E37-AF55-17257F02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70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DD5D8E-9921-479E-B9FB-F5714814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B09D28-CEC8-42A0-94ED-0322FA7B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C537A-EBAC-4457-B5F0-88AA0FE15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7472-4525-4B50-821F-E012E4EE94D1}" type="datetimeFigureOut">
              <a:rPr lang="es-MX" smtClean="0"/>
              <a:t>05/07/2020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354D1-7BA2-449D-BA82-8529FE318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A96734-5C55-444B-94C2-67B601152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49B8-8ECC-4638-8D06-B73AA1DFDD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8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490C82D-C604-43A2-922A-7A99CC5194C7}"/>
              </a:ext>
            </a:extLst>
          </p:cNvPr>
          <p:cNvSpPr/>
          <p:nvPr/>
        </p:nvSpPr>
        <p:spPr>
          <a:xfrm>
            <a:off x="58056" y="4995952"/>
            <a:ext cx="561531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Fractales</a:t>
            </a:r>
          </a:p>
        </p:txBody>
      </p:sp>
    </p:spTree>
    <p:extLst>
      <p:ext uri="{BB962C8B-B14F-4D97-AF65-F5344CB8AC3E}">
        <p14:creationId xmlns:p14="http://schemas.microsoft.com/office/powerpoint/2010/main" val="297511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B4BD90-D7B9-450A-BB6D-C2CB4C97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19" b="33749"/>
          <a:stretch/>
        </p:blipFill>
        <p:spPr>
          <a:xfrm>
            <a:off x="72570" y="74244"/>
            <a:ext cx="4557486" cy="45412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2C5B38-062C-477D-BDDB-DD4CE4ABA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19" b="33749"/>
          <a:stretch/>
        </p:blipFill>
        <p:spPr>
          <a:xfrm>
            <a:off x="7547430" y="74243"/>
            <a:ext cx="4557486" cy="45412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F9E827-07E5-456C-971E-A1EA95341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619" b="33749"/>
          <a:stretch/>
        </p:blipFill>
        <p:spPr>
          <a:xfrm>
            <a:off x="3077028" y="1389156"/>
            <a:ext cx="5413830" cy="53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233D58-30E6-4619-A0EA-857020174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19" b="33537"/>
          <a:stretch/>
        </p:blipFill>
        <p:spPr>
          <a:xfrm>
            <a:off x="101601" y="43542"/>
            <a:ext cx="2569028" cy="25680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A7568E-19A1-4D76-9D41-CF3A36D33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19" b="33537"/>
          <a:stretch/>
        </p:blipFill>
        <p:spPr>
          <a:xfrm>
            <a:off x="1625600" y="585142"/>
            <a:ext cx="2569028" cy="25680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71397B-6201-4510-8973-E4919BACD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619" b="33537"/>
          <a:stretch/>
        </p:blipFill>
        <p:spPr>
          <a:xfrm>
            <a:off x="341086" y="1336986"/>
            <a:ext cx="2569028" cy="25680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F321C4-83B6-4238-9E29-7F46B4D9C4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619" b="34808"/>
          <a:stretch/>
        </p:blipFill>
        <p:spPr>
          <a:xfrm>
            <a:off x="1815020" y="2193073"/>
            <a:ext cx="2619093" cy="25680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081076-7B37-48A8-B452-E5580AE9FC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619" b="33315"/>
          <a:stretch/>
        </p:blipFill>
        <p:spPr>
          <a:xfrm>
            <a:off x="341086" y="3178238"/>
            <a:ext cx="2569028" cy="257667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8FA40A-FB44-439D-8BDA-F84FD001D5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2619" b="33315"/>
          <a:stretch/>
        </p:blipFill>
        <p:spPr>
          <a:xfrm>
            <a:off x="1815020" y="3719839"/>
            <a:ext cx="2987899" cy="29967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F4AACE-F154-4970-8147-D57BB38BFB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2738" b="33537"/>
          <a:stretch/>
        </p:blipFill>
        <p:spPr>
          <a:xfrm>
            <a:off x="5087255" y="43542"/>
            <a:ext cx="6654803" cy="66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6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0224C5-CEE4-45FA-96DC-C50E9D832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19" b="33749"/>
          <a:stretch/>
        </p:blipFill>
        <p:spPr>
          <a:xfrm>
            <a:off x="101600" y="161332"/>
            <a:ext cx="2670629" cy="26611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9FE61E-CEDA-49F6-BEDB-C3987F178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19" b="33749"/>
          <a:stretch/>
        </p:blipFill>
        <p:spPr>
          <a:xfrm>
            <a:off x="2423886" y="893182"/>
            <a:ext cx="3153545" cy="31423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8995C7-0F1C-4BBF-9864-D5AEFB05E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76" b="33749"/>
          <a:stretch/>
        </p:blipFill>
        <p:spPr>
          <a:xfrm>
            <a:off x="166915" y="2822474"/>
            <a:ext cx="3850857" cy="38741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6A9564-05D9-49DF-8FFB-2999FCD2A0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738" b="33537"/>
          <a:stretch/>
        </p:blipFill>
        <p:spPr>
          <a:xfrm>
            <a:off x="5370286" y="59733"/>
            <a:ext cx="6763657" cy="67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7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DB64B2-15A8-46B0-B3DD-54D3AA07D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19" b="33537"/>
          <a:stretch/>
        </p:blipFill>
        <p:spPr>
          <a:xfrm>
            <a:off x="58056" y="45215"/>
            <a:ext cx="4557486" cy="45558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48588E-2C6F-4765-9BC3-88929613D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19" b="33537"/>
          <a:stretch/>
        </p:blipFill>
        <p:spPr>
          <a:xfrm>
            <a:off x="7576457" y="59729"/>
            <a:ext cx="4557486" cy="45558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60C78C-53DC-455B-870B-FB3B78FA0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619" b="33537"/>
          <a:stretch/>
        </p:blipFill>
        <p:spPr>
          <a:xfrm>
            <a:off x="2728685" y="573920"/>
            <a:ext cx="6197599" cy="61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52EE11-8C8B-498C-B262-84BCFB229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4" t="12291" r="28577" b="21421"/>
          <a:stretch/>
        </p:blipFill>
        <p:spPr>
          <a:xfrm>
            <a:off x="7427741" y="2110154"/>
            <a:ext cx="4543865" cy="45438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4422F9-A844-4171-A649-CE21F87A2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30" b="33712"/>
          <a:stretch/>
        </p:blipFill>
        <p:spPr>
          <a:xfrm>
            <a:off x="4215952" y="1610038"/>
            <a:ext cx="4543865" cy="45438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6C52B1-F9F0-4A5E-899F-0DED498877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731" b="33712"/>
          <a:stretch/>
        </p:blipFill>
        <p:spPr>
          <a:xfrm>
            <a:off x="104280" y="109903"/>
            <a:ext cx="5744977" cy="57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2BD210-C841-4A4D-B248-1D8E838B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3" t="9081" r="45714" b="24432"/>
          <a:stretch/>
        </p:blipFill>
        <p:spPr>
          <a:xfrm>
            <a:off x="290284" y="2133600"/>
            <a:ext cx="4528457" cy="45574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48D80B-F43B-4164-8FF2-EA2419485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57" b="33512"/>
          <a:stretch/>
        </p:blipFill>
        <p:spPr>
          <a:xfrm>
            <a:off x="2554512" y="1467616"/>
            <a:ext cx="4528457" cy="45574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48A0CB-81BE-4CC5-B445-1234D6BD34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857" b="33512"/>
          <a:stretch/>
        </p:blipFill>
        <p:spPr>
          <a:xfrm>
            <a:off x="5918222" y="425380"/>
            <a:ext cx="5968977" cy="600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1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1CDB9F-8C84-4C95-AB61-0BDFC3BB6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8" t="12045" r="48808" b="21256"/>
          <a:stretch/>
        </p:blipFill>
        <p:spPr>
          <a:xfrm>
            <a:off x="464458" y="246743"/>
            <a:ext cx="4528457" cy="4572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6C32A6-E495-4AF8-965F-8CBCDAF63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57" b="33301"/>
          <a:stretch/>
        </p:blipFill>
        <p:spPr>
          <a:xfrm>
            <a:off x="624114" y="1540188"/>
            <a:ext cx="4528457" cy="45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9B7F04-47B9-4426-88F4-5EF8CFFD7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857" b="33301"/>
          <a:stretch/>
        </p:blipFill>
        <p:spPr>
          <a:xfrm>
            <a:off x="2278743" y="2039256"/>
            <a:ext cx="4528457" cy="4572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C54278-238B-4DB1-8436-5BAB3FF2B3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857" b="33301"/>
          <a:stretch/>
        </p:blipFill>
        <p:spPr>
          <a:xfrm>
            <a:off x="5312226" y="36283"/>
            <a:ext cx="6512353" cy="65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CF3ED5-4A7A-479B-8D61-02AFD5FA6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9" t="6328" r="57739" b="27608"/>
          <a:stretch/>
        </p:blipFill>
        <p:spPr>
          <a:xfrm>
            <a:off x="188686" y="145143"/>
            <a:ext cx="4542971" cy="45284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5221C7-09AB-4E51-990C-DA5D93822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38" b="33936"/>
          <a:stretch/>
        </p:blipFill>
        <p:spPr>
          <a:xfrm>
            <a:off x="609601" y="2184400"/>
            <a:ext cx="4542971" cy="45284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CF82D7-CC98-4326-946E-712481E0C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738" b="33936"/>
          <a:stretch/>
        </p:blipFill>
        <p:spPr>
          <a:xfrm>
            <a:off x="7460345" y="145142"/>
            <a:ext cx="4542971" cy="45284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CED41E-6C74-4F0B-BE45-0E7EC3FA6D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738" b="33936"/>
          <a:stretch/>
        </p:blipFill>
        <p:spPr>
          <a:xfrm>
            <a:off x="4034973" y="1932074"/>
            <a:ext cx="4542971" cy="45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26D8BA-2BF8-40D0-BFC8-89507409A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49" b="33635"/>
          <a:stretch/>
        </p:blipFill>
        <p:spPr>
          <a:xfrm>
            <a:off x="0" y="1674"/>
            <a:ext cx="4529470" cy="45490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07DAEB-2AC2-48D6-97A6-FB88134CA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49" b="33635"/>
          <a:stretch/>
        </p:blipFill>
        <p:spPr>
          <a:xfrm>
            <a:off x="1446028" y="1001134"/>
            <a:ext cx="4529470" cy="45490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EAF564-735F-468E-AE57-1EA7A77FEA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849" b="33635"/>
          <a:stretch/>
        </p:blipFill>
        <p:spPr>
          <a:xfrm>
            <a:off x="3444948" y="2276205"/>
            <a:ext cx="4529470" cy="45490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65711B-03D7-42F7-A05E-DD7C36A326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849" b="33635"/>
          <a:stretch/>
        </p:blipFill>
        <p:spPr>
          <a:xfrm>
            <a:off x="5537200" y="128673"/>
            <a:ext cx="6523370" cy="65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9559EA-CD64-4896-B9E6-2BF70C34C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08" b="33696"/>
          <a:stretch/>
        </p:blipFill>
        <p:spPr>
          <a:xfrm>
            <a:off x="177800" y="90573"/>
            <a:ext cx="4546600" cy="45449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23D0E2-723A-4EE5-8BC3-44952241F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08" b="33696"/>
          <a:stretch/>
        </p:blipFill>
        <p:spPr>
          <a:xfrm>
            <a:off x="7505702" y="90573"/>
            <a:ext cx="4546600" cy="45449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2F22A6-6363-46EE-AAD0-8C0056190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708" b="33696"/>
          <a:stretch/>
        </p:blipFill>
        <p:spPr>
          <a:xfrm>
            <a:off x="2743200" y="660975"/>
            <a:ext cx="6108700" cy="61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5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3E9AD-CB96-4F66-B66E-D400F4779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21" b="34066"/>
          <a:stretch/>
        </p:blipFill>
        <p:spPr>
          <a:xfrm>
            <a:off x="63500" y="141374"/>
            <a:ext cx="2955471" cy="2962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BE1711-DFDD-48C4-8E6D-B29DB09BA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3021" b="34066"/>
          <a:stretch/>
        </p:blipFill>
        <p:spPr>
          <a:xfrm>
            <a:off x="2576597" y="751682"/>
            <a:ext cx="3279607" cy="32876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2D3DF5-39A6-410E-BC32-539F7AD331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021" b="34066"/>
          <a:stretch/>
        </p:blipFill>
        <p:spPr>
          <a:xfrm>
            <a:off x="301330" y="3070642"/>
            <a:ext cx="3664855" cy="36738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306AC1-14DD-4728-B495-0BD71A1162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021" b="34066"/>
          <a:stretch/>
        </p:blipFill>
        <p:spPr>
          <a:xfrm>
            <a:off x="5413830" y="68803"/>
            <a:ext cx="6719206" cy="67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2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71CED2-E029-42EA-97AD-D3A203451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19" b="33960"/>
          <a:stretch/>
        </p:blipFill>
        <p:spPr>
          <a:xfrm>
            <a:off x="116113" y="103274"/>
            <a:ext cx="4557486" cy="45267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4B0B95-D9CE-4BFC-AE3D-879FF069E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19" b="33960"/>
          <a:stretch/>
        </p:blipFill>
        <p:spPr>
          <a:xfrm>
            <a:off x="1364342" y="1961101"/>
            <a:ext cx="4557486" cy="45267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B4EF4A-9450-433C-B909-29C5ACEF56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619" b="33960"/>
          <a:stretch/>
        </p:blipFill>
        <p:spPr>
          <a:xfrm>
            <a:off x="5384800" y="103274"/>
            <a:ext cx="4557486" cy="45267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4D1AA9-07B4-4AC7-B792-52A21AD4FF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619" b="33960"/>
          <a:stretch/>
        </p:blipFill>
        <p:spPr>
          <a:xfrm>
            <a:off x="7518401" y="2077217"/>
            <a:ext cx="4557486" cy="45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62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Panorámica</PresentationFormat>
  <Paragraphs>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Emilio Dominguez Tableros</dc:creator>
  <cp:lastModifiedBy>Diego Emilio Dominguez Tableros</cp:lastModifiedBy>
  <cp:revision>1</cp:revision>
  <dcterms:created xsi:type="dcterms:W3CDTF">2020-07-05T16:38:09Z</dcterms:created>
  <dcterms:modified xsi:type="dcterms:W3CDTF">2020-07-05T17:28:13Z</dcterms:modified>
</cp:coreProperties>
</file>