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DE33-8A78-4C57-B80B-9A32D08CCA92}" type="datetimeFigureOut">
              <a:rPr lang="es-MX" smtClean="0"/>
              <a:t>23/04/2018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A532-50DA-4700-A84A-1A7645CABF5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009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DE33-8A78-4C57-B80B-9A32D08CCA92}" type="datetimeFigureOut">
              <a:rPr lang="es-MX" smtClean="0"/>
              <a:t>23/04/2018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A532-50DA-4700-A84A-1A7645CABF5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602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DE33-8A78-4C57-B80B-9A32D08CCA92}" type="datetimeFigureOut">
              <a:rPr lang="es-MX" smtClean="0"/>
              <a:t>23/04/2018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A532-50DA-4700-A84A-1A7645CABF5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0113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DE33-8A78-4C57-B80B-9A32D08CCA92}" type="datetimeFigureOut">
              <a:rPr lang="es-MX" smtClean="0"/>
              <a:t>23/04/2018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A532-50DA-4700-A84A-1A7645CABF5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772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DE33-8A78-4C57-B80B-9A32D08CCA92}" type="datetimeFigureOut">
              <a:rPr lang="es-MX" smtClean="0"/>
              <a:t>23/04/2018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A532-50DA-4700-A84A-1A7645CABF5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3844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DE33-8A78-4C57-B80B-9A32D08CCA92}" type="datetimeFigureOut">
              <a:rPr lang="es-MX" smtClean="0"/>
              <a:t>23/04/2018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A532-50DA-4700-A84A-1A7645CABF5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892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DE33-8A78-4C57-B80B-9A32D08CCA92}" type="datetimeFigureOut">
              <a:rPr lang="es-MX" smtClean="0"/>
              <a:t>23/04/2018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A532-50DA-4700-A84A-1A7645CABF5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949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DE33-8A78-4C57-B80B-9A32D08CCA92}" type="datetimeFigureOut">
              <a:rPr lang="es-MX" smtClean="0"/>
              <a:t>23/04/2018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A532-50DA-4700-A84A-1A7645CABF5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5062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DE33-8A78-4C57-B80B-9A32D08CCA92}" type="datetimeFigureOut">
              <a:rPr lang="es-MX" smtClean="0"/>
              <a:t>23/04/2018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A532-50DA-4700-A84A-1A7645CABF5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3361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DE33-8A78-4C57-B80B-9A32D08CCA92}" type="datetimeFigureOut">
              <a:rPr lang="es-MX" smtClean="0"/>
              <a:t>23/04/2018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A532-50DA-4700-A84A-1A7645CABF5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8548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DE33-8A78-4C57-B80B-9A32D08CCA92}" type="datetimeFigureOut">
              <a:rPr lang="es-MX" smtClean="0"/>
              <a:t>23/04/2018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A532-50DA-4700-A84A-1A7645CABF5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693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ADE33-8A78-4C57-B80B-9A32D08CCA92}" type="datetimeFigureOut">
              <a:rPr lang="es-MX" smtClean="0"/>
              <a:t>23/04/2018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8A532-50DA-4700-A84A-1A7645CABF5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8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92" y="533400"/>
            <a:ext cx="11367720" cy="593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6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0" y="474912"/>
            <a:ext cx="9042399" cy="582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00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16" y="787400"/>
            <a:ext cx="11352262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68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HEINEKEN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Rodolfo Cesar Sanchez Perez</dc:creator>
  <cp:lastModifiedBy>Rodolfo Cesar Sanchez Perez</cp:lastModifiedBy>
  <cp:revision>1</cp:revision>
  <dcterms:created xsi:type="dcterms:W3CDTF">2018-04-23T23:43:55Z</dcterms:created>
  <dcterms:modified xsi:type="dcterms:W3CDTF">2018-04-23T23:49:19Z</dcterms:modified>
</cp:coreProperties>
</file>