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4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0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8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8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0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9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27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5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C1036C-2710-4BA3-BDBA-D7CC022D9D40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06A08D8-0102-4101-B773-F1CD97B27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4E2745-6E28-4215-8FE3-F901F92C8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Estágio 2</a:t>
            </a:r>
          </a:p>
          <a:p>
            <a:r>
              <a:rPr lang="pt-BR" sz="2800" dirty="0">
                <a:solidFill>
                  <a:schemeClr val="tx2"/>
                </a:solidFill>
              </a:rPr>
              <a:t>Avaliação online de atendimento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925B7D-296A-44A9-8D29-D7141C51A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br>
              <a:rPr lang="pt-BR" sz="6000">
                <a:solidFill>
                  <a:srgbClr val="FFFFFF"/>
                </a:solidFill>
              </a:rPr>
            </a:br>
            <a:r>
              <a:rPr lang="pt-BR" sz="6000">
                <a:solidFill>
                  <a:srgbClr val="FFFFFF"/>
                </a:solidFill>
              </a:rPr>
              <a:t>surveyFIVE</a:t>
            </a:r>
            <a:br>
              <a:rPr lang="pt-BR" sz="6000">
                <a:solidFill>
                  <a:srgbClr val="FFFFFF"/>
                </a:solidFill>
              </a:rPr>
            </a:br>
            <a:endParaRPr lang="pt-BR" sz="600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Imagem 23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737D1D50-6324-4A5D-80B8-2A71EE5D3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67" y="4287303"/>
            <a:ext cx="427451" cy="426160"/>
          </a:xfrm>
          <a:prstGeom prst="rect">
            <a:avLst/>
          </a:prstGeom>
        </p:spPr>
      </p:pic>
      <p:pic>
        <p:nvPicPr>
          <p:cNvPr id="25" name="Imagem 24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8C10C720-796A-4E8E-8379-EC35E0631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618" y="4287303"/>
            <a:ext cx="427451" cy="426160"/>
          </a:xfrm>
          <a:prstGeom prst="rect">
            <a:avLst/>
          </a:prstGeom>
        </p:spPr>
      </p:pic>
      <p:pic>
        <p:nvPicPr>
          <p:cNvPr id="26" name="Imagem 25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2DA152F7-2108-4900-9036-33B9A435F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068" y="4287303"/>
            <a:ext cx="427451" cy="426160"/>
          </a:xfrm>
          <a:prstGeom prst="rect">
            <a:avLst/>
          </a:prstGeom>
        </p:spPr>
      </p:pic>
      <p:pic>
        <p:nvPicPr>
          <p:cNvPr id="27" name="Imagem 26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70C5B1AD-ECC8-41FD-881D-32684E26E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519" y="4287303"/>
            <a:ext cx="427451" cy="426160"/>
          </a:xfrm>
          <a:prstGeom prst="rect">
            <a:avLst/>
          </a:prstGeom>
        </p:spPr>
      </p:pic>
      <p:pic>
        <p:nvPicPr>
          <p:cNvPr id="29" name="Imagem 28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BA55080C-67B6-4992-AC86-74008E0AE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16" y="4288251"/>
            <a:ext cx="427451" cy="42616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5BD11A-CD3E-40BA-ACFB-88B4DF0C4803}"/>
              </a:ext>
            </a:extLst>
          </p:cNvPr>
          <p:cNvSpPr txBox="1"/>
          <p:nvPr/>
        </p:nvSpPr>
        <p:spPr>
          <a:xfrm>
            <a:off x="8565725" y="517177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Diego Teixeira</a:t>
            </a:r>
          </a:p>
        </p:txBody>
      </p:sp>
    </p:spTree>
    <p:extLst>
      <p:ext uri="{BB962C8B-B14F-4D97-AF65-F5344CB8AC3E}">
        <p14:creationId xmlns:p14="http://schemas.microsoft.com/office/powerpoint/2010/main" val="1889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F320A-005B-4833-8916-718B5DD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Modelo de negócio</a:t>
            </a:r>
            <a:br>
              <a:rPr lang="pt-BR" sz="4000" dirty="0"/>
            </a:br>
            <a:r>
              <a:rPr lang="pt-BR" sz="4000" dirty="0"/>
              <a:t>	</a:t>
            </a:r>
            <a:br>
              <a:rPr lang="pt-BR" sz="4000" dirty="0"/>
            </a:br>
            <a:r>
              <a:rPr lang="pt-BR" sz="4000" dirty="0"/>
              <a:t>	Publico alvo: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62204-0DBC-4093-ACE4-CDFD3248F5F2}"/>
              </a:ext>
            </a:extLst>
          </p:cNvPr>
          <p:cNvSpPr txBox="1"/>
          <p:nvPr/>
        </p:nvSpPr>
        <p:spPr>
          <a:xfrm>
            <a:off x="1069848" y="2850502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sistema é direcionado para empresas que trabalham com equipes de vendas e querem monitorar, através de um ambiente online, a opinião de seus clientes sobre a qualidade do atendimento.</a:t>
            </a:r>
          </a:p>
        </p:txBody>
      </p:sp>
      <p:pic>
        <p:nvPicPr>
          <p:cNvPr id="5" name="Imagem 4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2B1A87DC-5D90-40D1-9DBE-A4D803439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84" y="1619012"/>
            <a:ext cx="3619975" cy="36199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pic>
        <p:nvPicPr>
          <p:cNvPr id="7" name="Imagem 6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CF2E0E75-471A-45A7-8674-572443007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29" y="733848"/>
            <a:ext cx="798429" cy="755270"/>
          </a:xfrm>
          <a:prstGeom prst="rect">
            <a:avLst/>
          </a:prstGeom>
        </p:spPr>
      </p:pic>
      <p:pic>
        <p:nvPicPr>
          <p:cNvPr id="8" name="Imagem 7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863F8FFF-BAAD-41D9-A45E-B572B8BEF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958" y="733848"/>
            <a:ext cx="798429" cy="755270"/>
          </a:xfrm>
          <a:prstGeom prst="rect">
            <a:avLst/>
          </a:prstGeom>
        </p:spPr>
      </p:pic>
      <p:pic>
        <p:nvPicPr>
          <p:cNvPr id="9" name="Imagem 8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E3054973-F448-4E36-95FC-E499DFD5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87" y="733848"/>
            <a:ext cx="798429" cy="7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8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F320A-005B-4833-8916-718B5DD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Modelo de negócio</a:t>
            </a:r>
            <a:br>
              <a:rPr lang="pt-BR" sz="4000" dirty="0"/>
            </a:br>
            <a:r>
              <a:rPr lang="pt-BR" sz="4000" dirty="0"/>
              <a:t>	</a:t>
            </a:r>
            <a:br>
              <a:rPr lang="pt-BR" sz="4000" dirty="0"/>
            </a:br>
            <a:r>
              <a:rPr lang="pt-BR" sz="4000" dirty="0"/>
              <a:t>	agentes: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B98DB40-E31B-4922-803E-6A2AA85D6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84" y="4119179"/>
            <a:ext cx="1358802" cy="1358802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CB91E3-D0EA-4FEB-B096-B8B76B186CA9}"/>
              </a:ext>
            </a:extLst>
          </p:cNvPr>
          <p:cNvSpPr txBox="1"/>
          <p:nvPr/>
        </p:nvSpPr>
        <p:spPr>
          <a:xfrm>
            <a:off x="5068837" y="3563484"/>
            <a:ext cx="2054323" cy="4616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Atendimento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2688F01-7E3C-492E-BBCD-7A5AC0C98BB0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flipV="1">
            <a:off x="3477174" y="4025149"/>
            <a:ext cx="2618825" cy="738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4628CEC-4461-4527-801F-0BD85F4158C6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H="1" flipV="1">
            <a:off x="6095999" y="4025149"/>
            <a:ext cx="2766565" cy="738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9147827E-D0A6-4D14-9A3B-575ACD00D5BF}"/>
              </a:ext>
            </a:extLst>
          </p:cNvPr>
          <p:cNvSpPr/>
          <p:nvPr/>
        </p:nvSpPr>
        <p:spPr>
          <a:xfrm flipV="1">
            <a:off x="5952931" y="3059562"/>
            <a:ext cx="298579" cy="369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CF2E0E75-471A-45A7-8674-572443007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25" y="4798581"/>
            <a:ext cx="427451" cy="426160"/>
          </a:xfrm>
          <a:prstGeom prst="rect">
            <a:avLst/>
          </a:prstGeom>
        </p:spPr>
      </p:pic>
      <p:pic>
        <p:nvPicPr>
          <p:cNvPr id="8" name="Imagem 7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863F8FFF-BAAD-41D9-A45E-B572B8BEF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76" y="4798581"/>
            <a:ext cx="427451" cy="426160"/>
          </a:xfrm>
          <a:prstGeom prst="rect">
            <a:avLst/>
          </a:prstGeom>
        </p:spPr>
      </p:pic>
      <p:pic>
        <p:nvPicPr>
          <p:cNvPr id="9" name="Imagem 8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E3054973-F448-4E36-95FC-E499DFD5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26" y="4798581"/>
            <a:ext cx="427451" cy="426160"/>
          </a:xfrm>
          <a:prstGeom prst="rect">
            <a:avLst/>
          </a:prstGeom>
        </p:spPr>
      </p:pic>
      <p:pic>
        <p:nvPicPr>
          <p:cNvPr id="16" name="Imagem 15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18DBE6D8-17E9-4876-AEF9-1CE877456AC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77" y="4798581"/>
            <a:ext cx="427451" cy="426160"/>
          </a:xfrm>
          <a:prstGeom prst="rect">
            <a:avLst/>
          </a:prstGeom>
        </p:spPr>
      </p:pic>
      <p:pic>
        <p:nvPicPr>
          <p:cNvPr id="17" name="Imagem 16" descr="Uma imagem contendo desenho, pipa&#10;&#10;Descrição gerada automaticamente">
            <a:extLst>
              <a:ext uri="{FF2B5EF4-FFF2-40B4-BE49-F238E27FC236}">
                <a16:creationId xmlns:a16="http://schemas.microsoft.com/office/drawing/2014/main" id="{0C377E04-D547-4E1F-A0C6-E5EFC6092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74" y="4799529"/>
            <a:ext cx="427451" cy="4261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7162204-0DBC-4093-ACE4-CDFD3248F5F2}"/>
              </a:ext>
            </a:extLst>
          </p:cNvPr>
          <p:cNvSpPr txBox="1"/>
          <p:nvPr/>
        </p:nvSpPr>
        <p:spPr>
          <a:xfrm>
            <a:off x="2799118" y="4764024"/>
            <a:ext cx="1356111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Cliente</a:t>
            </a:r>
          </a:p>
        </p:txBody>
      </p:sp>
      <p:pic>
        <p:nvPicPr>
          <p:cNvPr id="23" name="Imagem 22" descr="Uma imagem contendo desenho&#10;&#10;Descrição gerada automaticamente">
            <a:extLst>
              <a:ext uri="{FF2B5EF4-FFF2-40B4-BE49-F238E27FC236}">
                <a16:creationId xmlns:a16="http://schemas.microsoft.com/office/drawing/2014/main" id="{633EB22D-FA21-4BC9-B8B1-EA9ADE387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31" y="4190398"/>
            <a:ext cx="1332479" cy="1216365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6F9F97D-824E-4268-9F3D-EECE00131DF5}"/>
              </a:ext>
            </a:extLst>
          </p:cNvPr>
          <p:cNvSpPr txBox="1"/>
          <p:nvPr/>
        </p:nvSpPr>
        <p:spPr>
          <a:xfrm>
            <a:off x="8036773" y="4764024"/>
            <a:ext cx="1651581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Vendedor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16890FF-A094-4F6F-949E-67DD5C85E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70" y="1471935"/>
            <a:ext cx="1360916" cy="1360916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9935C5-3075-4CE5-8A27-8DF6C7A54CFE}"/>
              </a:ext>
            </a:extLst>
          </p:cNvPr>
          <p:cNvSpPr txBox="1"/>
          <p:nvPr/>
        </p:nvSpPr>
        <p:spPr>
          <a:xfrm>
            <a:off x="5270209" y="2461527"/>
            <a:ext cx="1651581" cy="4616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17255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F320A-005B-4833-8916-718B5DD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Modelo de negócio</a:t>
            </a:r>
            <a:br>
              <a:rPr lang="pt-BR" sz="4000" dirty="0"/>
            </a:br>
            <a:r>
              <a:rPr lang="pt-BR" sz="4000" dirty="0"/>
              <a:t>	</a:t>
            </a:r>
            <a:br>
              <a:rPr lang="pt-BR" sz="4000" dirty="0"/>
            </a:br>
            <a:r>
              <a:rPr lang="pt-BR" sz="4000" dirty="0"/>
              <a:t>	plataforma web: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09AEF-1054-413A-B2EE-F178964B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46" y="2413240"/>
            <a:ext cx="7205107" cy="4052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065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F320A-005B-4833-8916-718B5DD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tecnologias utilizadas:</a:t>
            </a:r>
          </a:p>
        </p:txBody>
      </p:sp>
      <p:pic>
        <p:nvPicPr>
          <p:cNvPr id="5" name="Imagem 4" descr="Uma imagem contendo comida, placar&#10;&#10;Descrição gerada automaticamente">
            <a:extLst>
              <a:ext uri="{FF2B5EF4-FFF2-40B4-BE49-F238E27FC236}">
                <a16:creationId xmlns:a16="http://schemas.microsoft.com/office/drawing/2014/main" id="{3894E7F9-48A5-43CA-BF2C-1542668C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27670"/>
            <a:ext cx="4123403" cy="3426063"/>
          </a:xfrm>
          <a:prstGeom prst="rect">
            <a:avLst/>
          </a:prstGeom>
        </p:spPr>
      </p:pic>
      <p:pic>
        <p:nvPicPr>
          <p:cNvPr id="7" name="Imagem 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9FDB45BA-A6A1-4FD7-A241-46F8BAA4F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98" y="1596951"/>
            <a:ext cx="5810294" cy="2743750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5074FC0-0429-4E31-B7EA-A08B5A687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45" y="3842582"/>
            <a:ext cx="3810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8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F320A-005B-4833-8916-718B5DD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Gestão do projeto: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87A7FC-0007-4EC6-9F4E-36DB9D5F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06" y="1716565"/>
            <a:ext cx="8278761" cy="4656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560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 surveyFIVE </vt:lpstr>
      <vt:lpstr>Modelo de negócio    Publico alvo:</vt:lpstr>
      <vt:lpstr>Modelo de negócio    agentes:</vt:lpstr>
      <vt:lpstr>Modelo de negócio    plataforma web:</vt:lpstr>
      <vt:lpstr>tecnologias utilizadas:</vt:lpstr>
      <vt:lpstr>Gestão do projeto: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surveyFIVE</dc:title>
  <dc:creator>Diego Teixeira</dc:creator>
  <cp:lastModifiedBy>Diego Teixeira</cp:lastModifiedBy>
  <cp:revision>3</cp:revision>
  <dcterms:created xsi:type="dcterms:W3CDTF">2020-03-16T02:37:53Z</dcterms:created>
  <dcterms:modified xsi:type="dcterms:W3CDTF">2020-03-16T23:25:18Z</dcterms:modified>
</cp:coreProperties>
</file>