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94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1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42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6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0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3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98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690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87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77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3F7A-26B6-4A40-9DE1-5C2320B3D16B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CEF3-2927-4C93-BE9C-B02936F782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9609378" y="1529765"/>
            <a:ext cx="2092411" cy="369878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Menos 27"/>
          <p:cNvSpPr/>
          <p:nvPr/>
        </p:nvSpPr>
        <p:spPr>
          <a:xfrm>
            <a:off x="9232369" y="3235439"/>
            <a:ext cx="2847975" cy="280395"/>
          </a:xfrm>
          <a:prstGeom prst="mathMinus">
            <a:avLst>
              <a:gd name="adj1" fmla="val 242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micírculos 21"/>
          <p:cNvSpPr/>
          <p:nvPr/>
        </p:nvSpPr>
        <p:spPr>
          <a:xfrm flipV="1">
            <a:off x="10099689" y="933200"/>
            <a:ext cx="1112317" cy="1209605"/>
          </a:xfrm>
          <a:prstGeom prst="blockArc">
            <a:avLst>
              <a:gd name="adj1" fmla="val 10800000"/>
              <a:gd name="adj2" fmla="val 21584655"/>
              <a:gd name="adj3" fmla="val 72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micírculos 22"/>
          <p:cNvSpPr/>
          <p:nvPr/>
        </p:nvSpPr>
        <p:spPr>
          <a:xfrm rot="10800000" flipV="1">
            <a:off x="10102658" y="4611992"/>
            <a:ext cx="1112317" cy="1209605"/>
          </a:xfrm>
          <a:prstGeom prst="blockArc">
            <a:avLst>
              <a:gd name="adj1" fmla="val 10800000"/>
              <a:gd name="adj2" fmla="val 21584655"/>
              <a:gd name="adj3" fmla="val 72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9" name="Grupo 18"/>
          <p:cNvGrpSpPr/>
          <p:nvPr/>
        </p:nvGrpSpPr>
        <p:grpSpPr>
          <a:xfrm>
            <a:off x="5385317" y="-69185"/>
            <a:ext cx="4888397" cy="2847975"/>
            <a:chOff x="1661308" y="546513"/>
            <a:chExt cx="4888397" cy="2847975"/>
          </a:xfrm>
        </p:grpSpPr>
        <p:grpSp>
          <p:nvGrpSpPr>
            <p:cNvPr id="2" name="Grupo 1"/>
            <p:cNvGrpSpPr/>
            <p:nvPr/>
          </p:nvGrpSpPr>
          <p:grpSpPr>
            <a:xfrm rot="5400000">
              <a:off x="2679759" y="121107"/>
              <a:ext cx="2847975" cy="3698788"/>
              <a:chOff x="2909888" y="1186251"/>
              <a:chExt cx="2847975" cy="3698788"/>
            </a:xfrm>
          </p:grpSpPr>
          <p:sp>
            <p:nvSpPr>
              <p:cNvPr id="8" name="Retângulo 7"/>
              <p:cNvSpPr/>
              <p:nvPr/>
            </p:nvSpPr>
            <p:spPr>
              <a:xfrm>
                <a:off x="3286897" y="1186251"/>
                <a:ext cx="2092411" cy="3698788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Menos 31"/>
              <p:cNvSpPr/>
              <p:nvPr/>
            </p:nvSpPr>
            <p:spPr>
              <a:xfrm>
                <a:off x="2909888" y="2891925"/>
                <a:ext cx="2847975" cy="280395"/>
              </a:xfrm>
              <a:prstGeom prst="mathMinus">
                <a:avLst>
                  <a:gd name="adj1" fmla="val 2420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3" name="Semicírculos 32"/>
            <p:cNvSpPr/>
            <p:nvPr/>
          </p:nvSpPr>
          <p:spPr>
            <a:xfrm rot="5400000" flipV="1">
              <a:off x="5388744" y="1365189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Semicírculos 33"/>
            <p:cNvSpPr/>
            <p:nvPr/>
          </p:nvSpPr>
          <p:spPr>
            <a:xfrm rot="16200000" flipV="1">
              <a:off x="1709952" y="1368158"/>
              <a:ext cx="1112317" cy="1209605"/>
            </a:xfrm>
            <a:prstGeom prst="blockArc">
              <a:avLst>
                <a:gd name="adj1" fmla="val 10800000"/>
                <a:gd name="adj2" fmla="val 21584655"/>
                <a:gd name="adj3" fmla="val 72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5" name="Elipse 24"/>
          <p:cNvSpPr/>
          <p:nvPr/>
        </p:nvSpPr>
        <p:spPr>
          <a:xfrm rot="5400000">
            <a:off x="8320085" y="163603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 rot="5400000">
            <a:off x="6677204" y="582135"/>
            <a:ext cx="432000" cy="432000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 rot="5400000">
            <a:off x="7392798" y="1255589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angle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/>
          <p:cNvGrpSpPr/>
          <p:nvPr/>
        </p:nvGrpSpPr>
        <p:grpSpPr>
          <a:xfrm>
            <a:off x="7464242" y="347517"/>
            <a:ext cx="730282" cy="288000"/>
            <a:chOff x="3740233" y="963215"/>
            <a:chExt cx="730282" cy="288000"/>
          </a:xfrm>
        </p:grpSpPr>
        <p:sp>
          <p:nvSpPr>
            <p:cNvPr id="10" name="Heptágono 9"/>
            <p:cNvSpPr/>
            <p:nvPr/>
          </p:nvSpPr>
          <p:spPr>
            <a:xfrm>
              <a:off x="4182515" y="963215"/>
              <a:ext cx="288000" cy="288000"/>
            </a:xfrm>
            <a:prstGeom prst="heptagon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oftRound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2</a:t>
              </a:r>
              <a:endParaRPr lang="pt-BR" sz="16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29" name="Heptágono 28"/>
            <p:cNvSpPr/>
            <p:nvPr/>
          </p:nvSpPr>
          <p:spPr>
            <a:xfrm>
              <a:off x="3740233" y="963215"/>
              <a:ext cx="288000" cy="288000"/>
            </a:xfrm>
            <a:prstGeom prst="heptagon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 prst="softRound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bg1"/>
                  </a:solidFill>
                  <a:latin typeface="Bauhaus 93" panose="04030905020B02020C02" pitchFamily="82" charset="0"/>
                </a:rPr>
                <a:t>3</a:t>
              </a:r>
              <a:endParaRPr lang="pt-BR" sz="1600" dirty="0">
                <a:solidFill>
                  <a:schemeClr val="bg1"/>
                </a:solidFill>
                <a:latin typeface="Bauhaus 93" panose="04030905020B02020C02" pitchFamily="82" charset="0"/>
              </a:endParaRPr>
            </a:p>
          </p:txBody>
        </p:sp>
      </p:grpSp>
      <p:sp>
        <p:nvSpPr>
          <p:cNvPr id="13" name="Mais 12"/>
          <p:cNvSpPr/>
          <p:nvPr/>
        </p:nvSpPr>
        <p:spPr>
          <a:xfrm>
            <a:off x="8208558" y="347517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Mais 29"/>
          <p:cNvSpPr/>
          <p:nvPr/>
        </p:nvSpPr>
        <p:spPr>
          <a:xfrm>
            <a:off x="8402592" y="347517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Mais 30"/>
          <p:cNvSpPr/>
          <p:nvPr/>
        </p:nvSpPr>
        <p:spPr>
          <a:xfrm>
            <a:off x="7270208" y="342626"/>
            <a:ext cx="180000" cy="180000"/>
          </a:xfrm>
          <a:prstGeom prst="mathPlus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osto feliz 35"/>
          <p:cNvSpPr/>
          <p:nvPr/>
        </p:nvSpPr>
        <p:spPr>
          <a:xfrm>
            <a:off x="7243147" y="2014030"/>
            <a:ext cx="108000" cy="108000"/>
          </a:xfrm>
          <a:prstGeom prst="smileyFac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7" name="Rosto feliz 36"/>
          <p:cNvSpPr/>
          <p:nvPr/>
        </p:nvSpPr>
        <p:spPr>
          <a:xfrm>
            <a:off x="8644085" y="825200"/>
            <a:ext cx="108000" cy="108000"/>
          </a:xfrm>
          <a:prstGeom prst="smileyFac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676257" y="1115975"/>
            <a:ext cx="0" cy="4825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5979681" y="1141551"/>
            <a:ext cx="0" cy="4825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1" t="15015" r="24343" b="15796"/>
          <a:stretch/>
        </p:blipFill>
        <p:spPr>
          <a:xfrm rot="16200000">
            <a:off x="2941277" y="2568858"/>
            <a:ext cx="2323071" cy="474499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tângulo 6"/>
          <p:cNvSpPr/>
          <p:nvPr/>
        </p:nvSpPr>
        <p:spPr>
          <a:xfrm>
            <a:off x="2297553" y="3890617"/>
            <a:ext cx="3679200" cy="20736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angulado 42"/>
          <p:cNvCxnSpPr/>
          <p:nvPr/>
        </p:nvCxnSpPr>
        <p:spPr>
          <a:xfrm rot="16200000" flipV="1">
            <a:off x="1845277" y="3080951"/>
            <a:ext cx="1540475" cy="10132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angulado 44"/>
          <p:cNvCxnSpPr/>
          <p:nvPr/>
        </p:nvCxnSpPr>
        <p:spPr>
          <a:xfrm>
            <a:off x="4859038" y="5511114"/>
            <a:ext cx="1712962" cy="95558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angulado 46"/>
          <p:cNvCxnSpPr/>
          <p:nvPr/>
        </p:nvCxnSpPr>
        <p:spPr>
          <a:xfrm rot="5400000" flipH="1" flipV="1">
            <a:off x="3602269" y="3581125"/>
            <a:ext cx="844198" cy="15688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do 49"/>
          <p:cNvCxnSpPr/>
          <p:nvPr/>
        </p:nvCxnSpPr>
        <p:spPr>
          <a:xfrm rot="16200000" flipV="1">
            <a:off x="3913007" y="3577419"/>
            <a:ext cx="844198" cy="15688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/>
          <p:cNvCxnSpPr/>
          <p:nvPr/>
        </p:nvCxnSpPr>
        <p:spPr>
          <a:xfrm flipV="1">
            <a:off x="4805038" y="3587578"/>
            <a:ext cx="1022938" cy="42424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/>
          <p:nvPr/>
        </p:nvCxnSpPr>
        <p:spPr>
          <a:xfrm flipV="1">
            <a:off x="5008689" y="4266634"/>
            <a:ext cx="2033859" cy="19827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do 56"/>
          <p:cNvCxnSpPr/>
          <p:nvPr/>
        </p:nvCxnSpPr>
        <p:spPr>
          <a:xfrm rot="10800000" flipV="1">
            <a:off x="1367481" y="4941354"/>
            <a:ext cx="2446638" cy="56975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do 58"/>
          <p:cNvCxnSpPr/>
          <p:nvPr/>
        </p:nvCxnSpPr>
        <p:spPr>
          <a:xfrm rot="10800000" flipV="1">
            <a:off x="2297553" y="5648325"/>
            <a:ext cx="1312422" cy="6858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1569154" y="2481424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Jogador 1</a:t>
            </a:r>
            <a:endParaRPr lang="pt-BR" sz="14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3633906" y="2904421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Placar</a:t>
            </a:r>
            <a:endParaRPr lang="pt-BR" sz="14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5868727" y="3438172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Coletas</a:t>
            </a:r>
            <a:endParaRPr lang="pt-BR" sz="1400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7089277" y="4112745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Plus</a:t>
            </a:r>
            <a:endParaRPr lang="pt-BR" sz="14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6606563" y="6324600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Jogador 2</a:t>
            </a:r>
            <a:endParaRPr lang="pt-BR" sz="14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187948" y="6183142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err="1" smtClean="0"/>
              <a:t>Less</a:t>
            </a:r>
            <a:endParaRPr lang="pt-BR" sz="14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258578" y="5366413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Disco</a:t>
            </a:r>
            <a:endParaRPr lang="pt-BR" sz="1400" dirty="0"/>
          </a:p>
        </p:txBody>
      </p:sp>
      <p:cxnSp>
        <p:nvCxnSpPr>
          <p:cNvPr id="69" name="Conector angulado 68"/>
          <p:cNvCxnSpPr>
            <a:stCxn id="7" idx="3"/>
          </p:cNvCxnSpPr>
          <p:nvPr/>
        </p:nvCxnSpPr>
        <p:spPr>
          <a:xfrm>
            <a:off x="5976753" y="4927417"/>
            <a:ext cx="1374394" cy="58369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7377673" y="5366413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Gol</a:t>
            </a:r>
            <a:endParaRPr lang="pt-BR" sz="1400" dirty="0"/>
          </a:p>
        </p:txBody>
      </p:sp>
      <p:cxnSp>
        <p:nvCxnSpPr>
          <p:cNvPr id="72" name="Conector angulado 71"/>
          <p:cNvCxnSpPr/>
          <p:nvPr/>
        </p:nvCxnSpPr>
        <p:spPr>
          <a:xfrm rot="10800000">
            <a:off x="680297" y="3872618"/>
            <a:ext cx="1860065" cy="51173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/>
          <p:cNvSpPr txBox="1"/>
          <p:nvPr/>
        </p:nvSpPr>
        <p:spPr>
          <a:xfrm>
            <a:off x="-446775" y="3728917"/>
            <a:ext cx="1083328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Campo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48131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811" y="1160056"/>
            <a:ext cx="2103302" cy="3706689"/>
          </a:xfrm>
          <a:prstGeom prst="rect">
            <a:avLst/>
          </a:prstGeom>
        </p:spPr>
      </p:pic>
      <p:sp>
        <p:nvSpPr>
          <p:cNvPr id="3" name="Quadro 2"/>
          <p:cNvSpPr/>
          <p:nvPr/>
        </p:nvSpPr>
        <p:spPr>
          <a:xfrm>
            <a:off x="3764189" y="1263235"/>
            <a:ext cx="2102400" cy="3708000"/>
          </a:xfrm>
          <a:prstGeom prst="frame">
            <a:avLst>
              <a:gd name="adj1" fmla="val 14532"/>
            </a:avLst>
          </a:prstGeom>
          <a:solidFill>
            <a:schemeClr val="tx1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 rot="16200000">
            <a:off x="1844040" y="1028700"/>
            <a:ext cx="45720" cy="2979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692030" y="1949895"/>
            <a:ext cx="2092411" cy="369878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00"/>
          <a:stretch/>
        </p:blipFill>
        <p:spPr>
          <a:xfrm>
            <a:off x="4572000" y="3086100"/>
            <a:ext cx="3048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692030" y="-757881"/>
            <a:ext cx="2331256" cy="7315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2226393" y="357924"/>
            <a:ext cx="554823" cy="72000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2448956" y="491156"/>
            <a:ext cx="554823" cy="72000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1593909" y="197271"/>
            <a:ext cx="553674" cy="914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856787" y="4670854"/>
            <a:ext cx="554823" cy="72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2065755" y="3950854"/>
            <a:ext cx="891628" cy="10800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760058" y="3065287"/>
            <a:ext cx="891628" cy="108000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1099803" y="1363736"/>
            <a:ext cx="554823" cy="72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1785669" y="2797557"/>
            <a:ext cx="891628" cy="108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2131658" y="1884389"/>
            <a:ext cx="891628" cy="10800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808040" y="1451482"/>
            <a:ext cx="554823" cy="72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1046556" y="1674714"/>
            <a:ext cx="554823" cy="72000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1524737" y="1315945"/>
            <a:ext cx="553674" cy="914400"/>
          </a:xfrm>
          <a:prstGeom prst="rect">
            <a:avLst/>
          </a:prstGeom>
        </p:spPr>
      </p:pic>
      <p:grpSp>
        <p:nvGrpSpPr>
          <p:cNvPr id="8" name="Grupo 7"/>
          <p:cNvGrpSpPr/>
          <p:nvPr/>
        </p:nvGrpSpPr>
        <p:grpSpPr>
          <a:xfrm>
            <a:off x="4051022" y="1773145"/>
            <a:ext cx="4461037" cy="3948758"/>
            <a:chOff x="4051022" y="1773145"/>
            <a:chExt cx="4461037" cy="3948758"/>
          </a:xfrm>
        </p:grpSpPr>
        <p:sp>
          <p:nvSpPr>
            <p:cNvPr id="26" name="Retângulo 25"/>
            <p:cNvSpPr/>
            <p:nvPr/>
          </p:nvSpPr>
          <p:spPr>
            <a:xfrm>
              <a:off x="4051022" y="1773145"/>
              <a:ext cx="4461037" cy="3948758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84" t="37944" r="17074" b="49208"/>
            <a:stretch/>
          </p:blipFill>
          <p:spPr>
            <a:xfrm>
              <a:off x="6252152" y="4331989"/>
              <a:ext cx="263867" cy="307846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428" r="91543" b="-1"/>
            <a:stretch/>
          </p:blipFill>
          <p:spPr>
            <a:xfrm>
              <a:off x="7929518" y="2453860"/>
              <a:ext cx="363225" cy="360000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52" t="24920" r="16651" b="62154"/>
            <a:stretch/>
          </p:blipFill>
          <p:spPr>
            <a:xfrm>
              <a:off x="6932308" y="4314068"/>
              <a:ext cx="344515" cy="353571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40" r="9755" b="86363"/>
            <a:stretch/>
          </p:blipFill>
          <p:spPr>
            <a:xfrm>
              <a:off x="5184019" y="2809975"/>
              <a:ext cx="261578" cy="432000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4462914" y="2539719"/>
              <a:ext cx="554823" cy="720000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80" t="241" r="33062" b="79098"/>
            <a:stretch/>
          </p:blipFill>
          <p:spPr>
            <a:xfrm>
              <a:off x="6149598" y="1947196"/>
              <a:ext cx="891628" cy="1080000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4677424" y="4107991"/>
              <a:ext cx="554823" cy="720000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652106" y="2939450"/>
              <a:ext cx="554823" cy="720000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360343" y="3027196"/>
              <a:ext cx="554823" cy="720000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598859" y="3250428"/>
              <a:ext cx="554823" cy="720000"/>
            </a:xfrm>
            <a:prstGeom prst="rect">
              <a:avLst/>
            </a:prstGeom>
          </p:spPr>
        </p:pic>
        <p:pic>
          <p:nvPicPr>
            <p:cNvPr id="35" name="Imagem 3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5441011" y="3164759"/>
              <a:ext cx="554823" cy="720000"/>
            </a:xfrm>
            <a:prstGeom prst="rect">
              <a:avLst/>
            </a:prstGeom>
          </p:spPr>
        </p:pic>
        <p:pic>
          <p:nvPicPr>
            <p:cNvPr id="36" name="Imagem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5677467" y="3347027"/>
              <a:ext cx="554823" cy="720000"/>
            </a:xfrm>
            <a:prstGeom prst="rect">
              <a:avLst/>
            </a:prstGeom>
          </p:spPr>
        </p:pic>
        <p:pic>
          <p:nvPicPr>
            <p:cNvPr id="37" name="Imagem 3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4615314" y="2692119"/>
              <a:ext cx="554823" cy="720000"/>
            </a:xfrm>
            <a:prstGeom prst="rect">
              <a:avLst/>
            </a:prstGeom>
          </p:spPr>
        </p:pic>
        <p:pic>
          <p:nvPicPr>
            <p:cNvPr id="39" name="Imagem 3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543755" y="4592263"/>
              <a:ext cx="554823" cy="720000"/>
            </a:xfrm>
            <a:prstGeom prst="rect">
              <a:avLst/>
            </a:prstGeom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323234" y="4680009"/>
              <a:ext cx="554823" cy="720000"/>
            </a:xfrm>
            <a:prstGeom prst="rect">
              <a:avLst/>
            </a:prstGeom>
          </p:spPr>
        </p:pic>
        <p:pic>
          <p:nvPicPr>
            <p:cNvPr id="41" name="Imagem 4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7218581" y="2019562"/>
              <a:ext cx="433525" cy="455780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5119323" y="2160139"/>
              <a:ext cx="433525" cy="455780"/>
            </a:xfrm>
            <a:prstGeom prst="rect">
              <a:avLst/>
            </a:prstGeom>
          </p:spPr>
        </p:pic>
        <p:pic>
          <p:nvPicPr>
            <p:cNvPr id="43" name="Imagem 4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5262516" y="2259306"/>
              <a:ext cx="433525" cy="455780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6573948" y="3611247"/>
              <a:ext cx="433525" cy="455780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56" t="14889" r="50123" b="78465"/>
            <a:stretch/>
          </p:blipFill>
          <p:spPr>
            <a:xfrm>
              <a:off x="7186530" y="2418486"/>
              <a:ext cx="433525" cy="455780"/>
            </a:xfrm>
            <a:prstGeom prst="rect">
              <a:avLst/>
            </a:prstGeom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33" t="62653" r="58227" b="24225"/>
            <a:stretch/>
          </p:blipFill>
          <p:spPr>
            <a:xfrm>
              <a:off x="4498196" y="3653680"/>
              <a:ext cx="351429" cy="360000"/>
            </a:xfrm>
            <a:prstGeom prst="rect">
              <a:avLst/>
            </a:prstGeom>
          </p:spPr>
        </p:pic>
      </p:grpSp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1" t="15015" r="24343" b="15796"/>
          <a:stretch/>
        </p:blipFill>
        <p:spPr>
          <a:xfrm rot="16200000">
            <a:off x="9417890" y="-1267416"/>
            <a:ext cx="2323071" cy="4744994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Elipse 20"/>
          <p:cNvSpPr/>
          <p:nvPr/>
        </p:nvSpPr>
        <p:spPr>
          <a:xfrm>
            <a:off x="9065677" y="1287950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eta para cima 1"/>
          <p:cNvSpPr/>
          <p:nvPr/>
        </p:nvSpPr>
        <p:spPr>
          <a:xfrm>
            <a:off x="9317677" y="1330931"/>
            <a:ext cx="216000" cy="216000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cima 46"/>
          <p:cNvSpPr/>
          <p:nvPr/>
        </p:nvSpPr>
        <p:spPr>
          <a:xfrm flipV="1">
            <a:off x="9317677" y="1749909"/>
            <a:ext cx="216000" cy="216000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cima 47"/>
          <p:cNvSpPr/>
          <p:nvPr/>
        </p:nvSpPr>
        <p:spPr>
          <a:xfrm rot="16200000">
            <a:off x="9101121" y="1540420"/>
            <a:ext cx="216000" cy="216000"/>
          </a:xfrm>
          <a:prstGeom prst="upArrow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cima 48"/>
          <p:cNvSpPr/>
          <p:nvPr/>
        </p:nvSpPr>
        <p:spPr>
          <a:xfrm rot="5400000" flipH="1">
            <a:off x="9425677" y="3926671"/>
            <a:ext cx="360000" cy="360000"/>
          </a:xfrm>
          <a:prstGeom prst="up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1891072" y="1533487"/>
            <a:ext cx="360000" cy="36000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85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84" t="37944" r="17074" b="49208"/>
          <a:stretch/>
        </p:blipFill>
        <p:spPr>
          <a:xfrm>
            <a:off x="6252152" y="4331989"/>
            <a:ext cx="263867" cy="30784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28" r="91543" b="-1"/>
          <a:stretch/>
        </p:blipFill>
        <p:spPr>
          <a:xfrm>
            <a:off x="7929518" y="2453860"/>
            <a:ext cx="363225" cy="360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52" t="24920" r="16651" b="62154"/>
          <a:stretch/>
        </p:blipFill>
        <p:spPr>
          <a:xfrm>
            <a:off x="6932308" y="4314068"/>
            <a:ext cx="344515" cy="353571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0" r="9755" b="86363"/>
          <a:stretch/>
        </p:blipFill>
        <p:spPr>
          <a:xfrm>
            <a:off x="5184019" y="2809975"/>
            <a:ext cx="261578" cy="432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462914" y="2539719"/>
            <a:ext cx="554823" cy="72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0" t="241" r="33062" b="79098"/>
          <a:stretch/>
        </p:blipFill>
        <p:spPr>
          <a:xfrm>
            <a:off x="6149598" y="1947196"/>
            <a:ext cx="891628" cy="108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677424" y="4107991"/>
            <a:ext cx="554823" cy="720000"/>
          </a:xfrm>
          <a:prstGeom prst="rect">
            <a:avLst/>
          </a:prstGeom>
        </p:spPr>
      </p:pic>
      <p:grpSp>
        <p:nvGrpSpPr>
          <p:cNvPr id="30" name="Grupo 29"/>
          <p:cNvGrpSpPr/>
          <p:nvPr/>
        </p:nvGrpSpPr>
        <p:grpSpPr>
          <a:xfrm>
            <a:off x="7360343" y="2939450"/>
            <a:ext cx="846586" cy="1030978"/>
            <a:chOff x="7360343" y="2939450"/>
            <a:chExt cx="846586" cy="1030978"/>
          </a:xfrm>
        </p:grpSpPr>
        <p:pic>
          <p:nvPicPr>
            <p:cNvPr id="13" name="Imagem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652106" y="2939450"/>
              <a:ext cx="554823" cy="720000"/>
            </a:xfrm>
            <a:prstGeom prst="rect">
              <a:avLst/>
            </a:prstGeom>
          </p:spPr>
        </p:pic>
        <p:pic>
          <p:nvPicPr>
            <p:cNvPr id="14" name="Imagem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360343" y="3027196"/>
              <a:ext cx="554823" cy="720000"/>
            </a:xfrm>
            <a:prstGeom prst="rect">
              <a:avLst/>
            </a:prstGeom>
          </p:spPr>
        </p:pic>
        <p:pic>
          <p:nvPicPr>
            <p:cNvPr id="15" name="Imagem 1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7598859" y="3250428"/>
              <a:ext cx="554823" cy="720000"/>
            </a:xfrm>
            <a:prstGeom prst="rect">
              <a:avLst/>
            </a:prstGeom>
          </p:spPr>
        </p:pic>
      </p:grpSp>
      <p:grpSp>
        <p:nvGrpSpPr>
          <p:cNvPr id="31" name="Grupo 30"/>
          <p:cNvGrpSpPr/>
          <p:nvPr/>
        </p:nvGrpSpPr>
        <p:grpSpPr>
          <a:xfrm>
            <a:off x="5441011" y="3164759"/>
            <a:ext cx="791279" cy="902268"/>
            <a:chOff x="5441011" y="3164759"/>
            <a:chExt cx="791279" cy="902268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5441011" y="3164759"/>
              <a:ext cx="554823" cy="720000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4" t="1" r="50240" b="79579"/>
            <a:stretch/>
          </p:blipFill>
          <p:spPr>
            <a:xfrm>
              <a:off x="5677467" y="3347027"/>
              <a:ext cx="554823" cy="720000"/>
            </a:xfrm>
            <a:prstGeom prst="rect">
              <a:avLst/>
            </a:prstGeom>
          </p:spPr>
        </p:pic>
      </p:grp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4615314" y="2692119"/>
            <a:ext cx="554823" cy="7200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543755" y="4592263"/>
            <a:ext cx="554823" cy="7200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4" t="1" r="50240" b="79579"/>
          <a:stretch/>
        </p:blipFill>
        <p:spPr>
          <a:xfrm>
            <a:off x="7323234" y="4680009"/>
            <a:ext cx="554823" cy="720000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8938324" y="903826"/>
            <a:ext cx="433525" cy="455780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7514565" y="810656"/>
            <a:ext cx="433525" cy="455780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8206929" y="1049235"/>
            <a:ext cx="433525" cy="455780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8911372" y="1649743"/>
            <a:ext cx="433525" cy="455780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56" t="14889" r="50123" b="78465"/>
          <a:stretch/>
        </p:blipFill>
        <p:spPr>
          <a:xfrm>
            <a:off x="9155086" y="1235638"/>
            <a:ext cx="433525" cy="455780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3" t="62653" r="58227" b="24225"/>
          <a:stretch/>
        </p:blipFill>
        <p:spPr>
          <a:xfrm>
            <a:off x="4498196" y="3653680"/>
            <a:ext cx="351429" cy="360000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2576" y="-376881"/>
            <a:ext cx="6858000" cy="685800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98" r="91260" b="11095"/>
          <a:stretch/>
        </p:blipFill>
        <p:spPr>
          <a:xfrm>
            <a:off x="5372339" y="5057415"/>
            <a:ext cx="639463" cy="551543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28" r="91062" b="25377"/>
          <a:stretch/>
        </p:blipFill>
        <p:spPr>
          <a:xfrm>
            <a:off x="2437566" y="4005943"/>
            <a:ext cx="653977" cy="624114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73" b="85645"/>
          <a:stretch/>
        </p:blipFill>
        <p:spPr>
          <a:xfrm>
            <a:off x="2393143" y="960428"/>
            <a:ext cx="712914" cy="7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40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Bauhaus 93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Teixeira</dc:creator>
  <cp:lastModifiedBy>Diego Teixeira</cp:lastModifiedBy>
  <cp:revision>39</cp:revision>
  <dcterms:created xsi:type="dcterms:W3CDTF">2019-02-17T19:19:52Z</dcterms:created>
  <dcterms:modified xsi:type="dcterms:W3CDTF">2019-02-23T01:13:15Z</dcterms:modified>
</cp:coreProperties>
</file>