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909888" y="589686"/>
            <a:ext cx="2847975" cy="4888397"/>
            <a:chOff x="2909888" y="589686"/>
            <a:chExt cx="2847975" cy="4888397"/>
          </a:xfrm>
        </p:grpSpPr>
        <p:grpSp>
          <p:nvGrpSpPr>
            <p:cNvPr id="2" name="Grupo 1"/>
            <p:cNvGrpSpPr/>
            <p:nvPr/>
          </p:nvGrpSpPr>
          <p:grpSpPr>
            <a:xfrm>
              <a:off x="2909888" y="1186251"/>
              <a:ext cx="2847975" cy="3698788"/>
              <a:chOff x="2909888" y="1186251"/>
              <a:chExt cx="2847975" cy="369878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3286897" y="1186251"/>
                <a:ext cx="2092411" cy="3698788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Menos 31"/>
              <p:cNvSpPr/>
              <p:nvPr/>
            </p:nvSpPr>
            <p:spPr>
              <a:xfrm>
                <a:off x="2909888" y="2891925"/>
                <a:ext cx="2847975" cy="280395"/>
              </a:xfrm>
              <a:prstGeom prst="mathMinus">
                <a:avLst>
                  <a:gd name="adj1" fmla="val 24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" name="Semicírculos 32"/>
            <p:cNvSpPr/>
            <p:nvPr/>
          </p:nvSpPr>
          <p:spPr>
            <a:xfrm flipV="1">
              <a:off x="3777208" y="589686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Semicírculos 33"/>
            <p:cNvSpPr/>
            <p:nvPr/>
          </p:nvSpPr>
          <p:spPr>
            <a:xfrm rot="10800000" flipV="1">
              <a:off x="3780177" y="4268478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>
            <a:off x="9908401" y="519428"/>
            <a:ext cx="2323071" cy="474499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25" name="Elipse 24"/>
          <p:cNvSpPr/>
          <p:nvPr/>
        </p:nvSpPr>
        <p:spPr>
          <a:xfrm>
            <a:off x="1513931" y="22229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863947" y="3836478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5756317" y="613620"/>
            <a:ext cx="2847975" cy="4888397"/>
            <a:chOff x="5756317" y="613620"/>
            <a:chExt cx="2847975" cy="4888397"/>
          </a:xfrm>
        </p:grpSpPr>
        <p:sp>
          <p:nvSpPr>
            <p:cNvPr id="27" name="Retângulo 26"/>
            <p:cNvSpPr/>
            <p:nvPr/>
          </p:nvSpPr>
          <p:spPr>
            <a:xfrm>
              <a:off x="6133326" y="1210185"/>
              <a:ext cx="2092411" cy="3698788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Menos 27"/>
            <p:cNvSpPr/>
            <p:nvPr/>
          </p:nvSpPr>
          <p:spPr>
            <a:xfrm>
              <a:off x="5756317" y="2915859"/>
              <a:ext cx="2847975" cy="280395"/>
            </a:xfrm>
            <a:prstGeom prst="mathMinus">
              <a:avLst>
                <a:gd name="adj1" fmla="val 24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micírculos 21"/>
            <p:cNvSpPr/>
            <p:nvPr/>
          </p:nvSpPr>
          <p:spPr>
            <a:xfrm flipV="1">
              <a:off x="6623637" y="613620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Semicírculos 22"/>
            <p:cNvSpPr/>
            <p:nvPr/>
          </p:nvSpPr>
          <p:spPr>
            <a:xfrm rot="10800000" flipV="1">
              <a:off x="6626606" y="4292412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4" name="Elipse 23"/>
          <p:cNvSpPr/>
          <p:nvPr/>
        </p:nvSpPr>
        <p:spPr>
          <a:xfrm>
            <a:off x="1826568" y="308825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9</cp:revision>
  <dcterms:created xsi:type="dcterms:W3CDTF">2019-02-17T19:19:52Z</dcterms:created>
  <dcterms:modified xsi:type="dcterms:W3CDTF">2019-02-18T14:36:02Z</dcterms:modified>
</cp:coreProperties>
</file>