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941277" y="2568858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tângulo 6"/>
          <p:cNvSpPr/>
          <p:nvPr/>
        </p:nvSpPr>
        <p:spPr>
          <a:xfrm>
            <a:off x="2297553" y="3890617"/>
            <a:ext cx="3679200" cy="2073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/>
          <p:nvPr/>
        </p:nvCxnSpPr>
        <p:spPr>
          <a:xfrm rot="16200000" flipV="1">
            <a:off x="1845277" y="3080951"/>
            <a:ext cx="1540475" cy="1013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>
            <a:off x="4859038" y="5511114"/>
            <a:ext cx="1712962" cy="95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5400000" flipH="1" flipV="1">
            <a:off x="3602269" y="3581125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16200000" flipV="1">
            <a:off x="3913007" y="3577419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flipV="1">
            <a:off x="4805038" y="3587578"/>
            <a:ext cx="1022938" cy="4242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flipV="1">
            <a:off x="5008689" y="4266634"/>
            <a:ext cx="2033859" cy="198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rot="10800000" flipV="1">
            <a:off x="1367481" y="4941354"/>
            <a:ext cx="2446638" cy="5697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0800000" flipV="1">
            <a:off x="2297553" y="5648325"/>
            <a:ext cx="1312422" cy="685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569154" y="2481424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1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33906" y="2904421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Placar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868727" y="343817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Coletas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089277" y="4112745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Plus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06563" y="6324600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2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87948" y="618314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Less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8578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Disco</a:t>
            </a:r>
            <a:endParaRPr lang="pt-BR" sz="1400" dirty="0"/>
          </a:p>
        </p:txBody>
      </p:sp>
      <p:cxnSp>
        <p:nvCxnSpPr>
          <p:cNvPr id="69" name="Conector angulado 68"/>
          <p:cNvCxnSpPr>
            <a:stCxn id="7" idx="3"/>
          </p:cNvCxnSpPr>
          <p:nvPr/>
        </p:nvCxnSpPr>
        <p:spPr>
          <a:xfrm>
            <a:off x="5976753" y="4927417"/>
            <a:ext cx="1374394" cy="583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377673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Gol</a:t>
            </a:r>
            <a:endParaRPr lang="pt-BR" sz="1400" dirty="0"/>
          </a:p>
        </p:txBody>
      </p:sp>
      <p:cxnSp>
        <p:nvCxnSpPr>
          <p:cNvPr id="72" name="Conector angulado 71"/>
          <p:cNvCxnSpPr/>
          <p:nvPr/>
        </p:nvCxnSpPr>
        <p:spPr>
          <a:xfrm rot="10800000">
            <a:off x="680297" y="3872618"/>
            <a:ext cx="1860065" cy="5117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-446775" y="3728917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7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051022" y="1773145"/>
            <a:ext cx="4461037" cy="39487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652106" y="2939450"/>
            <a:ext cx="554823" cy="72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60343" y="3027196"/>
            <a:ext cx="554823" cy="720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98859" y="3250428"/>
            <a:ext cx="554823" cy="720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5441011" y="3164759"/>
            <a:ext cx="554823" cy="720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5677467" y="3347027"/>
            <a:ext cx="554823" cy="7200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218581" y="2019562"/>
            <a:ext cx="433525" cy="45578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5119323" y="2160139"/>
            <a:ext cx="433525" cy="45578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5262516" y="2259306"/>
            <a:ext cx="433525" cy="45578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6573948" y="3611247"/>
            <a:ext cx="433525" cy="45578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186530" y="2418486"/>
            <a:ext cx="433525" cy="45578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>
            <a:off x="9023018" y="792262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398325" y="121762"/>
            <a:ext cx="720000" cy="720000"/>
            <a:chOff x="7323234" y="396691"/>
            <a:chExt cx="720000" cy="720000"/>
          </a:xfrm>
        </p:grpSpPr>
        <p:sp>
          <p:nvSpPr>
            <p:cNvPr id="21" name="Elipse 20"/>
            <p:cNvSpPr/>
            <p:nvPr/>
          </p:nvSpPr>
          <p:spPr>
            <a:xfrm>
              <a:off x="7323234" y="396691"/>
              <a:ext cx="720000" cy="72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ta para cima 1"/>
            <p:cNvSpPr/>
            <p:nvPr/>
          </p:nvSpPr>
          <p:spPr>
            <a:xfrm>
              <a:off x="7575234" y="439672"/>
              <a:ext cx="216000" cy="216000"/>
            </a:xfrm>
            <a:prstGeom prst="upArrow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Seta para cima 46"/>
            <p:cNvSpPr/>
            <p:nvPr/>
          </p:nvSpPr>
          <p:spPr>
            <a:xfrm flipV="1">
              <a:off x="7575234" y="858650"/>
              <a:ext cx="216000" cy="216000"/>
            </a:xfrm>
            <a:prstGeom prst="upArrow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eta para cima 47"/>
            <p:cNvSpPr/>
            <p:nvPr/>
          </p:nvSpPr>
          <p:spPr>
            <a:xfrm rot="16200000">
              <a:off x="7358678" y="649161"/>
              <a:ext cx="216000" cy="216000"/>
            </a:xfrm>
            <a:prstGeom prst="upArrow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Seta para cima 48"/>
            <p:cNvSpPr/>
            <p:nvPr/>
          </p:nvSpPr>
          <p:spPr>
            <a:xfrm rot="5400000" flipH="1">
              <a:off x="7768270" y="644655"/>
              <a:ext cx="216000" cy="216000"/>
            </a:xfrm>
            <a:prstGeom prst="upArrow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/>
          <p:cNvSpPr/>
          <p:nvPr/>
        </p:nvSpPr>
        <p:spPr>
          <a:xfrm>
            <a:off x="8587453" y="294471"/>
            <a:ext cx="360000" cy="360000"/>
          </a:xfrm>
          <a:prstGeom prst="ellips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32</cp:revision>
  <dcterms:created xsi:type="dcterms:W3CDTF">2019-02-17T19:19:52Z</dcterms:created>
  <dcterms:modified xsi:type="dcterms:W3CDTF">2019-02-22T20:58:40Z</dcterms:modified>
</cp:coreProperties>
</file>