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9609378" y="1529765"/>
            <a:ext cx="2092411" cy="3698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enos 27"/>
          <p:cNvSpPr/>
          <p:nvPr/>
        </p:nvSpPr>
        <p:spPr>
          <a:xfrm>
            <a:off x="9232369" y="3235439"/>
            <a:ext cx="2847975" cy="280395"/>
          </a:xfrm>
          <a:prstGeom prst="mathMinus">
            <a:avLst>
              <a:gd name="adj1" fmla="val 24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micírculos 21"/>
          <p:cNvSpPr/>
          <p:nvPr/>
        </p:nvSpPr>
        <p:spPr>
          <a:xfrm flipV="1">
            <a:off x="10099689" y="933200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micírculos 22"/>
          <p:cNvSpPr/>
          <p:nvPr/>
        </p:nvSpPr>
        <p:spPr>
          <a:xfrm rot="10800000" flipV="1">
            <a:off x="10102658" y="4611992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" name="Grupo 1"/>
            <p:cNvGrpSpPr/>
            <p:nvPr/>
          </p:nvGrpSpPr>
          <p:grpSpPr>
            <a:xfrm rot="5400000">
              <a:off x="2679759" y="121107"/>
              <a:ext cx="2847975" cy="3698788"/>
              <a:chOff x="2909888" y="1186251"/>
              <a:chExt cx="2847975" cy="369878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3286897" y="1186251"/>
                <a:ext cx="2092411" cy="3698788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Menos 31"/>
              <p:cNvSpPr/>
              <p:nvPr/>
            </p:nvSpPr>
            <p:spPr>
              <a:xfrm>
                <a:off x="2909888" y="2891925"/>
                <a:ext cx="2847975" cy="280395"/>
              </a:xfrm>
              <a:prstGeom prst="mathMinus">
                <a:avLst>
                  <a:gd name="adj1" fmla="val 24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" name="Semicírculos 32"/>
            <p:cNvSpPr/>
            <p:nvPr/>
          </p:nvSpPr>
          <p:spPr>
            <a:xfrm rot="5400000" flipV="1">
              <a:off x="5388744" y="1365189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Semicírculos 33"/>
            <p:cNvSpPr/>
            <p:nvPr/>
          </p:nvSpPr>
          <p:spPr>
            <a:xfrm rot="16200000" flipV="1">
              <a:off x="1709952" y="1368158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5" name="Elipse 24"/>
          <p:cNvSpPr/>
          <p:nvPr/>
        </p:nvSpPr>
        <p:spPr>
          <a:xfrm rot="5400000">
            <a:off x="8320085" y="163603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 rot="5400000">
            <a:off x="6677204" y="582135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5400000">
            <a:off x="7392798" y="125558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7464242" y="347517"/>
            <a:ext cx="730282" cy="288000"/>
            <a:chOff x="3740233" y="963215"/>
            <a:chExt cx="730282" cy="288000"/>
          </a:xfrm>
        </p:grpSpPr>
        <p:sp>
          <p:nvSpPr>
            <p:cNvPr id="10" name="Heptágono 9"/>
            <p:cNvSpPr/>
            <p:nvPr/>
          </p:nvSpPr>
          <p:spPr>
            <a:xfrm>
              <a:off x="4182515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2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29" name="Heptágono 28"/>
            <p:cNvSpPr/>
            <p:nvPr/>
          </p:nvSpPr>
          <p:spPr>
            <a:xfrm>
              <a:off x="3740233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3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3" name="Mais 12"/>
          <p:cNvSpPr/>
          <p:nvPr/>
        </p:nvSpPr>
        <p:spPr>
          <a:xfrm>
            <a:off x="8208558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ais 29"/>
          <p:cNvSpPr/>
          <p:nvPr/>
        </p:nvSpPr>
        <p:spPr>
          <a:xfrm>
            <a:off x="8402592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ais 30"/>
          <p:cNvSpPr/>
          <p:nvPr/>
        </p:nvSpPr>
        <p:spPr>
          <a:xfrm>
            <a:off x="7270208" y="342626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osto feliz 35"/>
          <p:cNvSpPr/>
          <p:nvPr/>
        </p:nvSpPr>
        <p:spPr>
          <a:xfrm>
            <a:off x="7243147" y="2014030"/>
            <a:ext cx="108000" cy="108000"/>
          </a:xfrm>
          <a:prstGeom prst="smileyFac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osto feliz 36"/>
          <p:cNvSpPr/>
          <p:nvPr/>
        </p:nvSpPr>
        <p:spPr>
          <a:xfrm>
            <a:off x="8644085" y="825200"/>
            <a:ext cx="108000" cy="108000"/>
          </a:xfrm>
          <a:prstGeom prst="smileyFac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676257" y="1115975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979681" y="1141551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-446775" y="2481424"/>
            <a:ext cx="8907776" cy="4150953"/>
            <a:chOff x="-446775" y="2481424"/>
            <a:chExt cx="8907776" cy="4150953"/>
          </a:xfrm>
        </p:grpSpPr>
        <p:grpSp>
          <p:nvGrpSpPr>
            <p:cNvPr id="41" name="Grupo 40"/>
            <p:cNvGrpSpPr/>
            <p:nvPr/>
          </p:nvGrpSpPr>
          <p:grpSpPr>
            <a:xfrm>
              <a:off x="1730316" y="3779819"/>
              <a:ext cx="4744994" cy="2323071"/>
              <a:chOff x="1275525" y="3668800"/>
              <a:chExt cx="4744994" cy="232307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41" t="15015" r="24343" b="15796"/>
              <a:stretch/>
            </p:blipFill>
            <p:spPr>
              <a:xfrm rot="16200000">
                <a:off x="2486486" y="2457839"/>
                <a:ext cx="2323071" cy="47449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" name="Retângulo 6"/>
              <p:cNvSpPr/>
              <p:nvPr/>
            </p:nvSpPr>
            <p:spPr>
              <a:xfrm>
                <a:off x="1842762" y="3779598"/>
                <a:ext cx="3679200" cy="20736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3" name="Conector angulado 42"/>
            <p:cNvCxnSpPr/>
            <p:nvPr/>
          </p:nvCxnSpPr>
          <p:spPr>
            <a:xfrm rot="16200000" flipV="1">
              <a:off x="1845277" y="3080951"/>
              <a:ext cx="1540475" cy="101325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angulado 44"/>
            <p:cNvCxnSpPr/>
            <p:nvPr/>
          </p:nvCxnSpPr>
          <p:spPr>
            <a:xfrm>
              <a:off x="4859038" y="5511114"/>
              <a:ext cx="1712962" cy="95558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do 46"/>
            <p:cNvCxnSpPr/>
            <p:nvPr/>
          </p:nvCxnSpPr>
          <p:spPr>
            <a:xfrm rot="5400000" flipH="1" flipV="1">
              <a:off x="3602269" y="3581125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do 49"/>
            <p:cNvCxnSpPr/>
            <p:nvPr/>
          </p:nvCxnSpPr>
          <p:spPr>
            <a:xfrm rot="16200000" flipV="1">
              <a:off x="3913007" y="3577419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angulado 51"/>
            <p:cNvCxnSpPr/>
            <p:nvPr/>
          </p:nvCxnSpPr>
          <p:spPr>
            <a:xfrm flipV="1">
              <a:off x="4805038" y="3587578"/>
              <a:ext cx="1022938" cy="42424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angulado 53"/>
            <p:cNvCxnSpPr/>
            <p:nvPr/>
          </p:nvCxnSpPr>
          <p:spPr>
            <a:xfrm flipV="1">
              <a:off x="5008689" y="4266634"/>
              <a:ext cx="2033859" cy="198274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do 56"/>
            <p:cNvCxnSpPr/>
            <p:nvPr/>
          </p:nvCxnSpPr>
          <p:spPr>
            <a:xfrm rot="10800000" flipV="1">
              <a:off x="1367481" y="4941354"/>
              <a:ext cx="2446638" cy="56975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do 58"/>
            <p:cNvCxnSpPr/>
            <p:nvPr/>
          </p:nvCxnSpPr>
          <p:spPr>
            <a:xfrm rot="10800000" flipV="1">
              <a:off x="2297553" y="5648325"/>
              <a:ext cx="1312422" cy="6858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1569154" y="2481424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1</a:t>
              </a:r>
              <a:endParaRPr lang="pt-BR" sz="14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33906" y="2904421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Placar</a:t>
              </a:r>
              <a:endParaRPr lang="pt-BR" sz="14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868727" y="343817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Coletas</a:t>
              </a:r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089277" y="4112745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Plus</a:t>
              </a:r>
              <a:endParaRPr lang="pt-BR" sz="14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6606563" y="6324600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2</a:t>
              </a:r>
              <a:endParaRPr lang="pt-BR" sz="14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187948" y="618314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 smtClean="0"/>
                <a:t>Less</a:t>
              </a:r>
              <a:endParaRPr lang="pt-BR" sz="1400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58578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Disco</a:t>
              </a:r>
              <a:endParaRPr lang="pt-BR" sz="1400" dirty="0"/>
            </a:p>
          </p:txBody>
        </p:sp>
        <p:cxnSp>
          <p:nvCxnSpPr>
            <p:cNvPr id="69" name="Conector angulado 68"/>
            <p:cNvCxnSpPr>
              <a:stCxn id="7" idx="3"/>
            </p:cNvCxnSpPr>
            <p:nvPr/>
          </p:nvCxnSpPr>
          <p:spPr>
            <a:xfrm>
              <a:off x="5976753" y="4927417"/>
              <a:ext cx="1374394" cy="583697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7377673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Gol</a:t>
              </a:r>
              <a:endParaRPr lang="pt-BR" sz="1400" dirty="0"/>
            </a:p>
          </p:txBody>
        </p:sp>
        <p:cxnSp>
          <p:nvCxnSpPr>
            <p:cNvPr id="72" name="Conector angulado 71"/>
            <p:cNvCxnSpPr/>
            <p:nvPr/>
          </p:nvCxnSpPr>
          <p:spPr>
            <a:xfrm rot="10800000">
              <a:off x="680297" y="3872618"/>
              <a:ext cx="1860065" cy="511731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-446775" y="3728917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Campo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61" y="1160056"/>
            <a:ext cx="2103302" cy="3706689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3764189" y="1263235"/>
            <a:ext cx="2102400" cy="3708000"/>
          </a:xfrm>
          <a:prstGeom prst="frame">
            <a:avLst>
              <a:gd name="adj1" fmla="val 725"/>
            </a:avLst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1844040" y="1028700"/>
            <a:ext cx="45720" cy="297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2030" y="1949895"/>
            <a:ext cx="2092411" cy="36987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0"/>
          <a:stretch/>
        </p:blipFill>
        <p:spPr>
          <a:xfrm>
            <a:off x="4572000" y="3086100"/>
            <a:ext cx="304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92030" y="-757881"/>
            <a:ext cx="2331256" cy="731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226393" y="357924"/>
            <a:ext cx="554823" cy="72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448956" y="491156"/>
            <a:ext cx="554823" cy="72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93909" y="197271"/>
            <a:ext cx="553674" cy="914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56787" y="4670854"/>
            <a:ext cx="554823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065755" y="3950854"/>
            <a:ext cx="891628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760058" y="3065287"/>
            <a:ext cx="891628" cy="108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99803" y="1363736"/>
            <a:ext cx="554823" cy="72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1785669" y="2797557"/>
            <a:ext cx="891628" cy="108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131658" y="1884389"/>
            <a:ext cx="891628" cy="108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08040" y="1451482"/>
            <a:ext cx="554823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46556" y="1674714"/>
            <a:ext cx="554823" cy="720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24737" y="1315945"/>
            <a:ext cx="553674" cy="914400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051022" y="1773145"/>
            <a:ext cx="4461037" cy="39487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9539795" y="442444"/>
            <a:ext cx="2946506" cy="27380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37944" r="17074" b="49208"/>
          <a:stretch/>
        </p:blipFill>
        <p:spPr>
          <a:xfrm>
            <a:off x="6252152" y="4331989"/>
            <a:ext cx="263867" cy="30784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28" r="91543" b="-1"/>
          <a:stretch/>
        </p:blipFill>
        <p:spPr>
          <a:xfrm>
            <a:off x="7929518" y="2453860"/>
            <a:ext cx="363225" cy="36000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2" t="24920" r="16651" b="62154"/>
          <a:stretch/>
        </p:blipFill>
        <p:spPr>
          <a:xfrm>
            <a:off x="6932308" y="4314068"/>
            <a:ext cx="344515" cy="353571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5184019" y="2809975"/>
            <a:ext cx="261578" cy="432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462914" y="2539719"/>
            <a:ext cx="554823" cy="7200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6149598" y="1947196"/>
            <a:ext cx="891628" cy="10800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77424" y="4107991"/>
            <a:ext cx="554823" cy="7200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652106" y="2939450"/>
            <a:ext cx="554823" cy="720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360343" y="3027196"/>
            <a:ext cx="554823" cy="7200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598859" y="3250428"/>
            <a:ext cx="554823" cy="72000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5441011" y="3164759"/>
            <a:ext cx="554823" cy="72000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5677467" y="3347027"/>
            <a:ext cx="554823" cy="72000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15314" y="2692119"/>
            <a:ext cx="554823" cy="720000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543755" y="4592263"/>
            <a:ext cx="554823" cy="72000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323234" y="4680009"/>
            <a:ext cx="554823" cy="72000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7218581" y="2019562"/>
            <a:ext cx="433525" cy="45578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5119323" y="2160139"/>
            <a:ext cx="433525" cy="45578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5262516" y="2259306"/>
            <a:ext cx="433525" cy="45578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6573948" y="3611247"/>
            <a:ext cx="433525" cy="45578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7186530" y="2418486"/>
            <a:ext cx="433525" cy="455780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3" t="62653" r="58227" b="24225"/>
          <a:stretch/>
        </p:blipFill>
        <p:spPr>
          <a:xfrm>
            <a:off x="4498196" y="3653680"/>
            <a:ext cx="35142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8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30</cp:revision>
  <dcterms:created xsi:type="dcterms:W3CDTF">2019-02-17T19:19:52Z</dcterms:created>
  <dcterms:modified xsi:type="dcterms:W3CDTF">2019-02-22T18:35:59Z</dcterms:modified>
</cp:coreProperties>
</file>