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9609378" y="1529765"/>
            <a:ext cx="2092411" cy="36987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enos 27"/>
          <p:cNvSpPr/>
          <p:nvPr/>
        </p:nvSpPr>
        <p:spPr>
          <a:xfrm>
            <a:off x="9232369" y="3235439"/>
            <a:ext cx="2847975" cy="280395"/>
          </a:xfrm>
          <a:prstGeom prst="mathMinus">
            <a:avLst>
              <a:gd name="adj1" fmla="val 242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micírculos 21"/>
          <p:cNvSpPr/>
          <p:nvPr/>
        </p:nvSpPr>
        <p:spPr>
          <a:xfrm flipV="1">
            <a:off x="10099689" y="933200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micírculos 22"/>
          <p:cNvSpPr/>
          <p:nvPr/>
        </p:nvSpPr>
        <p:spPr>
          <a:xfrm rot="10800000" flipV="1">
            <a:off x="10102658" y="4611992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5385317" y="-69185"/>
            <a:ext cx="4888397" cy="2847975"/>
            <a:chOff x="1661308" y="546513"/>
            <a:chExt cx="4888397" cy="2847975"/>
          </a:xfrm>
        </p:grpSpPr>
        <p:grpSp>
          <p:nvGrpSpPr>
            <p:cNvPr id="2" name="Grupo 1"/>
            <p:cNvGrpSpPr/>
            <p:nvPr/>
          </p:nvGrpSpPr>
          <p:grpSpPr>
            <a:xfrm rot="5400000">
              <a:off x="2679759" y="121107"/>
              <a:ext cx="2847975" cy="3698788"/>
              <a:chOff x="2909888" y="1186251"/>
              <a:chExt cx="2847975" cy="369878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3286897" y="1186251"/>
                <a:ext cx="2092411" cy="3698788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Menos 31"/>
              <p:cNvSpPr/>
              <p:nvPr/>
            </p:nvSpPr>
            <p:spPr>
              <a:xfrm>
                <a:off x="2909888" y="2891925"/>
                <a:ext cx="2847975" cy="280395"/>
              </a:xfrm>
              <a:prstGeom prst="mathMinus">
                <a:avLst>
                  <a:gd name="adj1" fmla="val 24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" name="Semicírculos 32"/>
            <p:cNvSpPr/>
            <p:nvPr/>
          </p:nvSpPr>
          <p:spPr>
            <a:xfrm rot="5400000" flipV="1">
              <a:off x="5388744" y="1365189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Semicírculos 33"/>
            <p:cNvSpPr/>
            <p:nvPr/>
          </p:nvSpPr>
          <p:spPr>
            <a:xfrm rot="16200000" flipV="1">
              <a:off x="1709952" y="1368158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5" name="Elipse 24"/>
          <p:cNvSpPr/>
          <p:nvPr/>
        </p:nvSpPr>
        <p:spPr>
          <a:xfrm rot="5400000">
            <a:off x="8320085" y="163603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 rot="5400000">
            <a:off x="6677204" y="582135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5400000">
            <a:off x="7392798" y="125558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7464242" y="347517"/>
            <a:ext cx="730282" cy="288000"/>
            <a:chOff x="3740233" y="963215"/>
            <a:chExt cx="730282" cy="288000"/>
          </a:xfrm>
        </p:grpSpPr>
        <p:sp>
          <p:nvSpPr>
            <p:cNvPr id="10" name="Heptágono 9"/>
            <p:cNvSpPr/>
            <p:nvPr/>
          </p:nvSpPr>
          <p:spPr>
            <a:xfrm>
              <a:off x="4182515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2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29" name="Heptágono 28"/>
            <p:cNvSpPr/>
            <p:nvPr/>
          </p:nvSpPr>
          <p:spPr>
            <a:xfrm>
              <a:off x="3740233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3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13" name="Mais 12"/>
          <p:cNvSpPr/>
          <p:nvPr/>
        </p:nvSpPr>
        <p:spPr>
          <a:xfrm>
            <a:off x="8208558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Mais 29"/>
          <p:cNvSpPr/>
          <p:nvPr/>
        </p:nvSpPr>
        <p:spPr>
          <a:xfrm>
            <a:off x="8402592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ais 30"/>
          <p:cNvSpPr/>
          <p:nvPr/>
        </p:nvSpPr>
        <p:spPr>
          <a:xfrm>
            <a:off x="7270208" y="342626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osto feliz 35"/>
          <p:cNvSpPr/>
          <p:nvPr/>
        </p:nvSpPr>
        <p:spPr>
          <a:xfrm>
            <a:off x="7243147" y="2014030"/>
            <a:ext cx="108000" cy="108000"/>
          </a:xfrm>
          <a:prstGeom prst="smileyFac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osto feliz 36"/>
          <p:cNvSpPr/>
          <p:nvPr/>
        </p:nvSpPr>
        <p:spPr>
          <a:xfrm>
            <a:off x="8644085" y="825200"/>
            <a:ext cx="108000" cy="108000"/>
          </a:xfrm>
          <a:prstGeom prst="smileyFac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676257" y="1115975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979681" y="1141551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 rot="16200000">
            <a:off x="2941277" y="2568858"/>
            <a:ext cx="2323071" cy="47449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tângulo 6"/>
          <p:cNvSpPr/>
          <p:nvPr/>
        </p:nvSpPr>
        <p:spPr>
          <a:xfrm>
            <a:off x="2297553" y="3890617"/>
            <a:ext cx="3679200" cy="20736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/>
          <p:nvPr/>
        </p:nvCxnSpPr>
        <p:spPr>
          <a:xfrm rot="16200000" flipV="1">
            <a:off x="1845277" y="3080951"/>
            <a:ext cx="1540475" cy="10132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>
            <a:off x="4859038" y="5511114"/>
            <a:ext cx="1712962" cy="95558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rot="5400000" flipH="1" flipV="1">
            <a:off x="3602269" y="3581125"/>
            <a:ext cx="844198" cy="1568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rot="16200000" flipV="1">
            <a:off x="3913007" y="3577419"/>
            <a:ext cx="844198" cy="1568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/>
          <p:nvPr/>
        </p:nvCxnSpPr>
        <p:spPr>
          <a:xfrm flipV="1">
            <a:off x="4805038" y="3587578"/>
            <a:ext cx="1022938" cy="4242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/>
          <p:nvPr/>
        </p:nvCxnSpPr>
        <p:spPr>
          <a:xfrm flipV="1">
            <a:off x="5008689" y="4266634"/>
            <a:ext cx="2033859" cy="1982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/>
          <p:nvPr/>
        </p:nvCxnSpPr>
        <p:spPr>
          <a:xfrm rot="10800000" flipV="1">
            <a:off x="1367481" y="4941354"/>
            <a:ext cx="2446638" cy="56975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rot="10800000" flipV="1">
            <a:off x="2297553" y="5648325"/>
            <a:ext cx="1312422" cy="6858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1569154" y="2481424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Jogador 1</a:t>
            </a:r>
            <a:endParaRPr lang="pt-BR" sz="14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633906" y="2904421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Placar</a:t>
            </a:r>
            <a:endParaRPr lang="pt-BR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5868727" y="3438172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Coletas</a:t>
            </a:r>
            <a:endParaRPr lang="pt-BR" sz="14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7089277" y="4112745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Plus</a:t>
            </a:r>
            <a:endParaRPr lang="pt-BR" sz="14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606563" y="6324600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Jogador 2</a:t>
            </a:r>
            <a:endParaRPr lang="pt-BR" sz="14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187948" y="6183142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/>
              <a:t>Less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58578" y="5366413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Disco</a:t>
            </a:r>
            <a:endParaRPr lang="pt-BR" sz="1400" dirty="0"/>
          </a:p>
        </p:txBody>
      </p:sp>
      <p:cxnSp>
        <p:nvCxnSpPr>
          <p:cNvPr id="69" name="Conector angulado 68"/>
          <p:cNvCxnSpPr>
            <a:stCxn id="7" idx="3"/>
          </p:cNvCxnSpPr>
          <p:nvPr/>
        </p:nvCxnSpPr>
        <p:spPr>
          <a:xfrm>
            <a:off x="5976753" y="4927417"/>
            <a:ext cx="1374394" cy="5836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7377673" y="5366413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Gol</a:t>
            </a:r>
            <a:endParaRPr lang="pt-BR" sz="1400" dirty="0"/>
          </a:p>
        </p:txBody>
      </p:sp>
      <p:cxnSp>
        <p:nvCxnSpPr>
          <p:cNvPr id="72" name="Conector angulado 71"/>
          <p:cNvCxnSpPr/>
          <p:nvPr/>
        </p:nvCxnSpPr>
        <p:spPr>
          <a:xfrm rot="10800000">
            <a:off x="680297" y="3872618"/>
            <a:ext cx="1860065" cy="5117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-446775" y="3728917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11" y="1160056"/>
            <a:ext cx="2103302" cy="3706689"/>
          </a:xfrm>
          <a:prstGeom prst="rect">
            <a:avLst/>
          </a:prstGeom>
        </p:spPr>
      </p:pic>
      <p:sp>
        <p:nvSpPr>
          <p:cNvPr id="3" name="Quadro 2"/>
          <p:cNvSpPr/>
          <p:nvPr/>
        </p:nvSpPr>
        <p:spPr>
          <a:xfrm>
            <a:off x="3764189" y="1263235"/>
            <a:ext cx="2102400" cy="3708000"/>
          </a:xfrm>
          <a:prstGeom prst="frame">
            <a:avLst>
              <a:gd name="adj1" fmla="val 14532"/>
            </a:avLst>
          </a:prstGeom>
          <a:solidFill>
            <a:schemeClr val="tx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1844040" y="1028700"/>
            <a:ext cx="45720" cy="297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92030" y="1949895"/>
            <a:ext cx="2092411" cy="36987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0"/>
          <a:stretch/>
        </p:blipFill>
        <p:spPr>
          <a:xfrm>
            <a:off x="4572000" y="3086100"/>
            <a:ext cx="304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92030" y="-757881"/>
            <a:ext cx="2331256" cy="7315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226393" y="357924"/>
            <a:ext cx="554823" cy="720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448956" y="491156"/>
            <a:ext cx="554823" cy="720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93909" y="197271"/>
            <a:ext cx="553674" cy="914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56787" y="4670854"/>
            <a:ext cx="554823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065755" y="3950854"/>
            <a:ext cx="891628" cy="108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760058" y="3065287"/>
            <a:ext cx="891628" cy="108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99803" y="1363736"/>
            <a:ext cx="554823" cy="72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1785669" y="2797557"/>
            <a:ext cx="891628" cy="108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131658" y="1884389"/>
            <a:ext cx="891628" cy="108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08040" y="1451482"/>
            <a:ext cx="554823" cy="72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46556" y="1674714"/>
            <a:ext cx="554823" cy="7200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24737" y="1315945"/>
            <a:ext cx="553674" cy="9144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051022" y="1773145"/>
            <a:ext cx="4461037" cy="3948758"/>
            <a:chOff x="4051022" y="1773145"/>
            <a:chExt cx="4461037" cy="3948758"/>
          </a:xfrm>
        </p:grpSpPr>
        <p:sp>
          <p:nvSpPr>
            <p:cNvPr id="26" name="Retângulo 25"/>
            <p:cNvSpPr/>
            <p:nvPr/>
          </p:nvSpPr>
          <p:spPr>
            <a:xfrm>
              <a:off x="4051022" y="1773145"/>
              <a:ext cx="4461037" cy="3948758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37944" r="17074" b="49208"/>
            <a:stretch/>
          </p:blipFill>
          <p:spPr>
            <a:xfrm>
              <a:off x="6252152" y="4331989"/>
              <a:ext cx="263867" cy="307846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428" r="91543" b="-1"/>
            <a:stretch/>
          </p:blipFill>
          <p:spPr>
            <a:xfrm>
              <a:off x="7929518" y="2453860"/>
              <a:ext cx="363225" cy="360000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52" t="24920" r="16651" b="62154"/>
            <a:stretch/>
          </p:blipFill>
          <p:spPr>
            <a:xfrm>
              <a:off x="6932308" y="4314068"/>
              <a:ext cx="344515" cy="35357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40" r="9755" b="86363"/>
            <a:stretch/>
          </p:blipFill>
          <p:spPr>
            <a:xfrm>
              <a:off x="5184019" y="2809975"/>
              <a:ext cx="261578" cy="432000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462914" y="2539719"/>
              <a:ext cx="554823" cy="720000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0" t="241" r="33062" b="79098"/>
            <a:stretch/>
          </p:blipFill>
          <p:spPr>
            <a:xfrm>
              <a:off x="6149598" y="1947196"/>
              <a:ext cx="891628" cy="1080000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677424" y="4107991"/>
              <a:ext cx="554823" cy="720000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652106" y="2939450"/>
              <a:ext cx="554823" cy="720000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60343" y="3027196"/>
              <a:ext cx="554823" cy="720000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98859" y="3250428"/>
              <a:ext cx="554823" cy="720000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441011" y="3164759"/>
              <a:ext cx="554823" cy="720000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677467" y="3347027"/>
              <a:ext cx="554823" cy="720000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615314" y="2692119"/>
              <a:ext cx="554823" cy="720000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43755" y="4592263"/>
              <a:ext cx="554823" cy="720000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23234" y="4680009"/>
              <a:ext cx="554823" cy="720000"/>
            </a:xfrm>
            <a:prstGeom prst="rect">
              <a:avLst/>
            </a:prstGeom>
          </p:spPr>
        </p:pic>
        <p:pic>
          <p:nvPicPr>
            <p:cNvPr id="41" name="Imagem 4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7218581" y="2019562"/>
              <a:ext cx="433525" cy="455780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5119323" y="2160139"/>
              <a:ext cx="433525" cy="455780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5262516" y="2259306"/>
              <a:ext cx="433525" cy="455780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6573948" y="3611247"/>
              <a:ext cx="433525" cy="455780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7186530" y="2418486"/>
              <a:ext cx="433525" cy="455780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33" t="62653" r="58227" b="24225"/>
            <a:stretch/>
          </p:blipFill>
          <p:spPr>
            <a:xfrm>
              <a:off x="4498196" y="3653680"/>
              <a:ext cx="351429" cy="360000"/>
            </a:xfrm>
            <a:prstGeom prst="rect">
              <a:avLst/>
            </a:prstGeom>
          </p:spPr>
        </p:pic>
      </p:grpSp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 rot="16200000">
            <a:off x="9417890" y="-1267416"/>
            <a:ext cx="2323071" cy="47449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Elipse 20"/>
          <p:cNvSpPr/>
          <p:nvPr/>
        </p:nvSpPr>
        <p:spPr>
          <a:xfrm>
            <a:off x="9065677" y="128795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 para cima 1"/>
          <p:cNvSpPr/>
          <p:nvPr/>
        </p:nvSpPr>
        <p:spPr>
          <a:xfrm>
            <a:off x="9317677" y="1330931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cima 46"/>
          <p:cNvSpPr/>
          <p:nvPr/>
        </p:nvSpPr>
        <p:spPr>
          <a:xfrm flipV="1">
            <a:off x="9317677" y="1749909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cima 47"/>
          <p:cNvSpPr/>
          <p:nvPr/>
        </p:nvSpPr>
        <p:spPr>
          <a:xfrm rot="16200000">
            <a:off x="9101121" y="1540420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cima 48"/>
          <p:cNvSpPr/>
          <p:nvPr/>
        </p:nvSpPr>
        <p:spPr>
          <a:xfrm rot="5400000" flipH="1">
            <a:off x="9425677" y="3926671"/>
            <a:ext cx="360000" cy="360000"/>
          </a:xfrm>
          <a:prstGeom prst="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1891072" y="1533487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85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37944" r="17074" b="49208"/>
          <a:stretch/>
        </p:blipFill>
        <p:spPr>
          <a:xfrm>
            <a:off x="6252152" y="4331989"/>
            <a:ext cx="263867" cy="3078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28" r="91543" b="-1"/>
          <a:stretch/>
        </p:blipFill>
        <p:spPr>
          <a:xfrm>
            <a:off x="7929518" y="2453860"/>
            <a:ext cx="363225" cy="36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2" t="24920" r="16651" b="62154"/>
          <a:stretch/>
        </p:blipFill>
        <p:spPr>
          <a:xfrm>
            <a:off x="6932308" y="4314068"/>
            <a:ext cx="344515" cy="3535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5184019" y="2809975"/>
            <a:ext cx="261578" cy="432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462914" y="2539719"/>
            <a:ext cx="554823" cy="72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6149598" y="1947196"/>
            <a:ext cx="891628" cy="108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77424" y="4107991"/>
            <a:ext cx="554823" cy="720000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7360343" y="2939450"/>
            <a:ext cx="846586" cy="1030978"/>
            <a:chOff x="7360343" y="2939450"/>
            <a:chExt cx="846586" cy="1030978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652106" y="2939450"/>
              <a:ext cx="554823" cy="7200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60343" y="3027196"/>
              <a:ext cx="554823" cy="72000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98859" y="3250428"/>
              <a:ext cx="554823" cy="720000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5441011" y="3164759"/>
            <a:ext cx="791279" cy="902268"/>
            <a:chOff x="5441011" y="3164759"/>
            <a:chExt cx="791279" cy="902268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441011" y="3164759"/>
              <a:ext cx="554823" cy="7200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677467" y="3347027"/>
              <a:ext cx="554823" cy="720000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15314" y="2692119"/>
            <a:ext cx="554823" cy="720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543755" y="4592263"/>
            <a:ext cx="554823" cy="720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323234" y="4680009"/>
            <a:ext cx="554823" cy="72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938324" y="903826"/>
            <a:ext cx="433525" cy="45578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7514565" y="810656"/>
            <a:ext cx="433525" cy="45578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206929" y="1049235"/>
            <a:ext cx="433525" cy="45578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911372" y="1649743"/>
            <a:ext cx="433525" cy="45578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9155086" y="1235638"/>
            <a:ext cx="433525" cy="45578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3" t="62653" r="58227" b="24225"/>
          <a:stretch/>
        </p:blipFill>
        <p:spPr>
          <a:xfrm>
            <a:off x="4498196" y="3653680"/>
            <a:ext cx="351429" cy="360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2576" y="-376881"/>
            <a:ext cx="6858000" cy="68580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98" r="91260" b="11095"/>
          <a:stretch/>
        </p:blipFill>
        <p:spPr>
          <a:xfrm>
            <a:off x="5372339" y="5057415"/>
            <a:ext cx="639463" cy="551543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8" r="91062" b="25377"/>
          <a:stretch/>
        </p:blipFill>
        <p:spPr>
          <a:xfrm>
            <a:off x="2437566" y="4005943"/>
            <a:ext cx="653977" cy="62411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73" b="85645"/>
          <a:stretch/>
        </p:blipFill>
        <p:spPr>
          <a:xfrm>
            <a:off x="2393143" y="960428"/>
            <a:ext cx="712914" cy="7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4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52976" y="-28634577"/>
            <a:ext cx="18000000" cy="180000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-10133834" y="-7329606"/>
            <a:ext cx="32255525" cy="21517212"/>
            <a:chOff x="-10133834" y="-7329606"/>
            <a:chExt cx="32255525" cy="21517212"/>
          </a:xfrm>
        </p:grpSpPr>
        <p:grpSp>
          <p:nvGrpSpPr>
            <p:cNvPr id="3" name="Grupo 2"/>
            <p:cNvGrpSpPr/>
            <p:nvPr/>
          </p:nvGrpSpPr>
          <p:grpSpPr>
            <a:xfrm>
              <a:off x="614680" y="-7319645"/>
              <a:ext cx="10779761" cy="21497290"/>
              <a:chOff x="0" y="0"/>
              <a:chExt cx="10779761" cy="21497688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0" y="0"/>
                <a:ext cx="10779761" cy="10758805"/>
                <a:chOff x="0" y="0"/>
                <a:chExt cx="10780114" cy="10758849"/>
              </a:xfrm>
            </p:grpSpPr>
            <p:pic>
              <p:nvPicPr>
                <p:cNvPr id="11" name="Imagem 1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12" name="Imagem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13" name="Imagem 1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14" name="Imagem 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upo 5"/>
              <p:cNvGrpSpPr/>
              <p:nvPr/>
            </p:nvGrpSpPr>
            <p:grpSpPr>
              <a:xfrm>
                <a:off x="0" y="10738883"/>
                <a:ext cx="10779761" cy="10758805"/>
                <a:chOff x="0" y="0"/>
                <a:chExt cx="10780114" cy="10758849"/>
              </a:xfrm>
            </p:grpSpPr>
            <p:pic>
              <p:nvPicPr>
                <p:cNvPr id="7" name="Imagem 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8" name="Imagem 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9" name="Imagem 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10" name="Imagem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Grupo 14"/>
            <p:cNvGrpSpPr/>
            <p:nvPr/>
          </p:nvGrpSpPr>
          <p:grpSpPr>
            <a:xfrm>
              <a:off x="11341930" y="-7309684"/>
              <a:ext cx="10779761" cy="21497290"/>
              <a:chOff x="0" y="0"/>
              <a:chExt cx="10779761" cy="21497688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0" y="0"/>
                <a:ext cx="10779761" cy="10758805"/>
                <a:chOff x="0" y="0"/>
                <a:chExt cx="10780114" cy="10758849"/>
              </a:xfrm>
            </p:grpSpPr>
            <p:pic>
              <p:nvPicPr>
                <p:cNvPr id="22" name="Imagem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23" name="Imagem 2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24" name="Imagem 2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25" name="Imagem 2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upo 16"/>
              <p:cNvGrpSpPr/>
              <p:nvPr/>
            </p:nvGrpSpPr>
            <p:grpSpPr>
              <a:xfrm>
                <a:off x="0" y="10738883"/>
                <a:ext cx="10779761" cy="10758805"/>
                <a:chOff x="0" y="0"/>
                <a:chExt cx="10780114" cy="10758849"/>
              </a:xfrm>
            </p:grpSpPr>
            <p:pic>
              <p:nvPicPr>
                <p:cNvPr id="18" name="Imagem 1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19" name="Imagem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20" name="Imagem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21" name="Imagem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" name="Grupo 25"/>
            <p:cNvGrpSpPr/>
            <p:nvPr/>
          </p:nvGrpSpPr>
          <p:grpSpPr>
            <a:xfrm>
              <a:off x="-10133834" y="-7329606"/>
              <a:ext cx="10779761" cy="21497290"/>
              <a:chOff x="0" y="0"/>
              <a:chExt cx="10779761" cy="21497688"/>
            </a:xfrm>
          </p:grpSpPr>
          <p:grpSp>
            <p:nvGrpSpPr>
              <p:cNvPr id="27" name="Grupo 26"/>
              <p:cNvGrpSpPr/>
              <p:nvPr/>
            </p:nvGrpSpPr>
            <p:grpSpPr>
              <a:xfrm>
                <a:off x="0" y="0"/>
                <a:ext cx="10779761" cy="10758805"/>
                <a:chOff x="0" y="0"/>
                <a:chExt cx="10780114" cy="10758849"/>
              </a:xfrm>
            </p:grpSpPr>
            <p:pic>
              <p:nvPicPr>
                <p:cNvPr id="33" name="Imagem 3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4" name="Imagem 3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5" name="Imagem 3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6" name="Imagem 3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upo 27"/>
              <p:cNvGrpSpPr/>
              <p:nvPr/>
            </p:nvGrpSpPr>
            <p:grpSpPr>
              <a:xfrm>
                <a:off x="0" y="10738882"/>
                <a:ext cx="10779761" cy="10758806"/>
                <a:chOff x="0" y="-1"/>
                <a:chExt cx="10780114" cy="10758850"/>
              </a:xfrm>
            </p:grpSpPr>
            <p:pic>
              <p:nvPicPr>
                <p:cNvPr id="29" name="Imagem 2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0" name="Imagem 2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5358809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1" name="Imagem 3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074" y="-1"/>
                  <a:ext cx="5400040" cy="5400040"/>
                </a:xfrm>
                <a:prstGeom prst="rect">
                  <a:avLst/>
                </a:prstGeom>
              </p:spPr>
            </p:pic>
            <p:pic>
              <p:nvPicPr>
                <p:cNvPr id="32" name="Imagem 3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8809" y="5358809"/>
                  <a:ext cx="5400040" cy="540004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2546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06" y="3668593"/>
            <a:ext cx="1080000" cy="108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68" y="3668593"/>
            <a:ext cx="1080000" cy="108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87" y="3668593"/>
            <a:ext cx="1080000" cy="108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06" y="4984575"/>
            <a:ext cx="1080000" cy="108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68" y="4984575"/>
            <a:ext cx="1080000" cy="108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87" y="4984575"/>
            <a:ext cx="1080000" cy="108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06" y="1036631"/>
            <a:ext cx="1080000" cy="108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87" y="1036631"/>
            <a:ext cx="1080000" cy="108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68" y="1036631"/>
            <a:ext cx="1080000" cy="108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06" y="2352612"/>
            <a:ext cx="1080000" cy="1080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87" y="2352612"/>
            <a:ext cx="1080000" cy="1080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68" y="235261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64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45</cp:revision>
  <dcterms:created xsi:type="dcterms:W3CDTF">2019-02-17T19:19:52Z</dcterms:created>
  <dcterms:modified xsi:type="dcterms:W3CDTF">2019-02-26T15:08:32Z</dcterms:modified>
</cp:coreProperties>
</file>