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7A-26B6-4A40-9DE1-5C2320B3D16B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9609378" y="1529765"/>
            <a:ext cx="2092411" cy="36987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Menos 27"/>
          <p:cNvSpPr/>
          <p:nvPr/>
        </p:nvSpPr>
        <p:spPr>
          <a:xfrm>
            <a:off x="9232369" y="3235439"/>
            <a:ext cx="2847975" cy="280395"/>
          </a:xfrm>
          <a:prstGeom prst="mathMinus">
            <a:avLst>
              <a:gd name="adj1" fmla="val 242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micírculos 21"/>
          <p:cNvSpPr/>
          <p:nvPr/>
        </p:nvSpPr>
        <p:spPr>
          <a:xfrm flipV="1">
            <a:off x="10099689" y="933200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micírculos 22"/>
          <p:cNvSpPr/>
          <p:nvPr/>
        </p:nvSpPr>
        <p:spPr>
          <a:xfrm rot="10800000" flipV="1">
            <a:off x="10102658" y="4611992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385317" y="-69185"/>
            <a:ext cx="4888397" cy="2847975"/>
            <a:chOff x="1661308" y="546513"/>
            <a:chExt cx="4888397" cy="2847975"/>
          </a:xfrm>
        </p:grpSpPr>
        <p:grpSp>
          <p:nvGrpSpPr>
            <p:cNvPr id="20" name="Grupo 19"/>
            <p:cNvGrpSpPr/>
            <p:nvPr/>
          </p:nvGrpSpPr>
          <p:grpSpPr>
            <a:xfrm>
              <a:off x="1661308" y="546513"/>
              <a:ext cx="4888397" cy="2847975"/>
              <a:chOff x="1661308" y="546513"/>
              <a:chExt cx="4888397" cy="2847975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1661308" y="546513"/>
                <a:ext cx="4888397" cy="2847975"/>
                <a:chOff x="1661308" y="546513"/>
                <a:chExt cx="4888397" cy="2847975"/>
              </a:xfrm>
            </p:grpSpPr>
            <p:grpSp>
              <p:nvGrpSpPr>
                <p:cNvPr id="2" name="Grupo 1"/>
                <p:cNvGrpSpPr/>
                <p:nvPr/>
              </p:nvGrpSpPr>
              <p:grpSpPr>
                <a:xfrm rot="5400000">
                  <a:off x="2679759" y="121107"/>
                  <a:ext cx="2847975" cy="3698788"/>
                  <a:chOff x="2909888" y="1186251"/>
                  <a:chExt cx="2847975" cy="3698788"/>
                </a:xfrm>
              </p:grpSpPr>
              <p:sp>
                <p:nvSpPr>
                  <p:cNvPr id="8" name="Retângulo 7"/>
                  <p:cNvSpPr/>
                  <p:nvPr/>
                </p:nvSpPr>
                <p:spPr>
                  <a:xfrm>
                    <a:off x="3286897" y="1186251"/>
                    <a:ext cx="2092411" cy="3698788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Menos 31"/>
                  <p:cNvSpPr/>
                  <p:nvPr/>
                </p:nvSpPr>
                <p:spPr>
                  <a:xfrm>
                    <a:off x="2909888" y="2891925"/>
                    <a:ext cx="2847975" cy="280395"/>
                  </a:xfrm>
                  <a:prstGeom prst="mathMinus">
                    <a:avLst>
                      <a:gd name="adj1" fmla="val 24208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Semicírculos 32"/>
                <p:cNvSpPr/>
                <p:nvPr/>
              </p:nvSpPr>
              <p:spPr>
                <a:xfrm rot="5400000" flipV="1">
                  <a:off x="5388744" y="1365189"/>
                  <a:ext cx="1112317" cy="1209605"/>
                </a:xfrm>
                <a:prstGeom prst="blockArc">
                  <a:avLst>
                    <a:gd name="adj1" fmla="val 10800000"/>
                    <a:gd name="adj2" fmla="val 21584655"/>
                    <a:gd name="adj3" fmla="val 725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Semicírculos 33"/>
                <p:cNvSpPr/>
                <p:nvPr/>
              </p:nvSpPr>
              <p:spPr>
                <a:xfrm rot="16200000" flipV="1">
                  <a:off x="1709952" y="1368158"/>
                  <a:ext cx="1112317" cy="1209605"/>
                </a:xfrm>
                <a:prstGeom prst="blockArc">
                  <a:avLst>
                    <a:gd name="adj1" fmla="val 10800000"/>
                    <a:gd name="adj2" fmla="val 21584655"/>
                    <a:gd name="adj3" fmla="val 725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Elipse 24"/>
              <p:cNvSpPr/>
              <p:nvPr/>
            </p:nvSpPr>
            <p:spPr>
              <a:xfrm rot="5400000">
                <a:off x="4596076" y="2251728"/>
                <a:ext cx="432000" cy="432000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 rot="5400000">
                <a:off x="2953195" y="1197833"/>
                <a:ext cx="432000" cy="43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 rot="5400000">
                <a:off x="3668789" y="1871287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3519138" y="958324"/>
              <a:ext cx="2433110" cy="1779404"/>
              <a:chOff x="3519138" y="958324"/>
              <a:chExt cx="2433110" cy="1779404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3740233" y="963215"/>
                <a:ext cx="730282" cy="288000"/>
                <a:chOff x="3740233" y="963215"/>
                <a:chExt cx="730282" cy="288000"/>
              </a:xfrm>
            </p:grpSpPr>
            <p:sp>
              <p:nvSpPr>
                <p:cNvPr id="10" name="Heptágono 9"/>
                <p:cNvSpPr/>
                <p:nvPr/>
              </p:nvSpPr>
              <p:spPr>
                <a:xfrm>
                  <a:off x="4182515" y="963215"/>
                  <a:ext cx="288000" cy="288000"/>
                </a:xfrm>
                <a:prstGeom prst="heptagon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6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2</a:t>
                  </a:r>
                  <a:endParaRPr lang="pt-BR" sz="16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29" name="Heptágono 28"/>
                <p:cNvSpPr/>
                <p:nvPr/>
              </p:nvSpPr>
              <p:spPr>
                <a:xfrm>
                  <a:off x="3740233" y="963215"/>
                  <a:ext cx="288000" cy="288000"/>
                </a:xfrm>
                <a:prstGeom prst="heptagon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6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3</a:t>
                  </a:r>
                  <a:endParaRPr lang="pt-BR" sz="16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sp>
            <p:nvSpPr>
              <p:cNvPr id="13" name="Mais 12"/>
              <p:cNvSpPr/>
              <p:nvPr/>
            </p:nvSpPr>
            <p:spPr>
              <a:xfrm>
                <a:off x="4484549" y="963215"/>
                <a:ext cx="180000" cy="1800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Mais 29"/>
              <p:cNvSpPr/>
              <p:nvPr/>
            </p:nvSpPr>
            <p:spPr>
              <a:xfrm>
                <a:off x="4678583" y="963215"/>
                <a:ext cx="180000" cy="1800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Mais 30"/>
              <p:cNvSpPr/>
              <p:nvPr/>
            </p:nvSpPr>
            <p:spPr>
              <a:xfrm>
                <a:off x="3546199" y="958324"/>
                <a:ext cx="180000" cy="1800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osto feliz 35"/>
              <p:cNvSpPr/>
              <p:nvPr/>
            </p:nvSpPr>
            <p:spPr>
              <a:xfrm>
                <a:off x="3519138" y="2629728"/>
                <a:ext cx="108000" cy="108000"/>
              </a:xfrm>
              <a:prstGeom prst="smileyFac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sto feliz 36"/>
              <p:cNvSpPr/>
              <p:nvPr/>
            </p:nvSpPr>
            <p:spPr>
              <a:xfrm>
                <a:off x="4920076" y="1440898"/>
                <a:ext cx="108000" cy="108000"/>
              </a:xfrm>
              <a:prstGeom prst="smileyFac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5952248" y="1731673"/>
                <a:ext cx="0" cy="4825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2255672" y="1757249"/>
              <a:ext cx="0" cy="4825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-446775" y="2481424"/>
            <a:ext cx="8907776" cy="4150953"/>
            <a:chOff x="-446775" y="2481424"/>
            <a:chExt cx="8907776" cy="4150953"/>
          </a:xfrm>
        </p:grpSpPr>
        <p:grpSp>
          <p:nvGrpSpPr>
            <p:cNvPr id="41" name="Grupo 40"/>
            <p:cNvGrpSpPr/>
            <p:nvPr/>
          </p:nvGrpSpPr>
          <p:grpSpPr>
            <a:xfrm>
              <a:off x="1730316" y="3779819"/>
              <a:ext cx="4744994" cy="2323071"/>
              <a:chOff x="1275525" y="3668800"/>
              <a:chExt cx="4744994" cy="2323071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41" t="15015" r="24343" b="15796"/>
              <a:stretch/>
            </p:blipFill>
            <p:spPr>
              <a:xfrm rot="16200000">
                <a:off x="2486486" y="2457839"/>
                <a:ext cx="2323071" cy="47449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" name="Retângulo 6"/>
              <p:cNvSpPr/>
              <p:nvPr/>
            </p:nvSpPr>
            <p:spPr>
              <a:xfrm>
                <a:off x="1842762" y="3779598"/>
                <a:ext cx="3679200" cy="20736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43" name="Conector angulado 42"/>
            <p:cNvCxnSpPr/>
            <p:nvPr/>
          </p:nvCxnSpPr>
          <p:spPr>
            <a:xfrm rot="16200000" flipV="1">
              <a:off x="1845277" y="3080951"/>
              <a:ext cx="1540475" cy="1013255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angulado 44"/>
            <p:cNvCxnSpPr/>
            <p:nvPr/>
          </p:nvCxnSpPr>
          <p:spPr>
            <a:xfrm>
              <a:off x="4859038" y="5511114"/>
              <a:ext cx="1712962" cy="95558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do 46"/>
            <p:cNvCxnSpPr/>
            <p:nvPr/>
          </p:nvCxnSpPr>
          <p:spPr>
            <a:xfrm rot="5400000" flipH="1" flipV="1">
              <a:off x="3602269" y="3581125"/>
              <a:ext cx="844198" cy="15688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angulado 49"/>
            <p:cNvCxnSpPr/>
            <p:nvPr/>
          </p:nvCxnSpPr>
          <p:spPr>
            <a:xfrm rot="16200000" flipV="1">
              <a:off x="3913007" y="3577419"/>
              <a:ext cx="844198" cy="15688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angulado 51"/>
            <p:cNvCxnSpPr/>
            <p:nvPr/>
          </p:nvCxnSpPr>
          <p:spPr>
            <a:xfrm flipV="1">
              <a:off x="4805038" y="3587578"/>
              <a:ext cx="1022938" cy="42424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angulado 53"/>
            <p:cNvCxnSpPr/>
            <p:nvPr/>
          </p:nvCxnSpPr>
          <p:spPr>
            <a:xfrm flipV="1">
              <a:off x="5008689" y="4266634"/>
              <a:ext cx="2033859" cy="198274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angulado 56"/>
            <p:cNvCxnSpPr/>
            <p:nvPr/>
          </p:nvCxnSpPr>
          <p:spPr>
            <a:xfrm rot="10800000" flipV="1">
              <a:off x="1367481" y="4941354"/>
              <a:ext cx="2446638" cy="56975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angulado 58"/>
            <p:cNvCxnSpPr/>
            <p:nvPr/>
          </p:nvCxnSpPr>
          <p:spPr>
            <a:xfrm rot="10800000" flipV="1">
              <a:off x="2297553" y="5648325"/>
              <a:ext cx="1312422" cy="6858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/>
            <p:cNvSpPr txBox="1"/>
            <p:nvPr/>
          </p:nvSpPr>
          <p:spPr>
            <a:xfrm>
              <a:off x="1569154" y="2481424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Jogador 1</a:t>
              </a:r>
              <a:endParaRPr lang="pt-BR" sz="1400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633906" y="2904421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Placar</a:t>
              </a:r>
              <a:endParaRPr lang="pt-BR" sz="14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868727" y="3438172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Coletas</a:t>
              </a:r>
              <a:endParaRPr lang="pt-BR" sz="14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089277" y="4112745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Plus</a:t>
              </a:r>
              <a:endParaRPr lang="pt-BR" sz="14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6606563" y="6324600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Jogador 2</a:t>
              </a:r>
              <a:endParaRPr lang="pt-BR" sz="1400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187948" y="6183142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err="1" smtClean="0"/>
                <a:t>Less</a:t>
              </a:r>
              <a:endParaRPr lang="pt-BR" sz="1400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58578" y="5366413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Disco</a:t>
              </a:r>
              <a:endParaRPr lang="pt-BR" sz="1400" dirty="0"/>
            </a:p>
          </p:txBody>
        </p:sp>
        <p:cxnSp>
          <p:nvCxnSpPr>
            <p:cNvPr id="69" name="Conector angulado 68"/>
            <p:cNvCxnSpPr>
              <a:stCxn id="7" idx="3"/>
            </p:cNvCxnSpPr>
            <p:nvPr/>
          </p:nvCxnSpPr>
          <p:spPr>
            <a:xfrm>
              <a:off x="5976753" y="4927417"/>
              <a:ext cx="1374394" cy="583697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7377673" y="5366413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Gol</a:t>
              </a:r>
              <a:endParaRPr lang="pt-BR" sz="1400" dirty="0"/>
            </a:p>
          </p:txBody>
        </p:sp>
        <p:cxnSp>
          <p:nvCxnSpPr>
            <p:cNvPr id="72" name="Conector angulado 71"/>
            <p:cNvCxnSpPr/>
            <p:nvPr/>
          </p:nvCxnSpPr>
          <p:spPr>
            <a:xfrm rot="10800000">
              <a:off x="680297" y="3872618"/>
              <a:ext cx="1860065" cy="511731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-446775" y="3728917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Campo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31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661" y="1160056"/>
            <a:ext cx="2103302" cy="3706689"/>
          </a:xfrm>
          <a:prstGeom prst="rect">
            <a:avLst/>
          </a:prstGeom>
        </p:spPr>
      </p:pic>
      <p:sp>
        <p:nvSpPr>
          <p:cNvPr id="3" name="Quadro 2"/>
          <p:cNvSpPr/>
          <p:nvPr/>
        </p:nvSpPr>
        <p:spPr>
          <a:xfrm>
            <a:off x="3764189" y="1263235"/>
            <a:ext cx="2102400" cy="3708000"/>
          </a:xfrm>
          <a:prstGeom prst="frame">
            <a:avLst>
              <a:gd name="adj1" fmla="val 725"/>
            </a:avLst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1844040" y="1028700"/>
            <a:ext cx="45720" cy="297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92030" y="1949895"/>
            <a:ext cx="2092411" cy="3698788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448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Teixeira</dc:creator>
  <cp:lastModifiedBy>Diego Teixeira</cp:lastModifiedBy>
  <cp:revision>23</cp:revision>
  <dcterms:created xsi:type="dcterms:W3CDTF">2019-02-17T19:19:52Z</dcterms:created>
  <dcterms:modified xsi:type="dcterms:W3CDTF">2019-02-21T01:24:25Z</dcterms:modified>
</cp:coreProperties>
</file>