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0" name="Grupo 19"/>
            <p:cNvGrpSpPr/>
            <p:nvPr/>
          </p:nvGrpSpPr>
          <p:grpSpPr>
            <a:xfrm>
              <a:off x="1661308" y="546513"/>
              <a:ext cx="4888397" cy="2847975"/>
              <a:chOff x="1661308" y="546513"/>
              <a:chExt cx="4888397" cy="2847975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1661308" y="546513"/>
                <a:ext cx="4888397" cy="2847975"/>
                <a:chOff x="1661308" y="546513"/>
                <a:chExt cx="4888397" cy="2847975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 rot="5400000">
                  <a:off x="2679759" y="121107"/>
                  <a:ext cx="2847975" cy="3698788"/>
                  <a:chOff x="2909888" y="1186251"/>
                  <a:chExt cx="2847975" cy="3698788"/>
                </a:xfrm>
              </p:grpSpPr>
              <p:sp>
                <p:nvSpPr>
                  <p:cNvPr id="8" name="Retângulo 7"/>
                  <p:cNvSpPr/>
                  <p:nvPr/>
                </p:nvSpPr>
                <p:spPr>
                  <a:xfrm>
                    <a:off x="3286897" y="1186251"/>
                    <a:ext cx="2092411" cy="3698788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Menos 31"/>
                  <p:cNvSpPr/>
                  <p:nvPr/>
                </p:nvSpPr>
                <p:spPr>
                  <a:xfrm>
                    <a:off x="2909888" y="2891925"/>
                    <a:ext cx="2847975" cy="280395"/>
                  </a:xfrm>
                  <a:prstGeom prst="mathMinus">
                    <a:avLst>
                      <a:gd name="adj1" fmla="val 24208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32"/>
                <p:cNvSpPr/>
                <p:nvPr/>
              </p:nvSpPr>
              <p:spPr>
                <a:xfrm rot="5400000" flipV="1">
                  <a:off x="5388744" y="1365189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Semicírculos 33"/>
                <p:cNvSpPr/>
                <p:nvPr/>
              </p:nvSpPr>
              <p:spPr>
                <a:xfrm rot="16200000" flipV="1">
                  <a:off x="1709952" y="1368158"/>
                  <a:ext cx="1112317" cy="1209605"/>
                </a:xfrm>
                <a:prstGeom prst="blockArc">
                  <a:avLst>
                    <a:gd name="adj1" fmla="val 10800000"/>
                    <a:gd name="adj2" fmla="val 21584655"/>
                    <a:gd name="adj3" fmla="val 72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Elipse 24"/>
              <p:cNvSpPr/>
              <p:nvPr/>
            </p:nvSpPr>
            <p:spPr>
              <a:xfrm rot="5400000">
                <a:off x="4596076" y="2251728"/>
                <a:ext cx="432000" cy="432000"/>
              </a:xfrm>
              <a:prstGeom prst="ellipse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 rot="5400000">
                <a:off x="2953195" y="1197833"/>
                <a:ext cx="432000" cy="43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 rot="5400000">
                <a:off x="3668789" y="187128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 prst="angle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3519138" y="958324"/>
              <a:ext cx="2433110" cy="1779404"/>
              <a:chOff x="3519138" y="958324"/>
              <a:chExt cx="2433110" cy="177940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740233" y="963215"/>
                <a:ext cx="730282" cy="288000"/>
                <a:chOff x="3740233" y="963215"/>
                <a:chExt cx="730282" cy="288000"/>
              </a:xfrm>
            </p:grpSpPr>
            <p:sp>
              <p:nvSpPr>
                <p:cNvPr id="10" name="Heptágono 9"/>
                <p:cNvSpPr/>
                <p:nvPr/>
              </p:nvSpPr>
              <p:spPr>
                <a:xfrm>
                  <a:off x="4182515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2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Heptágono 28"/>
                <p:cNvSpPr/>
                <p:nvPr/>
              </p:nvSpPr>
              <p:spPr>
                <a:xfrm>
                  <a:off x="3740233" y="963215"/>
                  <a:ext cx="288000" cy="288000"/>
                </a:xfrm>
                <a:prstGeom prst="heptagon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 prst="softRound"/>
                </a:sp3d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600" dirty="0" smtClean="0">
                      <a:solidFill>
                        <a:schemeClr val="bg1"/>
                      </a:solidFill>
                      <a:latin typeface="Bauhaus 93" panose="04030905020B02020C02" pitchFamily="82" charset="0"/>
                    </a:rPr>
                    <a:t>3</a:t>
                  </a:r>
                  <a:endParaRPr lang="pt-BR" sz="1600" dirty="0">
                    <a:solidFill>
                      <a:schemeClr val="bg1"/>
                    </a:solidFill>
                    <a:latin typeface="Bauhaus 93" panose="04030905020B02020C02" pitchFamily="82" charset="0"/>
                  </a:endParaRPr>
                </a:p>
              </p:txBody>
            </p:sp>
          </p:grpSp>
          <p:sp>
            <p:nvSpPr>
              <p:cNvPr id="13" name="Mais 12"/>
              <p:cNvSpPr/>
              <p:nvPr/>
            </p:nvSpPr>
            <p:spPr>
              <a:xfrm>
                <a:off x="4484549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Mais 29"/>
              <p:cNvSpPr/>
              <p:nvPr/>
            </p:nvSpPr>
            <p:spPr>
              <a:xfrm>
                <a:off x="4678583" y="963215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Mais 30"/>
              <p:cNvSpPr/>
              <p:nvPr/>
            </p:nvSpPr>
            <p:spPr>
              <a:xfrm>
                <a:off x="3546199" y="958324"/>
                <a:ext cx="180000" cy="18000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osto feliz 35"/>
              <p:cNvSpPr/>
              <p:nvPr/>
            </p:nvSpPr>
            <p:spPr>
              <a:xfrm>
                <a:off x="3519138" y="2629728"/>
                <a:ext cx="108000" cy="108000"/>
              </a:xfrm>
              <a:prstGeom prst="smileyFac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sto feliz 36"/>
              <p:cNvSpPr/>
              <p:nvPr/>
            </p:nvSpPr>
            <p:spPr>
              <a:xfrm>
                <a:off x="4920076" y="1440898"/>
                <a:ext cx="108000" cy="108000"/>
              </a:xfrm>
              <a:prstGeom prst="smileyFac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5952248" y="1731673"/>
                <a:ext cx="0" cy="4825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2255672" y="1757249"/>
              <a:ext cx="0" cy="4825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-446775" y="2481424"/>
            <a:ext cx="8907776" cy="4150953"/>
            <a:chOff x="-446775" y="2481424"/>
            <a:chExt cx="8907776" cy="4150953"/>
          </a:xfrm>
        </p:grpSpPr>
        <p:grpSp>
          <p:nvGrpSpPr>
            <p:cNvPr id="41" name="Grupo 40"/>
            <p:cNvGrpSpPr/>
            <p:nvPr/>
          </p:nvGrpSpPr>
          <p:grpSpPr>
            <a:xfrm>
              <a:off x="1730316" y="3779819"/>
              <a:ext cx="4744994" cy="2323071"/>
              <a:chOff x="1275525" y="3668800"/>
              <a:chExt cx="4744994" cy="232307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41" t="15015" r="24343" b="15796"/>
              <a:stretch/>
            </p:blipFill>
            <p:spPr>
              <a:xfrm rot="16200000">
                <a:off x="2486486" y="2457839"/>
                <a:ext cx="2323071" cy="474499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842762" y="3779598"/>
                <a:ext cx="3679200" cy="20736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43" name="Conector angulado 42"/>
            <p:cNvCxnSpPr/>
            <p:nvPr/>
          </p:nvCxnSpPr>
          <p:spPr>
            <a:xfrm rot="16200000" flipV="1">
              <a:off x="1845277" y="3080951"/>
              <a:ext cx="1540475" cy="101325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>
              <a:off x="4859038" y="5511114"/>
              <a:ext cx="1712962" cy="95558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rot="5400000" flipH="1" flipV="1">
              <a:off x="3602269" y="3581125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angulado 49"/>
            <p:cNvCxnSpPr/>
            <p:nvPr/>
          </p:nvCxnSpPr>
          <p:spPr>
            <a:xfrm rot="16200000" flipV="1">
              <a:off x="3913007" y="3577419"/>
              <a:ext cx="844198" cy="15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angulado 51"/>
            <p:cNvCxnSpPr/>
            <p:nvPr/>
          </p:nvCxnSpPr>
          <p:spPr>
            <a:xfrm flipV="1">
              <a:off x="4805038" y="3587578"/>
              <a:ext cx="1022938" cy="4242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angulado 53"/>
            <p:cNvCxnSpPr/>
            <p:nvPr/>
          </p:nvCxnSpPr>
          <p:spPr>
            <a:xfrm flipV="1">
              <a:off x="5008689" y="4266634"/>
              <a:ext cx="2033859" cy="19827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/>
            <p:nvPr/>
          </p:nvCxnSpPr>
          <p:spPr>
            <a:xfrm rot="10800000" flipV="1">
              <a:off x="1367481" y="4941354"/>
              <a:ext cx="2446638" cy="56975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do 58"/>
            <p:cNvCxnSpPr/>
            <p:nvPr/>
          </p:nvCxnSpPr>
          <p:spPr>
            <a:xfrm rot="10800000" flipV="1">
              <a:off x="2297553" y="5648325"/>
              <a:ext cx="1312422" cy="685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1569154" y="2481424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1</a:t>
              </a:r>
              <a:endParaRPr lang="pt-BR" sz="14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633906" y="2904421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Placar</a:t>
              </a:r>
              <a:endParaRPr lang="pt-BR" sz="14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868727" y="343817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Coletas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89277" y="4112745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Plus</a:t>
              </a:r>
              <a:endParaRPr lang="pt-BR" sz="14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606563" y="6324600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Jogador 2</a:t>
              </a:r>
              <a:endParaRPr lang="pt-BR" sz="14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187948" y="6183142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err="1" smtClean="0"/>
                <a:t>Less</a:t>
              </a:r>
              <a:endParaRPr lang="pt-BR" sz="1400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58578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Disco</a:t>
              </a:r>
              <a:endParaRPr lang="pt-BR" sz="1400" dirty="0"/>
            </a:p>
          </p:txBody>
        </p:sp>
        <p:cxnSp>
          <p:nvCxnSpPr>
            <p:cNvPr id="69" name="Conector angulado 68"/>
            <p:cNvCxnSpPr>
              <a:stCxn id="7" idx="3"/>
            </p:cNvCxnSpPr>
            <p:nvPr/>
          </p:nvCxnSpPr>
          <p:spPr>
            <a:xfrm>
              <a:off x="5976753" y="4927417"/>
              <a:ext cx="1374394" cy="58369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7377673" y="5366413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Gol</a:t>
              </a:r>
              <a:endParaRPr lang="pt-BR" sz="1400" dirty="0"/>
            </a:p>
          </p:txBody>
        </p:sp>
        <p:cxnSp>
          <p:nvCxnSpPr>
            <p:cNvPr id="72" name="Conector angulado 71"/>
            <p:cNvCxnSpPr/>
            <p:nvPr/>
          </p:nvCxnSpPr>
          <p:spPr>
            <a:xfrm rot="10800000">
              <a:off x="680297" y="3872618"/>
              <a:ext cx="1860065" cy="511731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-446775" y="3728917"/>
              <a:ext cx="10833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Campo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6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725"/>
            </a:avLst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26</cp:revision>
  <dcterms:created xsi:type="dcterms:W3CDTF">2019-02-17T19:19:52Z</dcterms:created>
  <dcterms:modified xsi:type="dcterms:W3CDTF">2019-02-22T05:30:10Z</dcterms:modified>
</cp:coreProperties>
</file>