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2463000" y="2537360"/>
            <a:ext cx="2323071" cy="474499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grpSp>
        <p:nvGrpSpPr>
          <p:cNvPr id="4" name="Grupo 3"/>
          <p:cNvGrpSpPr/>
          <p:nvPr/>
        </p:nvGrpSpPr>
        <p:grpSpPr>
          <a:xfrm>
            <a:off x="8590134" y="-201926"/>
            <a:ext cx="2847975" cy="4888397"/>
            <a:chOff x="5756317" y="613620"/>
            <a:chExt cx="2847975" cy="4888397"/>
          </a:xfrm>
        </p:grpSpPr>
        <p:sp>
          <p:nvSpPr>
            <p:cNvPr id="27" name="Retângulo 26"/>
            <p:cNvSpPr/>
            <p:nvPr/>
          </p:nvSpPr>
          <p:spPr>
            <a:xfrm>
              <a:off x="6133326" y="1210185"/>
              <a:ext cx="2092411" cy="3698788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enos 27"/>
            <p:cNvSpPr/>
            <p:nvPr/>
          </p:nvSpPr>
          <p:spPr>
            <a:xfrm>
              <a:off x="5756317" y="2915859"/>
              <a:ext cx="2847975" cy="280395"/>
            </a:xfrm>
            <a:prstGeom prst="mathMinus">
              <a:avLst>
                <a:gd name="adj1" fmla="val 24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micírculos 21"/>
            <p:cNvSpPr/>
            <p:nvPr/>
          </p:nvSpPr>
          <p:spPr>
            <a:xfrm flipV="1">
              <a:off x="6623637" y="613620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Semicírculos 22"/>
            <p:cNvSpPr/>
            <p:nvPr/>
          </p:nvSpPr>
          <p:spPr>
            <a:xfrm rot="10800000" flipV="1">
              <a:off x="6626606" y="4292412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5400000">
            <a:off x="2681519" y="-473698"/>
            <a:ext cx="2847975" cy="4888397"/>
            <a:chOff x="2909888" y="589686"/>
            <a:chExt cx="2847975" cy="4888397"/>
          </a:xfrm>
        </p:grpSpPr>
        <p:grpSp>
          <p:nvGrpSpPr>
            <p:cNvPr id="3" name="Grupo 2"/>
            <p:cNvGrpSpPr/>
            <p:nvPr/>
          </p:nvGrpSpPr>
          <p:grpSpPr>
            <a:xfrm>
              <a:off x="2909888" y="589686"/>
              <a:ext cx="2847975" cy="4888397"/>
              <a:chOff x="2909888" y="589686"/>
              <a:chExt cx="2847975" cy="4888397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2909888" y="1186251"/>
                <a:ext cx="2847975" cy="3698788"/>
                <a:chOff x="2909888" y="1186251"/>
                <a:chExt cx="2847975" cy="3698788"/>
              </a:xfrm>
            </p:grpSpPr>
            <p:sp>
              <p:nvSpPr>
                <p:cNvPr id="8" name="Retângulo 7"/>
                <p:cNvSpPr/>
                <p:nvPr/>
              </p:nvSpPr>
              <p:spPr>
                <a:xfrm>
                  <a:off x="3286897" y="1186251"/>
                  <a:ext cx="2092411" cy="3698788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Menos 31"/>
                <p:cNvSpPr/>
                <p:nvPr/>
              </p:nvSpPr>
              <p:spPr>
                <a:xfrm>
                  <a:off x="2909888" y="2891925"/>
                  <a:ext cx="2847975" cy="280395"/>
                </a:xfrm>
                <a:prstGeom prst="mathMinus">
                  <a:avLst>
                    <a:gd name="adj1" fmla="val 242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Semicírculos 32"/>
              <p:cNvSpPr/>
              <p:nvPr/>
            </p:nvSpPr>
            <p:spPr>
              <a:xfrm flipV="1">
                <a:off x="3777208" y="589686"/>
                <a:ext cx="1112317" cy="1209605"/>
              </a:xfrm>
              <a:prstGeom prst="blockArc">
                <a:avLst>
                  <a:gd name="adj1" fmla="val 10800000"/>
                  <a:gd name="adj2" fmla="val 21584655"/>
                  <a:gd name="adj3" fmla="val 72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emicírculos 33"/>
              <p:cNvSpPr/>
              <p:nvPr/>
            </p:nvSpPr>
            <p:spPr>
              <a:xfrm rot="10800000" flipV="1">
                <a:off x="3780177" y="4268478"/>
                <a:ext cx="1112317" cy="1209605"/>
              </a:xfrm>
              <a:prstGeom prst="blockArc">
                <a:avLst>
                  <a:gd name="adj1" fmla="val 10800000"/>
                  <a:gd name="adj2" fmla="val 21584655"/>
                  <a:gd name="adj3" fmla="val 72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Elipse 24"/>
            <p:cNvSpPr/>
            <p:nvPr/>
          </p:nvSpPr>
          <p:spPr>
            <a:xfrm>
              <a:off x="4615103" y="2111315"/>
              <a:ext cx="432000" cy="43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561208" y="3754196"/>
              <a:ext cx="432000" cy="4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34662" y="3254602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819276" y="3859120"/>
            <a:ext cx="3676650" cy="207019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10</cp:revision>
  <dcterms:created xsi:type="dcterms:W3CDTF">2019-02-17T19:19:52Z</dcterms:created>
  <dcterms:modified xsi:type="dcterms:W3CDTF">2019-02-18T15:40:33Z</dcterms:modified>
</cp:coreProperties>
</file>