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F8148-EFB5-49CC-A6D6-3EF8F76C7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36AFB-7065-431B-808B-46A460A27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4A637-5EFB-4015-9404-2987F2FE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FB3E4-3A15-4762-8264-61788180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84376D-0CC8-425C-A150-2DF5D667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8704-7003-4509-8C20-159DBEAC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9070E-22D6-428F-BE6F-2AA3AC1E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FF4AB-5056-42AA-8BFB-69D9E831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EF96D-0F48-4EB4-8136-9232322A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A1AD1-B59E-4777-8FD8-569E3C9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5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2F3FEC-CD2C-4C45-A778-EACCE856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2ADA06-744F-43E6-AFCE-40CAF18E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BF7BA-0F0A-493B-9F11-2A83DAF9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81AE3-CA3F-40BE-A91E-EEA02DC6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A3514F-ED3B-4152-861E-4E1BE96A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0267-1D89-413C-B663-6B1321E8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9ED0F-40AB-482F-B94A-0B2C41D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0E400-FE15-4072-87F6-F91F6B7C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71C59-3796-43A9-A817-23D15847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0CB0AA-FB9A-4AD8-8A90-8B4E7E5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3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8FBB5-926E-4943-A6C1-EB1447EA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740A4-6603-4041-8E59-10C291E7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D9AD8-92C8-4335-AFAF-5EFD30F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321BC-3B3D-4944-A7CE-835EDB03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50E6B-6EFB-4C36-B608-052685A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4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FA378-FEF6-4F9A-A673-8E6B391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B661A-A3DB-4874-A3DE-FCC634A4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3653C-4723-4836-9BEB-D3A8441E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4215E6-5F06-4B9A-B9F8-ADE52DF4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EC3BC-7433-420D-9730-A40F9AEA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D7BED-66A0-4F80-9322-4258CCB2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0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830C8-2794-4AAD-9172-17F4B96B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2489A-04A5-43F9-821C-FFC92E46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E398A5-8C31-4B55-AB13-0B498AB7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9C71E5-D914-4278-9961-13A3DE2F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D8A970-0C30-43BF-8035-7582FA9C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A2843A-B31B-48DE-9CAD-C35D38A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3A460A-CBAC-4E75-AFD9-82637FD3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B9F2B-A8D7-4416-BF2A-B2B6532C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0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413C8-44AB-463A-AAE4-9E012AA5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6794B8-43FA-42B9-BAA3-54737C9B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81275B-4C36-40A2-A83A-36A6831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BAD9EB-ED5F-4F5A-9155-F3120787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6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52F69E-7F6F-4297-B420-D860EF1D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9F36EB-3FAD-45A4-BA0A-FE00C046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27ECB0-66B0-401D-B958-2A9F6D8C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7AE2D-819C-44E2-B18D-3719909F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A13C0-0D7D-4945-8C71-9FAADEF5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04146-5AD6-4141-BA01-82CA91CC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84B4-4314-468B-91D5-EC8702F8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F974A-C6A5-4C03-8227-504D553D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E3092-6666-440E-87C0-748E830A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95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1437F-E852-422C-BB9A-0471530B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CF985F-0A59-48C2-9F07-D32959FBE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F50747-6709-4DF3-9CA0-D569AE0D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577FE-3277-472F-B65E-7DC925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24940-5276-499B-9037-807806DE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C0ED6-9F26-4595-BE6D-557AB99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48016-3B08-4425-BC7D-F07F2D4E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3862FE-5AC1-4F12-B189-E66037A3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26EDA-4D8F-40F9-886A-C369BE14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967C-7161-4C0B-9BE0-4674507A2D9E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7015C-8048-4740-BE83-E9D618AD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A1946-2E59-461C-89CE-1190E4A4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D244-9695-40D2-A299-E4A891746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1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iegoteixeira1996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19F6E6-5A7A-41F8-925B-61DE7F92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5065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pt-BR" sz="2800" dirty="0">
                <a:latin typeface="Biome" panose="020B0503030204020804" pitchFamily="34" charset="0"/>
                <a:cs typeface="Biome" panose="020B0503030204020804" pitchFamily="34" charset="0"/>
              </a:rPr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C83C6-3767-4FE9-B0BD-56F13F87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02" y="2082125"/>
            <a:ext cx="3493103" cy="41203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Controle de pesagem com balança industrial, metas, premiações e absenteísmo;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Sistema Web desenvolvido em </a:t>
            </a:r>
            <a:r>
              <a:rPr lang="pt-BR" sz="1400" dirty="0" err="1">
                <a:latin typeface="Biome" panose="020B0503030204020804" pitchFamily="34" charset="0"/>
                <a:cs typeface="Biome" panose="020B0503030204020804" pitchFamily="34" charset="0"/>
              </a:rPr>
              <a:t>Django</a:t>
            </a:r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 2.0 (Python 2.0) e Banco de Dados PostgreSQL;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400" dirty="0">
                <a:latin typeface="Biome" panose="020B0503030204020804" pitchFamily="34" charset="0"/>
                <a:cs typeface="Biome" panose="020B0503030204020804" pitchFamily="34" charset="0"/>
              </a:rPr>
              <a:t>Executado em intranet.</a:t>
            </a:r>
          </a:p>
          <a:p>
            <a:pPr>
              <a:lnSpc>
                <a:spcPct val="150000"/>
              </a:lnSpc>
            </a:pPr>
            <a:endParaRPr lang="pt-BR" sz="14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56F68B6-DA84-4EB6-86AA-8D2720CB61C1}"/>
              </a:ext>
            </a:extLst>
          </p:cNvPr>
          <p:cNvGrpSpPr/>
          <p:nvPr/>
        </p:nvGrpSpPr>
        <p:grpSpPr>
          <a:xfrm>
            <a:off x="5297763" y="2082125"/>
            <a:ext cx="6250769" cy="2532883"/>
            <a:chOff x="3911187" y="2520978"/>
            <a:chExt cx="4491039" cy="181982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503AFD7-5D87-4510-859E-148E00B1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60"/>
            <a:stretch/>
          </p:blipFill>
          <p:spPr>
            <a:xfrm>
              <a:off x="3911187" y="2520978"/>
              <a:ext cx="4369625" cy="181982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31729F-5E98-48E5-9249-91EC0807A0A0}"/>
                </a:ext>
              </a:extLst>
            </p:cNvPr>
            <p:cNvSpPr txBox="1"/>
            <p:nvPr/>
          </p:nvSpPr>
          <p:spPr>
            <a:xfrm>
              <a:off x="5800232" y="2787459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pt-BR" sz="2800">
                  <a:solidFill>
                    <a:schemeClr val="bg1">
                      <a:lumMod val="75000"/>
                    </a:schemeClr>
                  </a:solidFill>
                  <a:latin typeface="Bahnschrift SemiBold" panose="020B0502040204020203" pitchFamily="34" charset="0"/>
                </a:rPr>
                <a:t>Gestão de cooperativas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97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1CBB7BC-439A-4997-8F2D-4DF8BDA3B348}"/>
              </a:ext>
            </a:extLst>
          </p:cNvPr>
          <p:cNvSpPr txBox="1"/>
          <p:nvPr/>
        </p:nvSpPr>
        <p:spPr>
          <a:xfrm>
            <a:off x="413492" y="526171"/>
            <a:ext cx="2709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ahnschrift SemiBold" panose="020B0502040204020203" pitchFamily="34" charset="0"/>
              </a:rPr>
              <a:t>Telas de login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DAD904-3B31-46E6-A4CF-D3CE2B4A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78" y="526171"/>
            <a:ext cx="6359351" cy="342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58553C-D1C6-417F-9016-91E51D3F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0" y="3093327"/>
            <a:ext cx="6042684" cy="3238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D106A9-4AFB-4A2F-84D3-5ECF971B674A}"/>
              </a:ext>
            </a:extLst>
          </p:cNvPr>
          <p:cNvSpPr txBox="1"/>
          <p:nvPr/>
        </p:nvSpPr>
        <p:spPr>
          <a:xfrm>
            <a:off x="413492" y="1110946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Usuário padrão 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6369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27AFDDC-1B4B-48C7-B698-27D3CD36FE8C}"/>
              </a:ext>
            </a:extLst>
          </p:cNvPr>
          <p:cNvSpPr txBox="1"/>
          <p:nvPr/>
        </p:nvSpPr>
        <p:spPr>
          <a:xfrm>
            <a:off x="413492" y="526171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ahnschrift SemiBold" panose="020B0502040204020203" pitchFamily="34" charset="0"/>
              </a:rPr>
              <a:t>Telas - Administrador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AF0D74-62B4-4391-8523-56C1E74A6EF5}"/>
              </a:ext>
            </a:extLst>
          </p:cNvPr>
          <p:cNvSpPr txBox="1"/>
          <p:nvPr/>
        </p:nvSpPr>
        <p:spPr>
          <a:xfrm>
            <a:off x="413492" y="1110946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Visualização e permissão para alterar os lançamentos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3BC4F07-6045-459A-896E-D81D9262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6" y="2547438"/>
            <a:ext cx="5566425" cy="300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7A8815F-954B-40A4-BC0F-2A63B8F59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01" y="3536601"/>
            <a:ext cx="5550352" cy="300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DCA4B85-9775-461E-8DD5-3D77221D3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85" y="526171"/>
            <a:ext cx="5295179" cy="285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1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27AFDDC-1B4B-48C7-B698-27D3CD36FE8C}"/>
              </a:ext>
            </a:extLst>
          </p:cNvPr>
          <p:cNvSpPr txBox="1"/>
          <p:nvPr/>
        </p:nvSpPr>
        <p:spPr>
          <a:xfrm>
            <a:off x="413492" y="526171"/>
            <a:ext cx="3289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Bahnschrift SemiBold" panose="020B0502040204020203" pitchFamily="34" charset="0"/>
              </a:rPr>
              <a:t>Telas - Operador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AF0D74-62B4-4391-8523-56C1E74A6EF5}"/>
              </a:ext>
            </a:extLst>
          </p:cNvPr>
          <p:cNvSpPr txBox="1"/>
          <p:nvPr/>
        </p:nvSpPr>
        <p:spPr>
          <a:xfrm>
            <a:off x="413492" y="1110946"/>
            <a:ext cx="6141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Pesagens automáticas através do leitor de cód. de barras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Bahnschrift SemiBold" panose="020B0502040204020203" pitchFamily="34" charset="0"/>
              </a:rPr>
              <a:t>Lançamento de faltas e emissão de relatórios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CC567B-88D9-4D8B-BD50-EB37C2D3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" y="2645654"/>
            <a:ext cx="6565387" cy="346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03F64D-7B7D-4FCB-8BE0-7D66CBCE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931401"/>
            <a:ext cx="4905655" cy="259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0F6BBE-C69D-4F45-A193-CE09096D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475" y="3894535"/>
            <a:ext cx="4891184" cy="259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5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F142050-5F3D-4A62-8C94-19C2A52874F3}"/>
              </a:ext>
            </a:extLst>
          </p:cNvPr>
          <p:cNvSpPr txBox="1"/>
          <p:nvPr/>
        </p:nvSpPr>
        <p:spPr>
          <a:xfrm>
            <a:off x="1201276" y="1254271"/>
            <a:ext cx="7976864" cy="1953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Biome" panose="020B0503030204020804" pitchFamily="34" charset="0"/>
                <a:cs typeface="Biome" panose="020B0503030204020804" pitchFamily="34" charset="0"/>
              </a:rPr>
              <a:t>Por: </a:t>
            </a:r>
            <a:r>
              <a:rPr lang="pt-BR" dirty="0">
                <a:latin typeface="Biome" panose="020B0503030204020804" pitchFamily="34" charset="0"/>
                <a:cs typeface="Biome" panose="020B0503030204020804" pitchFamily="34" charset="0"/>
              </a:rPr>
              <a:t>Diego Teixeira</a:t>
            </a:r>
          </a:p>
          <a:p>
            <a:pPr>
              <a:lnSpc>
                <a:spcPct val="150000"/>
              </a:lnSpc>
            </a:pPr>
            <a:r>
              <a:rPr lang="pt-BR" b="1" dirty="0">
                <a:latin typeface="Biome" panose="020B0503030204020804" pitchFamily="34" charset="0"/>
                <a:cs typeface="Biome" panose="020B0503030204020804" pitchFamily="34" charset="0"/>
              </a:rPr>
              <a:t>E-mail: </a:t>
            </a:r>
            <a:r>
              <a:rPr lang="pt-BR" dirty="0">
                <a:latin typeface="Biome" panose="020B0503030204020804" pitchFamily="34" charset="0"/>
                <a:cs typeface="Biome" panose="020B05030302040208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diegoteixeira1996@gmail.com</a:t>
            </a:r>
            <a:endParaRPr lang="pt-BR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50000"/>
              </a:lnSpc>
            </a:pPr>
            <a:endParaRPr lang="pt-BR" sz="8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Biome" panose="020B0503030204020804" pitchFamily="34" charset="0"/>
                <a:cs typeface="Biome" panose="020B0503030204020804" pitchFamily="34" charset="0"/>
              </a:rPr>
              <a:t>Repositório no </a:t>
            </a:r>
            <a:r>
              <a:rPr lang="pt-BR" b="1" dirty="0" err="1">
                <a:latin typeface="Biome" panose="020B0503030204020804" pitchFamily="34" charset="0"/>
                <a:cs typeface="Biome" panose="020B0503030204020804" pitchFamily="34" charset="0"/>
              </a:rPr>
              <a:t>Github</a:t>
            </a:r>
            <a:r>
              <a:rPr lang="pt-BR" b="1" dirty="0">
                <a:latin typeface="Biome" panose="020B0503030204020804" pitchFamily="34" charset="0"/>
                <a:cs typeface="Biome" panose="020B05030302040208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https://github.com/DiegoTeixeiraMarques/Gest-o-de-Cooperativas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4596D0-C45E-4A47-9D3F-E11C7D219F34}"/>
              </a:ext>
            </a:extLst>
          </p:cNvPr>
          <p:cNvSpPr/>
          <p:nvPr/>
        </p:nvSpPr>
        <p:spPr>
          <a:xfrm>
            <a:off x="1093348" y="1510789"/>
            <a:ext cx="45719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94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SemiBold</vt:lpstr>
      <vt:lpstr>Biome</vt:lpstr>
      <vt:lpstr>Calibri</vt:lpstr>
      <vt:lpstr>Calibri Light</vt:lpstr>
      <vt:lpstr>Tema do Office</vt:lpstr>
      <vt:lpstr>Características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</dc:creator>
  <cp:lastModifiedBy>Diego</cp:lastModifiedBy>
  <cp:revision>4</cp:revision>
  <dcterms:created xsi:type="dcterms:W3CDTF">2020-10-10T05:22:34Z</dcterms:created>
  <dcterms:modified xsi:type="dcterms:W3CDTF">2020-10-10T05:46:29Z</dcterms:modified>
</cp:coreProperties>
</file>