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70" r:id="rId6"/>
    <p:sldId id="271" r:id="rId7"/>
    <p:sldId id="272" r:id="rId8"/>
    <p:sldId id="273" r:id="rId9"/>
    <p:sldId id="274" r:id="rId10"/>
    <p:sldId id="275" r:id="rId11"/>
    <p:sldId id="260" r:id="rId12"/>
    <p:sldId id="263" r:id="rId13"/>
    <p:sldId id="261" r:id="rId14"/>
    <p:sldId id="262" r:id="rId15"/>
    <p:sldId id="264" r:id="rId16"/>
    <p:sldId id="259" r:id="rId17"/>
    <p:sldId id="265" r:id="rId18"/>
    <p:sldId id="266" r:id="rId19"/>
    <p:sldId id="267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22"/>
    <a:srgbClr val="303841"/>
    <a:srgbClr val="00A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FF55-BF15-44A4-86F1-ED7916590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CFE727-8B57-4D30-80C1-935F48C12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4F587-1482-444A-BA44-6B10EB9B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7016A0-05A6-4E6F-A3E3-801DDAE9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B029B-22EC-417B-892C-8001B57D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1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1C4D5-31A5-4C71-91A1-CA429AE6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79B91C-DD8C-46B6-A70E-362AA7E9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E4086-6F7D-48B3-BD0F-782AAB30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BE825-7856-40F4-84BA-C5C16BE1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088FC3-24E9-41AC-8D1F-A476E0D8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1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0D4CE4-90B2-4C6D-9E95-E71F8FBFC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FB95A3-9C3A-4839-8646-C3B777DA4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147CF-23BD-4C71-B889-33CD866B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9731D-2CD1-43CA-BD56-794A0898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B399A-65F3-4026-9923-63D07C06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09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D07BE-20CD-4761-A814-0E8D239E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B265FF-C6BE-47D6-975C-7F7AB737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977363-3DF2-4C22-A8FA-29B2FD5D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4901A-38B5-4CF0-B36C-5C1C9B38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03E7A2-7307-40BA-A3E9-3D06D01D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83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773B7-A233-4055-8F7A-B6D914A3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588076-91C4-4BE4-8B67-F7697878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1F84C-1465-4ED0-BCEB-6CCC3515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566037-7797-47F0-9FE1-55B31427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C2A2C-F812-4132-AF62-6B3666D2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77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E9AF5-0716-4127-93B2-EE368FB3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D9EC9-D42C-413E-81DE-0F2D4FF22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B16F45-7C18-4EFA-B7A6-8082176E9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842181-87BA-45F8-B1BE-BEB52B1C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AB1B8B-7B7B-4699-9C37-C33FF0C4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493239-421C-42A5-A799-A84DF002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7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C6227-1EDF-417E-AB10-2EBCB432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84F22C-28F4-41FE-B704-797679CB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15112C-97A8-46CB-9E2A-7FD4FCF4C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A1A0AB-7572-42C6-8C55-B31B6C92D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FB33EE-E33A-4B68-9C43-B7388A8E8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32E4D2-D4AB-4930-95EF-063F0070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A15A1B-276F-4E25-93D4-81D1065F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FBEAC4-06AA-4857-85FD-67154696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FC54E-579B-4D4C-B982-7EEBA329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B0D6A0-E5BB-4F4B-93AD-46C42D25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9D1569-7EC5-4FBB-9F97-69613D2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549252-0611-4DC1-B496-10DBE36C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5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2757ED-7E97-4B64-982E-3398E7DE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3A05A7-02AC-44AF-87D4-3C8ECA5F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903FB0-F5D9-48C6-95FA-F5C235FB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88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236BA-9ADD-4A01-A58F-91168B1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B0EB7-71DF-4C95-BC29-BEF6E8AE3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B5C69D-6579-4A14-B0D6-67A3EDCD6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4AAD9D-39FB-4F93-BA3B-8CDAFFC8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8E743D-F2C1-4200-80E4-F7E34A7C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0EEAD5-C679-427F-8D13-F11C9DCB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5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742C-6E33-4C69-9AD3-FDB8CF04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DB758B-590F-4D0A-A11F-D61C5595C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CE82F6-EDEF-492E-A9C1-DB0BF630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77A722-4AA8-4980-B20B-9929F3F8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F76C3D-1888-48CD-84D7-78E7AC5A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94A8EF-461F-4A1E-9427-746062A5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44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554C1F-CC65-4A6D-970B-6C6A5E88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ABCDA-0053-43AA-BC57-EC9C51F6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2508AE-75BA-4864-ABE8-54F339F0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3FA3-69F5-4581-B4B7-625536A1454B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93C9FA-A472-4F8B-AACD-0173E52DC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E3A17-BF2B-4007-B86B-8E1B7ECE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45B2-F1B6-4C79-A1E7-9818E44D4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45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3E7DAE56-4C96-486A-93A9-79CF68BFA644}"/>
              </a:ext>
            </a:extLst>
          </p:cNvPr>
          <p:cNvGrpSpPr/>
          <p:nvPr/>
        </p:nvGrpSpPr>
        <p:grpSpPr>
          <a:xfrm>
            <a:off x="2837255" y="2145681"/>
            <a:ext cx="6517490" cy="2566638"/>
            <a:chOff x="2837255" y="2145681"/>
            <a:chExt cx="6517490" cy="256663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B81E0574-E6C8-4ED9-B0A2-ED2437E93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6041" y="2145681"/>
              <a:ext cx="3328704" cy="2566638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76F3F30-92BE-44D9-A4FD-F8AA041D6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7255" y="2145681"/>
              <a:ext cx="3871296" cy="2566638"/>
            </a:xfrm>
            <a:prstGeom prst="rect">
              <a:avLst/>
            </a:prstGeom>
          </p:spPr>
        </p:pic>
        <p:grpSp>
          <p:nvGrpSpPr>
            <p:cNvPr id="22" name="Gráfico 16" descr="Cronômetro">
              <a:extLst>
                <a:ext uri="{FF2B5EF4-FFF2-40B4-BE49-F238E27FC236}">
                  <a16:creationId xmlns:a16="http://schemas.microsoft.com/office/drawing/2014/main" id="{4FAB7D9A-B06E-4EE0-98E6-6A36B8A6A9DD}"/>
                </a:ext>
              </a:extLst>
            </p:cNvPr>
            <p:cNvGrpSpPr/>
            <p:nvPr/>
          </p:nvGrpSpPr>
          <p:grpSpPr>
            <a:xfrm>
              <a:off x="5891421" y="2699889"/>
              <a:ext cx="1046076" cy="1046076"/>
              <a:chOff x="3647844" y="1166590"/>
              <a:chExt cx="1046076" cy="1046076"/>
            </a:xfrm>
            <a:solidFill>
              <a:srgbClr val="303841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31D53F24-18A9-4680-9A5B-FE9706AE7016}"/>
                  </a:ext>
                </a:extLst>
              </p:cNvPr>
              <p:cNvSpPr/>
              <p:nvPr/>
            </p:nvSpPr>
            <p:spPr>
              <a:xfrm>
                <a:off x="4149088" y="1504385"/>
                <a:ext cx="43586" cy="43586"/>
              </a:xfrm>
              <a:custGeom>
                <a:avLst/>
                <a:gdLst>
                  <a:gd name="connsiteX0" fmla="*/ 43587 w 43586"/>
                  <a:gd name="connsiteY0" fmla="*/ 21793 h 43586"/>
                  <a:gd name="connsiteX1" fmla="*/ 21793 w 43586"/>
                  <a:gd name="connsiteY1" fmla="*/ 43587 h 43586"/>
                  <a:gd name="connsiteX2" fmla="*/ 0 w 43586"/>
                  <a:gd name="connsiteY2" fmla="*/ 21793 h 43586"/>
                  <a:gd name="connsiteX3" fmla="*/ 21793 w 43586"/>
                  <a:gd name="connsiteY3" fmla="*/ 0 h 43586"/>
                  <a:gd name="connsiteX4" fmla="*/ 43587 w 43586"/>
                  <a:gd name="connsiteY4" fmla="*/ 21793 h 4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6" h="43586">
                    <a:moveTo>
                      <a:pt x="43587" y="21793"/>
                    </a:moveTo>
                    <a:cubicBezTo>
                      <a:pt x="43587" y="33829"/>
                      <a:pt x="33829" y="43587"/>
                      <a:pt x="21793" y="43587"/>
                    </a:cubicBezTo>
                    <a:cubicBezTo>
                      <a:pt x="9757" y="43587"/>
                      <a:pt x="0" y="33829"/>
                      <a:pt x="0" y="21793"/>
                    </a:cubicBezTo>
                    <a:cubicBezTo>
                      <a:pt x="0" y="9757"/>
                      <a:pt x="9757" y="0"/>
                      <a:pt x="21793" y="0"/>
                    </a:cubicBezTo>
                    <a:cubicBezTo>
                      <a:pt x="33829" y="0"/>
                      <a:pt x="43587" y="9757"/>
                      <a:pt x="43587" y="21793"/>
                    </a:cubicBez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6925A14-C36F-49C0-8266-5808D328503E}"/>
                  </a:ext>
                </a:extLst>
              </p:cNvPr>
              <p:cNvSpPr/>
              <p:nvPr/>
            </p:nvSpPr>
            <p:spPr>
              <a:xfrm>
                <a:off x="4149088" y="1940250"/>
                <a:ext cx="43586" cy="43586"/>
              </a:xfrm>
              <a:custGeom>
                <a:avLst/>
                <a:gdLst>
                  <a:gd name="connsiteX0" fmla="*/ 43587 w 43586"/>
                  <a:gd name="connsiteY0" fmla="*/ 21793 h 43586"/>
                  <a:gd name="connsiteX1" fmla="*/ 21793 w 43586"/>
                  <a:gd name="connsiteY1" fmla="*/ 43587 h 43586"/>
                  <a:gd name="connsiteX2" fmla="*/ 0 w 43586"/>
                  <a:gd name="connsiteY2" fmla="*/ 21793 h 43586"/>
                  <a:gd name="connsiteX3" fmla="*/ 21793 w 43586"/>
                  <a:gd name="connsiteY3" fmla="*/ 0 h 43586"/>
                  <a:gd name="connsiteX4" fmla="*/ 43587 w 43586"/>
                  <a:gd name="connsiteY4" fmla="*/ 21793 h 4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6" h="43586">
                    <a:moveTo>
                      <a:pt x="43587" y="21793"/>
                    </a:moveTo>
                    <a:cubicBezTo>
                      <a:pt x="43587" y="33829"/>
                      <a:pt x="33829" y="43587"/>
                      <a:pt x="21793" y="43587"/>
                    </a:cubicBezTo>
                    <a:cubicBezTo>
                      <a:pt x="9757" y="43587"/>
                      <a:pt x="0" y="33829"/>
                      <a:pt x="0" y="21793"/>
                    </a:cubicBezTo>
                    <a:cubicBezTo>
                      <a:pt x="0" y="9757"/>
                      <a:pt x="9757" y="0"/>
                      <a:pt x="21793" y="0"/>
                    </a:cubicBezTo>
                    <a:cubicBezTo>
                      <a:pt x="33829" y="0"/>
                      <a:pt x="43587" y="9757"/>
                      <a:pt x="43587" y="21793"/>
                    </a:cubicBez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483D7F17-33CE-47EC-92B7-27C3894984DC}"/>
                  </a:ext>
                </a:extLst>
              </p:cNvPr>
              <p:cNvSpPr/>
              <p:nvPr/>
            </p:nvSpPr>
            <p:spPr>
              <a:xfrm>
                <a:off x="4367021" y="1711421"/>
                <a:ext cx="43586" cy="43586"/>
              </a:xfrm>
              <a:custGeom>
                <a:avLst/>
                <a:gdLst>
                  <a:gd name="connsiteX0" fmla="*/ 43587 w 43586"/>
                  <a:gd name="connsiteY0" fmla="*/ 21793 h 43586"/>
                  <a:gd name="connsiteX1" fmla="*/ 21793 w 43586"/>
                  <a:gd name="connsiteY1" fmla="*/ 43587 h 43586"/>
                  <a:gd name="connsiteX2" fmla="*/ 0 w 43586"/>
                  <a:gd name="connsiteY2" fmla="*/ 21793 h 43586"/>
                  <a:gd name="connsiteX3" fmla="*/ 21793 w 43586"/>
                  <a:gd name="connsiteY3" fmla="*/ 0 h 43586"/>
                  <a:gd name="connsiteX4" fmla="*/ 43587 w 43586"/>
                  <a:gd name="connsiteY4" fmla="*/ 21793 h 4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6" h="43586">
                    <a:moveTo>
                      <a:pt x="43587" y="21793"/>
                    </a:moveTo>
                    <a:cubicBezTo>
                      <a:pt x="43587" y="33829"/>
                      <a:pt x="33829" y="43587"/>
                      <a:pt x="21793" y="43587"/>
                    </a:cubicBezTo>
                    <a:cubicBezTo>
                      <a:pt x="9757" y="43587"/>
                      <a:pt x="0" y="33829"/>
                      <a:pt x="0" y="21793"/>
                    </a:cubicBezTo>
                    <a:cubicBezTo>
                      <a:pt x="0" y="9757"/>
                      <a:pt x="9757" y="0"/>
                      <a:pt x="21793" y="0"/>
                    </a:cubicBezTo>
                    <a:cubicBezTo>
                      <a:pt x="33829" y="0"/>
                      <a:pt x="43587" y="9757"/>
                      <a:pt x="43587" y="21793"/>
                    </a:cubicBez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5CF80841-BF44-4573-A37C-E7D9070DF2B0}"/>
                  </a:ext>
                </a:extLst>
              </p:cNvPr>
              <p:cNvSpPr/>
              <p:nvPr/>
            </p:nvSpPr>
            <p:spPr>
              <a:xfrm>
                <a:off x="3931156" y="1711421"/>
                <a:ext cx="43586" cy="43586"/>
              </a:xfrm>
              <a:custGeom>
                <a:avLst/>
                <a:gdLst>
                  <a:gd name="connsiteX0" fmla="*/ 43587 w 43586"/>
                  <a:gd name="connsiteY0" fmla="*/ 21793 h 43586"/>
                  <a:gd name="connsiteX1" fmla="*/ 21793 w 43586"/>
                  <a:gd name="connsiteY1" fmla="*/ 43587 h 43586"/>
                  <a:gd name="connsiteX2" fmla="*/ 0 w 43586"/>
                  <a:gd name="connsiteY2" fmla="*/ 21793 h 43586"/>
                  <a:gd name="connsiteX3" fmla="*/ 21793 w 43586"/>
                  <a:gd name="connsiteY3" fmla="*/ 0 h 43586"/>
                  <a:gd name="connsiteX4" fmla="*/ 43587 w 43586"/>
                  <a:gd name="connsiteY4" fmla="*/ 21793 h 4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6" h="43586">
                    <a:moveTo>
                      <a:pt x="43587" y="21793"/>
                    </a:moveTo>
                    <a:cubicBezTo>
                      <a:pt x="43587" y="33829"/>
                      <a:pt x="33829" y="43587"/>
                      <a:pt x="21793" y="43587"/>
                    </a:cubicBezTo>
                    <a:cubicBezTo>
                      <a:pt x="9757" y="43587"/>
                      <a:pt x="0" y="33829"/>
                      <a:pt x="0" y="21793"/>
                    </a:cubicBezTo>
                    <a:cubicBezTo>
                      <a:pt x="0" y="9757"/>
                      <a:pt x="9757" y="0"/>
                      <a:pt x="21793" y="0"/>
                    </a:cubicBezTo>
                    <a:cubicBezTo>
                      <a:pt x="33829" y="0"/>
                      <a:pt x="43587" y="9757"/>
                      <a:pt x="43587" y="21793"/>
                    </a:cubicBez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5D48C39-3108-4A3F-85DA-4FC9512E0947}"/>
                  </a:ext>
                </a:extLst>
              </p:cNvPr>
              <p:cNvSpPr/>
              <p:nvPr/>
            </p:nvSpPr>
            <p:spPr>
              <a:xfrm>
                <a:off x="4149088" y="1580661"/>
                <a:ext cx="144925" cy="275684"/>
              </a:xfrm>
              <a:custGeom>
                <a:avLst/>
                <a:gdLst>
                  <a:gd name="connsiteX0" fmla="*/ 43587 w 144925"/>
                  <a:gd name="connsiteY0" fmla="*/ 0 h 275684"/>
                  <a:gd name="connsiteX1" fmla="*/ 0 w 144925"/>
                  <a:gd name="connsiteY1" fmla="*/ 0 h 275684"/>
                  <a:gd name="connsiteX2" fmla="*/ 0 w 144925"/>
                  <a:gd name="connsiteY2" fmla="*/ 152553 h 275684"/>
                  <a:gd name="connsiteX3" fmla="*/ 6538 w 144925"/>
                  <a:gd name="connsiteY3" fmla="*/ 167808 h 275684"/>
                  <a:gd name="connsiteX4" fmla="*/ 114415 w 144925"/>
                  <a:gd name="connsiteY4" fmla="*/ 275685 h 275684"/>
                  <a:gd name="connsiteX5" fmla="*/ 144925 w 144925"/>
                  <a:gd name="connsiteY5" fmla="*/ 245174 h 275684"/>
                  <a:gd name="connsiteX6" fmla="*/ 43587 w 144925"/>
                  <a:gd name="connsiteY6" fmla="*/ 143835 h 275684"/>
                  <a:gd name="connsiteX7" fmla="*/ 43587 w 144925"/>
                  <a:gd name="connsiteY7" fmla="*/ 0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25" h="275684">
                    <a:moveTo>
                      <a:pt x="43587" y="0"/>
                    </a:moveTo>
                    <a:lnTo>
                      <a:pt x="0" y="0"/>
                    </a:lnTo>
                    <a:lnTo>
                      <a:pt x="0" y="152553"/>
                    </a:lnTo>
                    <a:cubicBezTo>
                      <a:pt x="0" y="158001"/>
                      <a:pt x="2179" y="163449"/>
                      <a:pt x="6538" y="167808"/>
                    </a:cubicBezTo>
                    <a:lnTo>
                      <a:pt x="114415" y="275685"/>
                    </a:lnTo>
                    <a:lnTo>
                      <a:pt x="144925" y="245174"/>
                    </a:lnTo>
                    <a:lnTo>
                      <a:pt x="43587" y="143835"/>
                    </a:lnTo>
                    <a:lnTo>
                      <a:pt x="43587" y="0"/>
                    </a:ln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4238666A-1CBC-4A00-BF7E-E323B28E0909}"/>
                  </a:ext>
                </a:extLst>
              </p:cNvPr>
              <p:cNvSpPr/>
              <p:nvPr/>
            </p:nvSpPr>
            <p:spPr>
              <a:xfrm>
                <a:off x="3800729" y="1264659"/>
                <a:ext cx="741619" cy="849342"/>
              </a:xfrm>
              <a:custGeom>
                <a:avLst/>
                <a:gdLst>
                  <a:gd name="connsiteX0" fmla="*/ 370152 w 741619"/>
                  <a:gd name="connsiteY0" fmla="*/ 784557 h 849342"/>
                  <a:gd name="connsiteX1" fmla="*/ 65047 w 741619"/>
                  <a:gd name="connsiteY1" fmla="*/ 479452 h 849342"/>
                  <a:gd name="connsiteX2" fmla="*/ 370152 w 741619"/>
                  <a:gd name="connsiteY2" fmla="*/ 174346 h 849342"/>
                  <a:gd name="connsiteX3" fmla="*/ 675258 w 741619"/>
                  <a:gd name="connsiteY3" fmla="*/ 479452 h 849342"/>
                  <a:gd name="connsiteX4" fmla="*/ 370152 w 741619"/>
                  <a:gd name="connsiteY4" fmla="*/ 784557 h 849342"/>
                  <a:gd name="connsiteX5" fmla="*/ 370152 w 741619"/>
                  <a:gd name="connsiteY5" fmla="*/ 784557 h 849342"/>
                  <a:gd name="connsiteX6" fmla="*/ 628402 w 741619"/>
                  <a:gd name="connsiteY6" fmla="*/ 213574 h 849342"/>
                  <a:gd name="connsiteX7" fmla="*/ 661092 w 741619"/>
                  <a:gd name="connsiteY7" fmla="*/ 180884 h 849342"/>
                  <a:gd name="connsiteX8" fmla="*/ 660002 w 741619"/>
                  <a:gd name="connsiteY8" fmla="*/ 135118 h 849342"/>
                  <a:gd name="connsiteX9" fmla="*/ 614237 w 741619"/>
                  <a:gd name="connsiteY9" fmla="*/ 134028 h 849342"/>
                  <a:gd name="connsiteX10" fmla="*/ 577188 w 741619"/>
                  <a:gd name="connsiteY10" fmla="*/ 172167 h 849342"/>
                  <a:gd name="connsiteX11" fmla="*/ 402842 w 741619"/>
                  <a:gd name="connsiteY11" fmla="*/ 111146 h 849342"/>
                  <a:gd name="connsiteX12" fmla="*/ 402842 w 741619"/>
                  <a:gd name="connsiteY12" fmla="*/ 65380 h 849342"/>
                  <a:gd name="connsiteX13" fmla="*/ 500912 w 741619"/>
                  <a:gd name="connsiteY13" fmla="*/ 65380 h 849342"/>
                  <a:gd name="connsiteX14" fmla="*/ 500912 w 741619"/>
                  <a:gd name="connsiteY14" fmla="*/ 0 h 849342"/>
                  <a:gd name="connsiteX15" fmla="*/ 239393 w 741619"/>
                  <a:gd name="connsiteY15" fmla="*/ 0 h 849342"/>
                  <a:gd name="connsiteX16" fmla="*/ 239393 w 741619"/>
                  <a:gd name="connsiteY16" fmla="*/ 65380 h 849342"/>
                  <a:gd name="connsiteX17" fmla="*/ 337462 w 741619"/>
                  <a:gd name="connsiteY17" fmla="*/ 65380 h 849342"/>
                  <a:gd name="connsiteX18" fmla="*/ 337462 w 741619"/>
                  <a:gd name="connsiteY18" fmla="*/ 110056 h 849342"/>
                  <a:gd name="connsiteX19" fmla="*/ 2936 w 741619"/>
                  <a:gd name="connsiteY19" fmla="*/ 432596 h 849342"/>
                  <a:gd name="connsiteX20" fmla="*/ 247020 w 741619"/>
                  <a:gd name="connsiteY20" fmla="*/ 828144 h 849342"/>
                  <a:gd name="connsiteX21" fmla="*/ 686154 w 741619"/>
                  <a:gd name="connsiteY21" fmla="*/ 674501 h 849342"/>
                  <a:gd name="connsiteX22" fmla="*/ 628402 w 741619"/>
                  <a:gd name="connsiteY22" fmla="*/ 213574 h 849342"/>
                  <a:gd name="connsiteX23" fmla="*/ 628402 w 741619"/>
                  <a:gd name="connsiteY23" fmla="*/ 213574 h 84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41619" h="849342">
                    <a:moveTo>
                      <a:pt x="370152" y="784557"/>
                    </a:moveTo>
                    <a:cubicBezTo>
                      <a:pt x="201254" y="784557"/>
                      <a:pt x="65047" y="648349"/>
                      <a:pt x="65047" y="479452"/>
                    </a:cubicBezTo>
                    <a:cubicBezTo>
                      <a:pt x="65047" y="310554"/>
                      <a:pt x="201254" y="174346"/>
                      <a:pt x="370152" y="174346"/>
                    </a:cubicBezTo>
                    <a:cubicBezTo>
                      <a:pt x="539050" y="174346"/>
                      <a:pt x="675258" y="310554"/>
                      <a:pt x="675258" y="479452"/>
                    </a:cubicBezTo>
                    <a:cubicBezTo>
                      <a:pt x="675258" y="648349"/>
                      <a:pt x="539050" y="784557"/>
                      <a:pt x="370152" y="784557"/>
                    </a:cubicBezTo>
                    <a:lnTo>
                      <a:pt x="370152" y="784557"/>
                    </a:lnTo>
                    <a:close/>
                    <a:moveTo>
                      <a:pt x="628402" y="213574"/>
                    </a:moveTo>
                    <a:lnTo>
                      <a:pt x="661092" y="180884"/>
                    </a:lnTo>
                    <a:cubicBezTo>
                      <a:pt x="673078" y="167808"/>
                      <a:pt x="673078" y="148194"/>
                      <a:pt x="660002" y="135118"/>
                    </a:cubicBezTo>
                    <a:cubicBezTo>
                      <a:pt x="648016" y="123132"/>
                      <a:pt x="627312" y="122042"/>
                      <a:pt x="614237" y="134028"/>
                    </a:cubicBezTo>
                    <a:lnTo>
                      <a:pt x="577188" y="172167"/>
                    </a:lnTo>
                    <a:cubicBezTo>
                      <a:pt x="524884" y="137297"/>
                      <a:pt x="464953" y="115504"/>
                      <a:pt x="402842" y="111146"/>
                    </a:cubicBezTo>
                    <a:lnTo>
                      <a:pt x="402842" y="65380"/>
                    </a:lnTo>
                    <a:lnTo>
                      <a:pt x="500912" y="65380"/>
                    </a:lnTo>
                    <a:lnTo>
                      <a:pt x="500912" y="0"/>
                    </a:lnTo>
                    <a:lnTo>
                      <a:pt x="239393" y="0"/>
                    </a:lnTo>
                    <a:lnTo>
                      <a:pt x="239393" y="65380"/>
                    </a:lnTo>
                    <a:lnTo>
                      <a:pt x="337462" y="65380"/>
                    </a:lnTo>
                    <a:lnTo>
                      <a:pt x="337462" y="110056"/>
                    </a:lnTo>
                    <a:cubicBezTo>
                      <a:pt x="164206" y="125311"/>
                      <a:pt x="24729" y="259340"/>
                      <a:pt x="2936" y="432596"/>
                    </a:cubicBezTo>
                    <a:cubicBezTo>
                      <a:pt x="-18857" y="605852"/>
                      <a:pt x="82481" y="770391"/>
                      <a:pt x="247020" y="828144"/>
                    </a:cubicBezTo>
                    <a:cubicBezTo>
                      <a:pt x="411559" y="885896"/>
                      <a:pt x="593533" y="822695"/>
                      <a:pt x="686154" y="674501"/>
                    </a:cubicBezTo>
                    <a:cubicBezTo>
                      <a:pt x="778776" y="526307"/>
                      <a:pt x="752624" y="334526"/>
                      <a:pt x="628402" y="213574"/>
                    </a:cubicBezTo>
                    <a:lnTo>
                      <a:pt x="628402" y="213574"/>
                    </a:ln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C718A7B4-07FE-4388-A64B-A71D61CC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6526" y="3517135"/>
              <a:ext cx="1889924" cy="1182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11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6FEA439-4F7A-4D25-A250-B8D12E8DD911}"/>
              </a:ext>
            </a:extLst>
          </p:cNvPr>
          <p:cNvGrpSpPr/>
          <p:nvPr/>
        </p:nvGrpSpPr>
        <p:grpSpPr>
          <a:xfrm>
            <a:off x="894963" y="856532"/>
            <a:ext cx="10982960" cy="5812404"/>
            <a:chOff x="894963" y="856532"/>
            <a:chExt cx="10982960" cy="581240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8BF6046-C8B5-4B39-AEEB-6C3A50D4BE8F}"/>
                </a:ext>
              </a:extLst>
            </p:cNvPr>
            <p:cNvSpPr/>
            <p:nvPr/>
          </p:nvSpPr>
          <p:spPr>
            <a:xfrm>
              <a:off x="894963" y="856532"/>
              <a:ext cx="10982960" cy="5812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8919570-6696-4B58-843A-1BD2C5364656}"/>
                </a:ext>
              </a:extLst>
            </p:cNvPr>
            <p:cNvSpPr/>
            <p:nvPr/>
          </p:nvSpPr>
          <p:spPr>
            <a:xfrm>
              <a:off x="905123" y="866692"/>
              <a:ext cx="10972800" cy="6573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02736E6-39E3-4456-B39D-4D29A3F00BB4}"/>
              </a:ext>
            </a:extLst>
          </p:cNvPr>
          <p:cNvSpPr/>
          <p:nvPr/>
        </p:nvSpPr>
        <p:spPr>
          <a:xfrm>
            <a:off x="905123" y="1515368"/>
            <a:ext cx="10982959" cy="110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63834F-CB45-4B2A-AD52-7B0CDC31CC4C}"/>
              </a:ext>
            </a:extLst>
          </p:cNvPr>
          <p:cNvSpPr txBox="1"/>
          <p:nvPr/>
        </p:nvSpPr>
        <p:spPr>
          <a:xfrm>
            <a:off x="4622899" y="1084764"/>
            <a:ext cx="1854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Cadastrar aluno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08AB78-FC15-46D4-B85A-88F37F68431A}"/>
              </a:ext>
            </a:extLst>
          </p:cNvPr>
          <p:cNvSpPr txBox="1"/>
          <p:nvPr/>
        </p:nvSpPr>
        <p:spPr>
          <a:xfrm>
            <a:off x="8304239" y="1072070"/>
            <a:ext cx="1695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Criar avaliação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D38581-C466-462A-8D4C-E2BA292AC7FE}"/>
              </a:ext>
            </a:extLst>
          </p:cNvPr>
          <p:cNvSpPr txBox="1"/>
          <p:nvPr/>
        </p:nvSpPr>
        <p:spPr>
          <a:xfrm>
            <a:off x="10073640" y="1072070"/>
            <a:ext cx="108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Sair</a:t>
            </a:r>
            <a:endParaRPr lang="pt-BR" sz="1400" dirty="0">
              <a:latin typeface="Montserrat" panose="00000500000000000000" pitchFamily="2" charset="0"/>
            </a:endParaRPr>
          </a:p>
        </p:txBody>
      </p:sp>
      <p:grpSp>
        <p:nvGrpSpPr>
          <p:cNvPr id="27" name="Gráfico 20" descr="Bolhas">
            <a:extLst>
              <a:ext uri="{FF2B5EF4-FFF2-40B4-BE49-F238E27FC236}">
                <a16:creationId xmlns:a16="http://schemas.microsoft.com/office/drawing/2014/main" id="{C5D196B2-BCB2-4F53-809D-E59F39E18444}"/>
              </a:ext>
            </a:extLst>
          </p:cNvPr>
          <p:cNvGrpSpPr/>
          <p:nvPr/>
        </p:nvGrpSpPr>
        <p:grpSpPr>
          <a:xfrm>
            <a:off x="1136400" y="856532"/>
            <a:ext cx="794696" cy="667468"/>
            <a:chOff x="933200" y="674462"/>
            <a:chExt cx="914400" cy="914400"/>
          </a:xfrm>
          <a:solidFill>
            <a:srgbClr val="0070C0"/>
          </a:soli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939C5A0-6972-46A2-BDC2-B592C1A2D1DC}"/>
                </a:ext>
              </a:extLst>
            </p:cNvPr>
            <p:cNvSpPr/>
            <p:nvPr/>
          </p:nvSpPr>
          <p:spPr>
            <a:xfrm>
              <a:off x="1297531" y="950687"/>
              <a:ext cx="285337" cy="271653"/>
            </a:xfrm>
            <a:custGeom>
              <a:avLst/>
              <a:gdLst>
                <a:gd name="connsiteX0" fmla="*/ 142875 w 285337"/>
                <a:gd name="connsiteY0" fmla="*/ 0 h 271653"/>
                <a:gd name="connsiteX1" fmla="*/ 0 w 285337"/>
                <a:gd name="connsiteY1" fmla="*/ 142875 h 271653"/>
                <a:gd name="connsiteX2" fmla="*/ 0 w 285337"/>
                <a:gd name="connsiteY2" fmla="*/ 152400 h 271653"/>
                <a:gd name="connsiteX3" fmla="*/ 190228 w 285337"/>
                <a:gd name="connsiteY3" fmla="*/ 218080 h 271653"/>
                <a:gd name="connsiteX4" fmla="*/ 204311 w 285337"/>
                <a:gd name="connsiteY4" fmla="*/ 271653 h 271653"/>
                <a:gd name="connsiteX5" fmla="*/ 271208 w 285337"/>
                <a:gd name="connsiteY5" fmla="*/ 80993 h 271653"/>
                <a:gd name="connsiteX6" fmla="*/ 142875 w 285337"/>
                <a:gd name="connsiteY6" fmla="*/ 0 h 271653"/>
                <a:gd name="connsiteX7" fmla="*/ 238125 w 285337"/>
                <a:gd name="connsiteY7" fmla="*/ 133350 h 271653"/>
                <a:gd name="connsiteX8" fmla="*/ 228600 w 285337"/>
                <a:gd name="connsiteY8" fmla="*/ 123825 h 271653"/>
                <a:gd name="connsiteX9" fmla="*/ 161925 w 285337"/>
                <a:gd name="connsiteY9" fmla="*/ 57150 h 271653"/>
                <a:gd name="connsiteX10" fmla="*/ 152400 w 285337"/>
                <a:gd name="connsiteY10" fmla="*/ 47625 h 271653"/>
                <a:gd name="connsiteX11" fmla="*/ 161925 w 285337"/>
                <a:gd name="connsiteY11" fmla="*/ 38100 h 271653"/>
                <a:gd name="connsiteX12" fmla="*/ 247650 w 285337"/>
                <a:gd name="connsiteY12" fmla="*/ 123825 h 271653"/>
                <a:gd name="connsiteX13" fmla="*/ 238125 w 285337"/>
                <a:gd name="connsiteY13" fmla="*/ 133350 h 27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337" h="271653">
                  <a:moveTo>
                    <a:pt x="142875" y="0"/>
                  </a:moveTo>
                  <a:cubicBezTo>
                    <a:pt x="63967" y="0"/>
                    <a:pt x="0" y="63967"/>
                    <a:pt x="0" y="142875"/>
                  </a:cubicBezTo>
                  <a:cubicBezTo>
                    <a:pt x="0" y="146018"/>
                    <a:pt x="0" y="149066"/>
                    <a:pt x="0" y="152400"/>
                  </a:cubicBezTo>
                  <a:cubicBezTo>
                    <a:pt x="70667" y="118007"/>
                    <a:pt x="155835" y="147413"/>
                    <a:pt x="190228" y="218080"/>
                  </a:cubicBezTo>
                  <a:cubicBezTo>
                    <a:pt x="198387" y="234843"/>
                    <a:pt x="203171" y="253045"/>
                    <a:pt x="204311" y="271653"/>
                  </a:cubicBezTo>
                  <a:cubicBezTo>
                    <a:pt x="275433" y="237476"/>
                    <a:pt x="305385" y="152115"/>
                    <a:pt x="271208" y="80993"/>
                  </a:cubicBezTo>
                  <a:cubicBezTo>
                    <a:pt x="247489" y="31631"/>
                    <a:pt x="197640" y="171"/>
                    <a:pt x="142875" y="0"/>
                  </a:cubicBezTo>
                  <a:close/>
                  <a:moveTo>
                    <a:pt x="238125" y="133350"/>
                  </a:moveTo>
                  <a:cubicBezTo>
                    <a:pt x="232864" y="133350"/>
                    <a:pt x="228600" y="129086"/>
                    <a:pt x="228600" y="123825"/>
                  </a:cubicBezTo>
                  <a:cubicBezTo>
                    <a:pt x="228600" y="87001"/>
                    <a:pt x="198749" y="57150"/>
                    <a:pt x="161925" y="57150"/>
                  </a:cubicBezTo>
                  <a:cubicBezTo>
                    <a:pt x="156664" y="57150"/>
                    <a:pt x="152400" y="52886"/>
                    <a:pt x="152400" y="47625"/>
                  </a:cubicBezTo>
                  <a:cubicBezTo>
                    <a:pt x="152400" y="42364"/>
                    <a:pt x="156664" y="38100"/>
                    <a:pt x="161925" y="38100"/>
                  </a:cubicBezTo>
                  <a:cubicBezTo>
                    <a:pt x="209270" y="38100"/>
                    <a:pt x="247650" y="76480"/>
                    <a:pt x="247650" y="123825"/>
                  </a:cubicBezTo>
                  <a:cubicBezTo>
                    <a:pt x="247650" y="129086"/>
                    <a:pt x="243386" y="133350"/>
                    <a:pt x="238125" y="133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0453B5C-372B-4D42-B97F-3DAA2A742163}"/>
                </a:ext>
              </a:extLst>
            </p:cNvPr>
            <p:cNvSpPr/>
            <p:nvPr/>
          </p:nvSpPr>
          <p:spPr>
            <a:xfrm>
              <a:off x="1235618" y="1107849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00025 w 247650"/>
                <a:gd name="connsiteY5" fmla="*/ 114300 h 247650"/>
                <a:gd name="connsiteX6" fmla="*/ 190500 w 247650"/>
                <a:gd name="connsiteY6" fmla="*/ 104775 h 247650"/>
                <a:gd name="connsiteX7" fmla="*/ 142875 w 247650"/>
                <a:gd name="connsiteY7" fmla="*/ 57150 h 247650"/>
                <a:gd name="connsiteX8" fmla="*/ 133350 w 247650"/>
                <a:gd name="connsiteY8" fmla="*/ 47625 h 247650"/>
                <a:gd name="connsiteX9" fmla="*/ 142875 w 247650"/>
                <a:gd name="connsiteY9" fmla="*/ 38100 h 247650"/>
                <a:gd name="connsiteX10" fmla="*/ 209550 w 247650"/>
                <a:gd name="connsiteY10" fmla="*/ 104775 h 247650"/>
                <a:gd name="connsiteX11" fmla="*/ 200025 w 247650"/>
                <a:gd name="connsiteY11" fmla="*/ 1143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650" y="55438"/>
                    <a:pt x="192212" y="0"/>
                    <a:pt x="123825" y="0"/>
                  </a:cubicBezTo>
                  <a:close/>
                  <a:moveTo>
                    <a:pt x="200025" y="114300"/>
                  </a:moveTo>
                  <a:cubicBezTo>
                    <a:pt x="194764" y="114300"/>
                    <a:pt x="190500" y="110036"/>
                    <a:pt x="190500" y="104775"/>
                  </a:cubicBezTo>
                  <a:cubicBezTo>
                    <a:pt x="190500" y="78473"/>
                    <a:pt x="169177" y="57150"/>
                    <a:pt x="142875" y="57150"/>
                  </a:cubicBezTo>
                  <a:cubicBezTo>
                    <a:pt x="137614" y="57150"/>
                    <a:pt x="133350" y="52886"/>
                    <a:pt x="133350" y="47625"/>
                  </a:cubicBezTo>
                  <a:cubicBezTo>
                    <a:pt x="133350" y="42364"/>
                    <a:pt x="137614" y="38100"/>
                    <a:pt x="142875" y="38100"/>
                  </a:cubicBezTo>
                  <a:cubicBezTo>
                    <a:pt x="179699" y="38100"/>
                    <a:pt x="209550" y="67951"/>
                    <a:pt x="209550" y="104775"/>
                  </a:cubicBezTo>
                  <a:cubicBezTo>
                    <a:pt x="209550" y="110036"/>
                    <a:pt x="205286" y="114300"/>
                    <a:pt x="20002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1CECBD2-D145-40B0-AC61-8D124F7EA4E1}"/>
                </a:ext>
              </a:extLst>
            </p:cNvPr>
            <p:cNvSpPr/>
            <p:nvPr/>
          </p:nvSpPr>
          <p:spPr>
            <a:xfrm>
              <a:off x="1083218" y="955449"/>
              <a:ext cx="171450" cy="171450"/>
            </a:xfrm>
            <a:custGeom>
              <a:avLst/>
              <a:gdLst>
                <a:gd name="connsiteX0" fmla="*/ 85725 w 171450"/>
                <a:gd name="connsiteY0" fmla="*/ 0 h 171450"/>
                <a:gd name="connsiteX1" fmla="*/ 0 w 171450"/>
                <a:gd name="connsiteY1" fmla="*/ 85725 h 171450"/>
                <a:gd name="connsiteX2" fmla="*/ 85725 w 171450"/>
                <a:gd name="connsiteY2" fmla="*/ 171450 h 171450"/>
                <a:gd name="connsiteX3" fmla="*/ 171450 w 171450"/>
                <a:gd name="connsiteY3" fmla="*/ 85725 h 171450"/>
                <a:gd name="connsiteX4" fmla="*/ 85725 w 171450"/>
                <a:gd name="connsiteY4" fmla="*/ 0 h 171450"/>
                <a:gd name="connsiteX5" fmla="*/ 128588 w 171450"/>
                <a:gd name="connsiteY5" fmla="*/ 80963 h 171450"/>
                <a:gd name="connsiteX6" fmla="*/ 119063 w 171450"/>
                <a:gd name="connsiteY6" fmla="*/ 71438 h 171450"/>
                <a:gd name="connsiteX7" fmla="*/ 100013 w 171450"/>
                <a:gd name="connsiteY7" fmla="*/ 52388 h 171450"/>
                <a:gd name="connsiteX8" fmla="*/ 90488 w 171450"/>
                <a:gd name="connsiteY8" fmla="*/ 42863 h 171450"/>
                <a:gd name="connsiteX9" fmla="*/ 100013 w 171450"/>
                <a:gd name="connsiteY9" fmla="*/ 33338 h 171450"/>
                <a:gd name="connsiteX10" fmla="*/ 138113 w 171450"/>
                <a:gd name="connsiteY10" fmla="*/ 71438 h 171450"/>
                <a:gd name="connsiteX11" fmla="*/ 128588 w 171450"/>
                <a:gd name="connsiteY11" fmla="*/ 8096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lose/>
                  <a:moveTo>
                    <a:pt x="128588" y="80963"/>
                  </a:moveTo>
                  <a:cubicBezTo>
                    <a:pt x="123327" y="80963"/>
                    <a:pt x="119063" y="76698"/>
                    <a:pt x="119063" y="71438"/>
                  </a:cubicBezTo>
                  <a:cubicBezTo>
                    <a:pt x="119063" y="60916"/>
                    <a:pt x="110534" y="52388"/>
                    <a:pt x="100013" y="52388"/>
                  </a:cubicBezTo>
                  <a:cubicBezTo>
                    <a:pt x="94752" y="52388"/>
                    <a:pt x="90488" y="48123"/>
                    <a:pt x="90488" y="42863"/>
                  </a:cubicBezTo>
                  <a:cubicBezTo>
                    <a:pt x="90488" y="37602"/>
                    <a:pt x="94752" y="33338"/>
                    <a:pt x="100013" y="33338"/>
                  </a:cubicBezTo>
                  <a:cubicBezTo>
                    <a:pt x="121054" y="33338"/>
                    <a:pt x="138113" y="50396"/>
                    <a:pt x="138113" y="71438"/>
                  </a:cubicBezTo>
                  <a:cubicBezTo>
                    <a:pt x="138113" y="76698"/>
                    <a:pt x="133848" y="80963"/>
                    <a:pt x="128588" y="80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B47F066-A70B-4DA4-AE79-670C506CCC3B}"/>
                </a:ext>
              </a:extLst>
            </p:cNvPr>
            <p:cNvSpPr/>
            <p:nvPr/>
          </p:nvSpPr>
          <p:spPr>
            <a:xfrm>
              <a:off x="1540418" y="1317399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142875 w 190500"/>
                <a:gd name="connsiteY5" fmla="*/ 92107 h 190500"/>
                <a:gd name="connsiteX6" fmla="*/ 131731 w 190500"/>
                <a:gd name="connsiteY6" fmla="*/ 80963 h 190500"/>
                <a:gd name="connsiteX7" fmla="*/ 109538 w 190500"/>
                <a:gd name="connsiteY7" fmla="*/ 58769 h 190500"/>
                <a:gd name="connsiteX8" fmla="*/ 98393 w 190500"/>
                <a:gd name="connsiteY8" fmla="*/ 47625 h 190500"/>
                <a:gd name="connsiteX9" fmla="*/ 109538 w 190500"/>
                <a:gd name="connsiteY9" fmla="*/ 36481 h 190500"/>
                <a:gd name="connsiteX10" fmla="*/ 154019 w 190500"/>
                <a:gd name="connsiteY10" fmla="*/ 80963 h 190500"/>
                <a:gd name="connsiteX11" fmla="*/ 142875 w 190500"/>
                <a:gd name="connsiteY11" fmla="*/ 9210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142875" y="92107"/>
                  </a:moveTo>
                  <a:cubicBezTo>
                    <a:pt x="136742" y="92055"/>
                    <a:pt x="131782" y="87096"/>
                    <a:pt x="131731" y="80963"/>
                  </a:cubicBezTo>
                  <a:cubicBezTo>
                    <a:pt x="131731" y="68706"/>
                    <a:pt x="121794" y="58769"/>
                    <a:pt x="109538" y="58769"/>
                  </a:cubicBezTo>
                  <a:cubicBezTo>
                    <a:pt x="103382" y="58769"/>
                    <a:pt x="98393" y="53780"/>
                    <a:pt x="98393" y="47625"/>
                  </a:cubicBezTo>
                  <a:cubicBezTo>
                    <a:pt x="98393" y="41470"/>
                    <a:pt x="103382" y="36481"/>
                    <a:pt x="109538" y="36481"/>
                  </a:cubicBezTo>
                  <a:cubicBezTo>
                    <a:pt x="134082" y="36533"/>
                    <a:pt x="153967" y="56418"/>
                    <a:pt x="154019" y="80963"/>
                  </a:cubicBezTo>
                  <a:cubicBezTo>
                    <a:pt x="153968" y="87096"/>
                    <a:pt x="149008" y="92055"/>
                    <a:pt x="142875" y="92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4CCC288-8C84-4759-9AD2-1ADF1FE06BA4}"/>
                </a:ext>
              </a:extLst>
            </p:cNvPr>
            <p:cNvSpPr/>
            <p:nvPr/>
          </p:nvSpPr>
          <p:spPr>
            <a:xfrm>
              <a:off x="1547848" y="820004"/>
              <a:ext cx="137540" cy="137540"/>
            </a:xfrm>
            <a:custGeom>
              <a:avLst/>
              <a:gdLst>
                <a:gd name="connsiteX0" fmla="*/ 137541 w 137540"/>
                <a:gd name="connsiteY0" fmla="*/ 68771 h 137540"/>
                <a:gd name="connsiteX1" fmla="*/ 68771 w 137540"/>
                <a:gd name="connsiteY1" fmla="*/ 137541 h 137540"/>
                <a:gd name="connsiteX2" fmla="*/ 0 w 137540"/>
                <a:gd name="connsiteY2" fmla="*/ 68771 h 137540"/>
                <a:gd name="connsiteX3" fmla="*/ 68771 w 137540"/>
                <a:gd name="connsiteY3" fmla="*/ 0 h 137540"/>
                <a:gd name="connsiteX4" fmla="*/ 137541 w 137540"/>
                <a:gd name="connsiteY4" fmla="*/ 68771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40" h="137540">
                  <a:moveTo>
                    <a:pt x="137541" y="68771"/>
                  </a:moveTo>
                  <a:cubicBezTo>
                    <a:pt x="137541" y="106751"/>
                    <a:pt x="106751" y="137541"/>
                    <a:pt x="68771" y="137541"/>
                  </a:cubicBezTo>
                  <a:cubicBezTo>
                    <a:pt x="30790" y="137541"/>
                    <a:pt x="0" y="106751"/>
                    <a:pt x="0" y="68771"/>
                  </a:cubicBezTo>
                  <a:cubicBezTo>
                    <a:pt x="0" y="30790"/>
                    <a:pt x="30790" y="0"/>
                    <a:pt x="68771" y="0"/>
                  </a:cubicBezTo>
                  <a:cubicBezTo>
                    <a:pt x="106751" y="0"/>
                    <a:pt x="137541" y="30790"/>
                    <a:pt x="137541" y="68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B1460B5-5FEA-4526-BEF7-D6BADDE974F1}"/>
                </a:ext>
              </a:extLst>
            </p:cNvPr>
            <p:cNvSpPr/>
            <p:nvPr/>
          </p:nvSpPr>
          <p:spPr>
            <a:xfrm>
              <a:off x="1054643" y="130787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BB0CC08-4E9B-4D83-82B9-8B76754F835E}"/>
                </a:ext>
              </a:extLst>
            </p:cNvPr>
            <p:cNvSpPr/>
            <p:nvPr/>
          </p:nvSpPr>
          <p:spPr>
            <a:xfrm>
              <a:off x="1200185" y="753329"/>
              <a:ext cx="118490" cy="118490"/>
            </a:xfrm>
            <a:custGeom>
              <a:avLst/>
              <a:gdLst>
                <a:gd name="connsiteX0" fmla="*/ 118491 w 118490"/>
                <a:gd name="connsiteY0" fmla="*/ 59246 h 118490"/>
                <a:gd name="connsiteX1" fmla="*/ 59246 w 118490"/>
                <a:gd name="connsiteY1" fmla="*/ 118491 h 118490"/>
                <a:gd name="connsiteX2" fmla="*/ 0 w 118490"/>
                <a:gd name="connsiteY2" fmla="*/ 59245 h 118490"/>
                <a:gd name="connsiteX3" fmla="*/ 59246 w 118490"/>
                <a:gd name="connsiteY3" fmla="*/ 0 h 118490"/>
                <a:gd name="connsiteX4" fmla="*/ 118491 w 118490"/>
                <a:gd name="connsiteY4" fmla="*/ 59246 h 1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0" h="118490">
                  <a:moveTo>
                    <a:pt x="118491" y="59246"/>
                  </a:moveTo>
                  <a:cubicBezTo>
                    <a:pt x="118491" y="91966"/>
                    <a:pt x="91966" y="118491"/>
                    <a:pt x="59246" y="118491"/>
                  </a:cubicBezTo>
                  <a:cubicBezTo>
                    <a:pt x="26525" y="118491"/>
                    <a:pt x="0" y="91966"/>
                    <a:pt x="0" y="59245"/>
                  </a:cubicBezTo>
                  <a:cubicBezTo>
                    <a:pt x="0" y="26525"/>
                    <a:pt x="26525" y="0"/>
                    <a:pt x="59246" y="0"/>
                  </a:cubicBezTo>
                  <a:cubicBezTo>
                    <a:pt x="91966" y="0"/>
                    <a:pt x="118491" y="26525"/>
                    <a:pt x="118491" y="59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6B2A9EE-0DB7-450D-BB90-D38ABBE55053}"/>
                </a:ext>
              </a:extLst>
            </p:cNvPr>
            <p:cNvSpPr/>
            <p:nvPr/>
          </p:nvSpPr>
          <p:spPr>
            <a:xfrm>
              <a:off x="1068931" y="8316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9BC9C5E-636D-4229-BA31-084B6B8CD9CB}"/>
                </a:ext>
              </a:extLst>
            </p:cNvPr>
            <p:cNvSpPr/>
            <p:nvPr/>
          </p:nvSpPr>
          <p:spPr>
            <a:xfrm>
              <a:off x="1640431" y="120309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30BC6B6C-EFDD-416D-BAA0-0BC33B50C520}"/>
                </a:ext>
              </a:extLst>
            </p:cNvPr>
            <p:cNvSpPr/>
            <p:nvPr/>
          </p:nvSpPr>
          <p:spPr>
            <a:xfrm>
              <a:off x="1259431" y="14126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08D262-ECD0-4B05-B1EF-FC54C8A95939}"/>
              </a:ext>
            </a:extLst>
          </p:cNvPr>
          <p:cNvSpPr txBox="1"/>
          <p:nvPr/>
        </p:nvSpPr>
        <p:spPr>
          <a:xfrm>
            <a:off x="268688" y="220885"/>
            <a:ext cx="553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4D5156"/>
                </a:solidFill>
                <a:latin typeface="Montserrat" panose="00000500000000000000" pitchFamily="2" charset="0"/>
              </a:rPr>
              <a:t>Tela Cadastrar Alunos  – Ambiente </a:t>
            </a:r>
            <a:r>
              <a:rPr lang="pt-BR" b="1" dirty="0" err="1">
                <a:solidFill>
                  <a:srgbClr val="4D5156"/>
                </a:solidFill>
                <a:latin typeface="Montserrat" panose="00000500000000000000" pitchFamily="2" charset="0"/>
              </a:rPr>
              <a:t>Personal</a:t>
            </a:r>
            <a:endParaRPr lang="pt-BR" sz="1800" b="1" i="0" dirty="0">
              <a:solidFill>
                <a:srgbClr val="4D515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9094D7A-7941-4DE5-A9BF-802F25156FAE}"/>
              </a:ext>
            </a:extLst>
          </p:cNvPr>
          <p:cNvSpPr txBox="1"/>
          <p:nvPr/>
        </p:nvSpPr>
        <p:spPr>
          <a:xfrm>
            <a:off x="6477687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Listar alunos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0E7CC5A-A929-443C-81FC-BF5198F81CB5}"/>
              </a:ext>
            </a:extLst>
          </p:cNvPr>
          <p:cNvSpPr txBox="1"/>
          <p:nvPr/>
        </p:nvSpPr>
        <p:spPr>
          <a:xfrm>
            <a:off x="2824583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Exercícios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C32ACD-BD1E-4C25-909B-5AB1D4C3F911}"/>
              </a:ext>
            </a:extLst>
          </p:cNvPr>
          <p:cNvSpPr txBox="1"/>
          <p:nvPr/>
        </p:nvSpPr>
        <p:spPr>
          <a:xfrm>
            <a:off x="1241945" y="1798798"/>
            <a:ext cx="254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cs typeface="Aharoni" panose="02010803020104030203" pitchFamily="2" charset="-79"/>
              </a:rPr>
              <a:t>Cadastrar Aluno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3F18F1-6968-449C-A21D-F25FC344A5FA}"/>
              </a:ext>
            </a:extLst>
          </p:cNvPr>
          <p:cNvSpPr/>
          <p:nvPr/>
        </p:nvSpPr>
        <p:spPr>
          <a:xfrm>
            <a:off x="905123" y="6043678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6FBFCF7-476B-4461-911B-26970930DEAD}"/>
              </a:ext>
            </a:extLst>
          </p:cNvPr>
          <p:cNvGrpSpPr/>
          <p:nvPr/>
        </p:nvGrpSpPr>
        <p:grpSpPr>
          <a:xfrm>
            <a:off x="4384171" y="2777941"/>
            <a:ext cx="3423657" cy="3040092"/>
            <a:chOff x="7498080" y="2184400"/>
            <a:chExt cx="3718560" cy="3749040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5BCAC8E-F3D7-478D-8C01-FEF4CB19B992}"/>
                </a:ext>
              </a:extLst>
            </p:cNvPr>
            <p:cNvSpPr/>
            <p:nvPr/>
          </p:nvSpPr>
          <p:spPr>
            <a:xfrm>
              <a:off x="7498080" y="2184400"/>
              <a:ext cx="3718560" cy="3749040"/>
            </a:xfrm>
            <a:prstGeom prst="roundRect">
              <a:avLst>
                <a:gd name="adj" fmla="val 3825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A35596FB-F469-4C47-B4EF-1EA96D730A55}"/>
                </a:ext>
              </a:extLst>
            </p:cNvPr>
            <p:cNvSpPr/>
            <p:nvPr/>
          </p:nvSpPr>
          <p:spPr>
            <a:xfrm>
              <a:off x="8117840" y="2716807"/>
              <a:ext cx="2509520" cy="4368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88317030-3E72-4410-B387-30A8960135A1}"/>
                </a:ext>
              </a:extLst>
            </p:cNvPr>
            <p:cNvSpPr/>
            <p:nvPr/>
          </p:nvSpPr>
          <p:spPr>
            <a:xfrm>
              <a:off x="8102599" y="3554827"/>
              <a:ext cx="2509520" cy="43687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/>
                <a:t>Matricula</a:t>
              </a:r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59ECC579-5B93-49F9-BA7A-C915437F651C}"/>
                </a:ext>
              </a:extLst>
            </p:cNvPr>
            <p:cNvSpPr/>
            <p:nvPr/>
          </p:nvSpPr>
          <p:spPr>
            <a:xfrm>
              <a:off x="8117839" y="4307254"/>
              <a:ext cx="2509520" cy="43687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/>
                <a:t>Meta</a:t>
              </a:r>
            </a:p>
          </p:txBody>
        </p:sp>
      </p:grp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1A689E6-F629-4694-93F8-66897FE8CCC5}"/>
              </a:ext>
            </a:extLst>
          </p:cNvPr>
          <p:cNvSpPr/>
          <p:nvPr/>
        </p:nvSpPr>
        <p:spPr>
          <a:xfrm>
            <a:off x="5550293" y="5125901"/>
            <a:ext cx="1188407" cy="4577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4027D7E-601C-4D45-806F-FB50870A1B79}"/>
              </a:ext>
            </a:extLst>
          </p:cNvPr>
          <p:cNvSpPr/>
          <p:nvPr/>
        </p:nvSpPr>
        <p:spPr>
          <a:xfrm>
            <a:off x="8378482" y="1006306"/>
            <a:ext cx="1695158" cy="3962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DBC0C3-7D79-48F0-A06F-52BD1ECFE39E}"/>
              </a:ext>
            </a:extLst>
          </p:cNvPr>
          <p:cNvSpPr txBox="1"/>
          <p:nvPr/>
        </p:nvSpPr>
        <p:spPr>
          <a:xfrm>
            <a:off x="5178990" y="25172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u="sng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93BAA15-5ED7-4CFF-A7F9-29DE3847395F}"/>
              </a:ext>
            </a:extLst>
          </p:cNvPr>
          <p:cNvSpPr txBox="1"/>
          <p:nvPr/>
        </p:nvSpPr>
        <p:spPr>
          <a:xfrm>
            <a:off x="4985548" y="63435"/>
            <a:ext cx="3623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O </a:t>
            </a:r>
            <a:r>
              <a:rPr lang="pt-BR" dirty="0" err="1"/>
              <a:t>personal</a:t>
            </a:r>
            <a:r>
              <a:rPr lang="pt-BR" dirty="0"/>
              <a:t> ao selecionar vai ser direcionado para outra pagina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9E79AFD-C912-43BA-95CB-5DC99F6B4F1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>
            <a:off x="8609088" y="386601"/>
            <a:ext cx="542731" cy="6854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6FEA439-4F7A-4D25-A250-B8D12E8DD911}"/>
              </a:ext>
            </a:extLst>
          </p:cNvPr>
          <p:cNvGrpSpPr/>
          <p:nvPr/>
        </p:nvGrpSpPr>
        <p:grpSpPr>
          <a:xfrm>
            <a:off x="894963" y="856532"/>
            <a:ext cx="10982960" cy="5812404"/>
            <a:chOff x="894963" y="856532"/>
            <a:chExt cx="10982960" cy="581240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8BF6046-C8B5-4B39-AEEB-6C3A50D4BE8F}"/>
                </a:ext>
              </a:extLst>
            </p:cNvPr>
            <p:cNvSpPr/>
            <p:nvPr/>
          </p:nvSpPr>
          <p:spPr>
            <a:xfrm>
              <a:off x="894963" y="856532"/>
              <a:ext cx="10982960" cy="5812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8919570-6696-4B58-843A-1BD2C5364656}"/>
                </a:ext>
              </a:extLst>
            </p:cNvPr>
            <p:cNvSpPr/>
            <p:nvPr/>
          </p:nvSpPr>
          <p:spPr>
            <a:xfrm>
              <a:off x="905123" y="866692"/>
              <a:ext cx="10972800" cy="6573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02736E6-39E3-4456-B39D-4D29A3F00BB4}"/>
              </a:ext>
            </a:extLst>
          </p:cNvPr>
          <p:cNvSpPr/>
          <p:nvPr/>
        </p:nvSpPr>
        <p:spPr>
          <a:xfrm>
            <a:off x="905123" y="1515368"/>
            <a:ext cx="10982959" cy="110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55BCAC8E-F3D7-478D-8C01-FEF4CB19B992}"/>
              </a:ext>
            </a:extLst>
          </p:cNvPr>
          <p:cNvSpPr/>
          <p:nvPr/>
        </p:nvSpPr>
        <p:spPr>
          <a:xfrm>
            <a:off x="1199242" y="2813111"/>
            <a:ext cx="10295998" cy="3073636"/>
          </a:xfrm>
          <a:prstGeom prst="roundRect">
            <a:avLst>
              <a:gd name="adj" fmla="val 3825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63834F-CB45-4B2A-AD52-7B0CDC31CC4C}"/>
              </a:ext>
            </a:extLst>
          </p:cNvPr>
          <p:cNvSpPr txBox="1"/>
          <p:nvPr/>
        </p:nvSpPr>
        <p:spPr>
          <a:xfrm>
            <a:off x="4622899" y="1084764"/>
            <a:ext cx="1854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Cadastrar aluno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08AB78-FC15-46D4-B85A-88F37F68431A}"/>
              </a:ext>
            </a:extLst>
          </p:cNvPr>
          <p:cNvSpPr txBox="1"/>
          <p:nvPr/>
        </p:nvSpPr>
        <p:spPr>
          <a:xfrm>
            <a:off x="8304239" y="1072070"/>
            <a:ext cx="1695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Criar avaliação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D38581-C466-462A-8D4C-E2BA292AC7FE}"/>
              </a:ext>
            </a:extLst>
          </p:cNvPr>
          <p:cNvSpPr txBox="1"/>
          <p:nvPr/>
        </p:nvSpPr>
        <p:spPr>
          <a:xfrm>
            <a:off x="10073640" y="1072070"/>
            <a:ext cx="108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Sair</a:t>
            </a:r>
            <a:endParaRPr lang="pt-BR" sz="1400" dirty="0">
              <a:latin typeface="Montserrat" panose="00000500000000000000" pitchFamily="2" charset="0"/>
            </a:endParaRPr>
          </a:p>
        </p:txBody>
      </p:sp>
      <p:grpSp>
        <p:nvGrpSpPr>
          <p:cNvPr id="27" name="Gráfico 20" descr="Bolhas">
            <a:extLst>
              <a:ext uri="{FF2B5EF4-FFF2-40B4-BE49-F238E27FC236}">
                <a16:creationId xmlns:a16="http://schemas.microsoft.com/office/drawing/2014/main" id="{C5D196B2-BCB2-4F53-809D-E59F39E18444}"/>
              </a:ext>
            </a:extLst>
          </p:cNvPr>
          <p:cNvGrpSpPr/>
          <p:nvPr/>
        </p:nvGrpSpPr>
        <p:grpSpPr>
          <a:xfrm>
            <a:off x="1136400" y="856532"/>
            <a:ext cx="794696" cy="667468"/>
            <a:chOff x="933200" y="674462"/>
            <a:chExt cx="914400" cy="914400"/>
          </a:xfrm>
          <a:solidFill>
            <a:srgbClr val="0070C0"/>
          </a:soli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939C5A0-6972-46A2-BDC2-B592C1A2D1DC}"/>
                </a:ext>
              </a:extLst>
            </p:cNvPr>
            <p:cNvSpPr/>
            <p:nvPr/>
          </p:nvSpPr>
          <p:spPr>
            <a:xfrm>
              <a:off x="1297531" y="950687"/>
              <a:ext cx="285337" cy="271653"/>
            </a:xfrm>
            <a:custGeom>
              <a:avLst/>
              <a:gdLst>
                <a:gd name="connsiteX0" fmla="*/ 142875 w 285337"/>
                <a:gd name="connsiteY0" fmla="*/ 0 h 271653"/>
                <a:gd name="connsiteX1" fmla="*/ 0 w 285337"/>
                <a:gd name="connsiteY1" fmla="*/ 142875 h 271653"/>
                <a:gd name="connsiteX2" fmla="*/ 0 w 285337"/>
                <a:gd name="connsiteY2" fmla="*/ 152400 h 271653"/>
                <a:gd name="connsiteX3" fmla="*/ 190228 w 285337"/>
                <a:gd name="connsiteY3" fmla="*/ 218080 h 271653"/>
                <a:gd name="connsiteX4" fmla="*/ 204311 w 285337"/>
                <a:gd name="connsiteY4" fmla="*/ 271653 h 271653"/>
                <a:gd name="connsiteX5" fmla="*/ 271208 w 285337"/>
                <a:gd name="connsiteY5" fmla="*/ 80993 h 271653"/>
                <a:gd name="connsiteX6" fmla="*/ 142875 w 285337"/>
                <a:gd name="connsiteY6" fmla="*/ 0 h 271653"/>
                <a:gd name="connsiteX7" fmla="*/ 238125 w 285337"/>
                <a:gd name="connsiteY7" fmla="*/ 133350 h 271653"/>
                <a:gd name="connsiteX8" fmla="*/ 228600 w 285337"/>
                <a:gd name="connsiteY8" fmla="*/ 123825 h 271653"/>
                <a:gd name="connsiteX9" fmla="*/ 161925 w 285337"/>
                <a:gd name="connsiteY9" fmla="*/ 57150 h 271653"/>
                <a:gd name="connsiteX10" fmla="*/ 152400 w 285337"/>
                <a:gd name="connsiteY10" fmla="*/ 47625 h 271653"/>
                <a:gd name="connsiteX11" fmla="*/ 161925 w 285337"/>
                <a:gd name="connsiteY11" fmla="*/ 38100 h 271653"/>
                <a:gd name="connsiteX12" fmla="*/ 247650 w 285337"/>
                <a:gd name="connsiteY12" fmla="*/ 123825 h 271653"/>
                <a:gd name="connsiteX13" fmla="*/ 238125 w 285337"/>
                <a:gd name="connsiteY13" fmla="*/ 133350 h 27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337" h="271653">
                  <a:moveTo>
                    <a:pt x="142875" y="0"/>
                  </a:moveTo>
                  <a:cubicBezTo>
                    <a:pt x="63967" y="0"/>
                    <a:pt x="0" y="63967"/>
                    <a:pt x="0" y="142875"/>
                  </a:cubicBezTo>
                  <a:cubicBezTo>
                    <a:pt x="0" y="146018"/>
                    <a:pt x="0" y="149066"/>
                    <a:pt x="0" y="152400"/>
                  </a:cubicBezTo>
                  <a:cubicBezTo>
                    <a:pt x="70667" y="118007"/>
                    <a:pt x="155835" y="147413"/>
                    <a:pt x="190228" y="218080"/>
                  </a:cubicBezTo>
                  <a:cubicBezTo>
                    <a:pt x="198387" y="234843"/>
                    <a:pt x="203171" y="253045"/>
                    <a:pt x="204311" y="271653"/>
                  </a:cubicBezTo>
                  <a:cubicBezTo>
                    <a:pt x="275433" y="237476"/>
                    <a:pt x="305385" y="152115"/>
                    <a:pt x="271208" y="80993"/>
                  </a:cubicBezTo>
                  <a:cubicBezTo>
                    <a:pt x="247489" y="31631"/>
                    <a:pt x="197640" y="171"/>
                    <a:pt x="142875" y="0"/>
                  </a:cubicBezTo>
                  <a:close/>
                  <a:moveTo>
                    <a:pt x="238125" y="133350"/>
                  </a:moveTo>
                  <a:cubicBezTo>
                    <a:pt x="232864" y="133350"/>
                    <a:pt x="228600" y="129086"/>
                    <a:pt x="228600" y="123825"/>
                  </a:cubicBezTo>
                  <a:cubicBezTo>
                    <a:pt x="228600" y="87001"/>
                    <a:pt x="198749" y="57150"/>
                    <a:pt x="161925" y="57150"/>
                  </a:cubicBezTo>
                  <a:cubicBezTo>
                    <a:pt x="156664" y="57150"/>
                    <a:pt x="152400" y="52886"/>
                    <a:pt x="152400" y="47625"/>
                  </a:cubicBezTo>
                  <a:cubicBezTo>
                    <a:pt x="152400" y="42364"/>
                    <a:pt x="156664" y="38100"/>
                    <a:pt x="161925" y="38100"/>
                  </a:cubicBezTo>
                  <a:cubicBezTo>
                    <a:pt x="209270" y="38100"/>
                    <a:pt x="247650" y="76480"/>
                    <a:pt x="247650" y="123825"/>
                  </a:cubicBezTo>
                  <a:cubicBezTo>
                    <a:pt x="247650" y="129086"/>
                    <a:pt x="243386" y="133350"/>
                    <a:pt x="238125" y="133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0453B5C-372B-4D42-B97F-3DAA2A742163}"/>
                </a:ext>
              </a:extLst>
            </p:cNvPr>
            <p:cNvSpPr/>
            <p:nvPr/>
          </p:nvSpPr>
          <p:spPr>
            <a:xfrm>
              <a:off x="1235618" y="1107849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00025 w 247650"/>
                <a:gd name="connsiteY5" fmla="*/ 114300 h 247650"/>
                <a:gd name="connsiteX6" fmla="*/ 190500 w 247650"/>
                <a:gd name="connsiteY6" fmla="*/ 104775 h 247650"/>
                <a:gd name="connsiteX7" fmla="*/ 142875 w 247650"/>
                <a:gd name="connsiteY7" fmla="*/ 57150 h 247650"/>
                <a:gd name="connsiteX8" fmla="*/ 133350 w 247650"/>
                <a:gd name="connsiteY8" fmla="*/ 47625 h 247650"/>
                <a:gd name="connsiteX9" fmla="*/ 142875 w 247650"/>
                <a:gd name="connsiteY9" fmla="*/ 38100 h 247650"/>
                <a:gd name="connsiteX10" fmla="*/ 209550 w 247650"/>
                <a:gd name="connsiteY10" fmla="*/ 104775 h 247650"/>
                <a:gd name="connsiteX11" fmla="*/ 200025 w 247650"/>
                <a:gd name="connsiteY11" fmla="*/ 1143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650" y="55438"/>
                    <a:pt x="192212" y="0"/>
                    <a:pt x="123825" y="0"/>
                  </a:cubicBezTo>
                  <a:close/>
                  <a:moveTo>
                    <a:pt x="200025" y="114300"/>
                  </a:moveTo>
                  <a:cubicBezTo>
                    <a:pt x="194764" y="114300"/>
                    <a:pt x="190500" y="110036"/>
                    <a:pt x="190500" y="104775"/>
                  </a:cubicBezTo>
                  <a:cubicBezTo>
                    <a:pt x="190500" y="78473"/>
                    <a:pt x="169177" y="57150"/>
                    <a:pt x="142875" y="57150"/>
                  </a:cubicBezTo>
                  <a:cubicBezTo>
                    <a:pt x="137614" y="57150"/>
                    <a:pt x="133350" y="52886"/>
                    <a:pt x="133350" y="47625"/>
                  </a:cubicBezTo>
                  <a:cubicBezTo>
                    <a:pt x="133350" y="42364"/>
                    <a:pt x="137614" y="38100"/>
                    <a:pt x="142875" y="38100"/>
                  </a:cubicBezTo>
                  <a:cubicBezTo>
                    <a:pt x="179699" y="38100"/>
                    <a:pt x="209550" y="67951"/>
                    <a:pt x="209550" y="104775"/>
                  </a:cubicBezTo>
                  <a:cubicBezTo>
                    <a:pt x="209550" y="110036"/>
                    <a:pt x="205286" y="114300"/>
                    <a:pt x="20002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1CECBD2-D145-40B0-AC61-8D124F7EA4E1}"/>
                </a:ext>
              </a:extLst>
            </p:cNvPr>
            <p:cNvSpPr/>
            <p:nvPr/>
          </p:nvSpPr>
          <p:spPr>
            <a:xfrm>
              <a:off x="1083218" y="955449"/>
              <a:ext cx="171450" cy="171450"/>
            </a:xfrm>
            <a:custGeom>
              <a:avLst/>
              <a:gdLst>
                <a:gd name="connsiteX0" fmla="*/ 85725 w 171450"/>
                <a:gd name="connsiteY0" fmla="*/ 0 h 171450"/>
                <a:gd name="connsiteX1" fmla="*/ 0 w 171450"/>
                <a:gd name="connsiteY1" fmla="*/ 85725 h 171450"/>
                <a:gd name="connsiteX2" fmla="*/ 85725 w 171450"/>
                <a:gd name="connsiteY2" fmla="*/ 171450 h 171450"/>
                <a:gd name="connsiteX3" fmla="*/ 171450 w 171450"/>
                <a:gd name="connsiteY3" fmla="*/ 85725 h 171450"/>
                <a:gd name="connsiteX4" fmla="*/ 85725 w 171450"/>
                <a:gd name="connsiteY4" fmla="*/ 0 h 171450"/>
                <a:gd name="connsiteX5" fmla="*/ 128588 w 171450"/>
                <a:gd name="connsiteY5" fmla="*/ 80963 h 171450"/>
                <a:gd name="connsiteX6" fmla="*/ 119063 w 171450"/>
                <a:gd name="connsiteY6" fmla="*/ 71438 h 171450"/>
                <a:gd name="connsiteX7" fmla="*/ 100013 w 171450"/>
                <a:gd name="connsiteY7" fmla="*/ 52388 h 171450"/>
                <a:gd name="connsiteX8" fmla="*/ 90488 w 171450"/>
                <a:gd name="connsiteY8" fmla="*/ 42863 h 171450"/>
                <a:gd name="connsiteX9" fmla="*/ 100013 w 171450"/>
                <a:gd name="connsiteY9" fmla="*/ 33338 h 171450"/>
                <a:gd name="connsiteX10" fmla="*/ 138113 w 171450"/>
                <a:gd name="connsiteY10" fmla="*/ 71438 h 171450"/>
                <a:gd name="connsiteX11" fmla="*/ 128588 w 171450"/>
                <a:gd name="connsiteY11" fmla="*/ 8096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lose/>
                  <a:moveTo>
                    <a:pt x="128588" y="80963"/>
                  </a:moveTo>
                  <a:cubicBezTo>
                    <a:pt x="123327" y="80963"/>
                    <a:pt x="119063" y="76698"/>
                    <a:pt x="119063" y="71438"/>
                  </a:cubicBezTo>
                  <a:cubicBezTo>
                    <a:pt x="119063" y="60916"/>
                    <a:pt x="110534" y="52388"/>
                    <a:pt x="100013" y="52388"/>
                  </a:cubicBezTo>
                  <a:cubicBezTo>
                    <a:pt x="94752" y="52388"/>
                    <a:pt x="90488" y="48123"/>
                    <a:pt x="90488" y="42863"/>
                  </a:cubicBezTo>
                  <a:cubicBezTo>
                    <a:pt x="90488" y="37602"/>
                    <a:pt x="94752" y="33338"/>
                    <a:pt x="100013" y="33338"/>
                  </a:cubicBezTo>
                  <a:cubicBezTo>
                    <a:pt x="121054" y="33338"/>
                    <a:pt x="138113" y="50396"/>
                    <a:pt x="138113" y="71438"/>
                  </a:cubicBezTo>
                  <a:cubicBezTo>
                    <a:pt x="138113" y="76698"/>
                    <a:pt x="133848" y="80963"/>
                    <a:pt x="128588" y="80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B47F066-A70B-4DA4-AE79-670C506CCC3B}"/>
                </a:ext>
              </a:extLst>
            </p:cNvPr>
            <p:cNvSpPr/>
            <p:nvPr/>
          </p:nvSpPr>
          <p:spPr>
            <a:xfrm>
              <a:off x="1540418" y="1317399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142875 w 190500"/>
                <a:gd name="connsiteY5" fmla="*/ 92107 h 190500"/>
                <a:gd name="connsiteX6" fmla="*/ 131731 w 190500"/>
                <a:gd name="connsiteY6" fmla="*/ 80963 h 190500"/>
                <a:gd name="connsiteX7" fmla="*/ 109538 w 190500"/>
                <a:gd name="connsiteY7" fmla="*/ 58769 h 190500"/>
                <a:gd name="connsiteX8" fmla="*/ 98393 w 190500"/>
                <a:gd name="connsiteY8" fmla="*/ 47625 h 190500"/>
                <a:gd name="connsiteX9" fmla="*/ 109538 w 190500"/>
                <a:gd name="connsiteY9" fmla="*/ 36481 h 190500"/>
                <a:gd name="connsiteX10" fmla="*/ 154019 w 190500"/>
                <a:gd name="connsiteY10" fmla="*/ 80963 h 190500"/>
                <a:gd name="connsiteX11" fmla="*/ 142875 w 190500"/>
                <a:gd name="connsiteY11" fmla="*/ 9210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142875" y="92107"/>
                  </a:moveTo>
                  <a:cubicBezTo>
                    <a:pt x="136742" y="92055"/>
                    <a:pt x="131782" y="87096"/>
                    <a:pt x="131731" y="80963"/>
                  </a:cubicBezTo>
                  <a:cubicBezTo>
                    <a:pt x="131731" y="68706"/>
                    <a:pt x="121794" y="58769"/>
                    <a:pt x="109538" y="58769"/>
                  </a:cubicBezTo>
                  <a:cubicBezTo>
                    <a:pt x="103382" y="58769"/>
                    <a:pt x="98393" y="53780"/>
                    <a:pt x="98393" y="47625"/>
                  </a:cubicBezTo>
                  <a:cubicBezTo>
                    <a:pt x="98393" y="41470"/>
                    <a:pt x="103382" y="36481"/>
                    <a:pt x="109538" y="36481"/>
                  </a:cubicBezTo>
                  <a:cubicBezTo>
                    <a:pt x="134082" y="36533"/>
                    <a:pt x="153967" y="56418"/>
                    <a:pt x="154019" y="80963"/>
                  </a:cubicBezTo>
                  <a:cubicBezTo>
                    <a:pt x="153968" y="87096"/>
                    <a:pt x="149008" y="92055"/>
                    <a:pt x="142875" y="92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4CCC288-8C84-4759-9AD2-1ADF1FE06BA4}"/>
                </a:ext>
              </a:extLst>
            </p:cNvPr>
            <p:cNvSpPr/>
            <p:nvPr/>
          </p:nvSpPr>
          <p:spPr>
            <a:xfrm>
              <a:off x="1547848" y="820004"/>
              <a:ext cx="137540" cy="137540"/>
            </a:xfrm>
            <a:custGeom>
              <a:avLst/>
              <a:gdLst>
                <a:gd name="connsiteX0" fmla="*/ 137541 w 137540"/>
                <a:gd name="connsiteY0" fmla="*/ 68771 h 137540"/>
                <a:gd name="connsiteX1" fmla="*/ 68771 w 137540"/>
                <a:gd name="connsiteY1" fmla="*/ 137541 h 137540"/>
                <a:gd name="connsiteX2" fmla="*/ 0 w 137540"/>
                <a:gd name="connsiteY2" fmla="*/ 68771 h 137540"/>
                <a:gd name="connsiteX3" fmla="*/ 68771 w 137540"/>
                <a:gd name="connsiteY3" fmla="*/ 0 h 137540"/>
                <a:gd name="connsiteX4" fmla="*/ 137541 w 137540"/>
                <a:gd name="connsiteY4" fmla="*/ 68771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40" h="137540">
                  <a:moveTo>
                    <a:pt x="137541" y="68771"/>
                  </a:moveTo>
                  <a:cubicBezTo>
                    <a:pt x="137541" y="106751"/>
                    <a:pt x="106751" y="137541"/>
                    <a:pt x="68771" y="137541"/>
                  </a:cubicBezTo>
                  <a:cubicBezTo>
                    <a:pt x="30790" y="137541"/>
                    <a:pt x="0" y="106751"/>
                    <a:pt x="0" y="68771"/>
                  </a:cubicBezTo>
                  <a:cubicBezTo>
                    <a:pt x="0" y="30790"/>
                    <a:pt x="30790" y="0"/>
                    <a:pt x="68771" y="0"/>
                  </a:cubicBezTo>
                  <a:cubicBezTo>
                    <a:pt x="106751" y="0"/>
                    <a:pt x="137541" y="30790"/>
                    <a:pt x="137541" y="68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B1460B5-5FEA-4526-BEF7-D6BADDE974F1}"/>
                </a:ext>
              </a:extLst>
            </p:cNvPr>
            <p:cNvSpPr/>
            <p:nvPr/>
          </p:nvSpPr>
          <p:spPr>
            <a:xfrm>
              <a:off x="1054643" y="130787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BB0CC08-4E9B-4D83-82B9-8B76754F835E}"/>
                </a:ext>
              </a:extLst>
            </p:cNvPr>
            <p:cNvSpPr/>
            <p:nvPr/>
          </p:nvSpPr>
          <p:spPr>
            <a:xfrm>
              <a:off x="1200185" y="753329"/>
              <a:ext cx="118490" cy="118490"/>
            </a:xfrm>
            <a:custGeom>
              <a:avLst/>
              <a:gdLst>
                <a:gd name="connsiteX0" fmla="*/ 118491 w 118490"/>
                <a:gd name="connsiteY0" fmla="*/ 59246 h 118490"/>
                <a:gd name="connsiteX1" fmla="*/ 59246 w 118490"/>
                <a:gd name="connsiteY1" fmla="*/ 118491 h 118490"/>
                <a:gd name="connsiteX2" fmla="*/ 0 w 118490"/>
                <a:gd name="connsiteY2" fmla="*/ 59245 h 118490"/>
                <a:gd name="connsiteX3" fmla="*/ 59246 w 118490"/>
                <a:gd name="connsiteY3" fmla="*/ 0 h 118490"/>
                <a:gd name="connsiteX4" fmla="*/ 118491 w 118490"/>
                <a:gd name="connsiteY4" fmla="*/ 59246 h 1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0" h="118490">
                  <a:moveTo>
                    <a:pt x="118491" y="59246"/>
                  </a:moveTo>
                  <a:cubicBezTo>
                    <a:pt x="118491" y="91966"/>
                    <a:pt x="91966" y="118491"/>
                    <a:pt x="59246" y="118491"/>
                  </a:cubicBezTo>
                  <a:cubicBezTo>
                    <a:pt x="26525" y="118491"/>
                    <a:pt x="0" y="91966"/>
                    <a:pt x="0" y="59245"/>
                  </a:cubicBezTo>
                  <a:cubicBezTo>
                    <a:pt x="0" y="26525"/>
                    <a:pt x="26525" y="0"/>
                    <a:pt x="59246" y="0"/>
                  </a:cubicBezTo>
                  <a:cubicBezTo>
                    <a:pt x="91966" y="0"/>
                    <a:pt x="118491" y="26525"/>
                    <a:pt x="118491" y="59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6B2A9EE-0DB7-450D-BB90-D38ABBE55053}"/>
                </a:ext>
              </a:extLst>
            </p:cNvPr>
            <p:cNvSpPr/>
            <p:nvPr/>
          </p:nvSpPr>
          <p:spPr>
            <a:xfrm>
              <a:off x="1068931" y="8316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9BC9C5E-636D-4229-BA31-084B6B8CD9CB}"/>
                </a:ext>
              </a:extLst>
            </p:cNvPr>
            <p:cNvSpPr/>
            <p:nvPr/>
          </p:nvSpPr>
          <p:spPr>
            <a:xfrm>
              <a:off x="1640431" y="120309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30BC6B6C-EFDD-416D-BAA0-0BC33B50C520}"/>
                </a:ext>
              </a:extLst>
            </p:cNvPr>
            <p:cNvSpPr/>
            <p:nvPr/>
          </p:nvSpPr>
          <p:spPr>
            <a:xfrm>
              <a:off x="1259431" y="14126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08D262-ECD0-4B05-B1EF-FC54C8A95939}"/>
              </a:ext>
            </a:extLst>
          </p:cNvPr>
          <p:cNvSpPr txBox="1"/>
          <p:nvPr/>
        </p:nvSpPr>
        <p:spPr>
          <a:xfrm>
            <a:off x="268688" y="220885"/>
            <a:ext cx="553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4D5156"/>
                </a:solidFill>
                <a:latin typeface="Montserrat" panose="00000500000000000000" pitchFamily="2" charset="0"/>
              </a:rPr>
              <a:t>Tela Fazer Avaliação – Ambiente </a:t>
            </a:r>
            <a:r>
              <a:rPr lang="pt-BR" b="1" dirty="0" err="1">
                <a:solidFill>
                  <a:srgbClr val="4D5156"/>
                </a:solidFill>
                <a:latin typeface="Montserrat" panose="00000500000000000000" pitchFamily="2" charset="0"/>
              </a:rPr>
              <a:t>Personal</a:t>
            </a:r>
            <a:endParaRPr lang="pt-BR" sz="1800" b="1" i="0" dirty="0">
              <a:solidFill>
                <a:srgbClr val="4D515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9094D7A-7941-4DE5-A9BF-802F25156FAE}"/>
              </a:ext>
            </a:extLst>
          </p:cNvPr>
          <p:cNvSpPr txBox="1"/>
          <p:nvPr/>
        </p:nvSpPr>
        <p:spPr>
          <a:xfrm>
            <a:off x="6477687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Listar alunos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0E7CC5A-A929-443C-81FC-BF5198F81CB5}"/>
              </a:ext>
            </a:extLst>
          </p:cNvPr>
          <p:cNvSpPr txBox="1"/>
          <p:nvPr/>
        </p:nvSpPr>
        <p:spPr>
          <a:xfrm>
            <a:off x="2824583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Exercícios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C32ACD-BD1E-4C25-909B-5AB1D4C3F911}"/>
              </a:ext>
            </a:extLst>
          </p:cNvPr>
          <p:cNvSpPr txBox="1"/>
          <p:nvPr/>
        </p:nvSpPr>
        <p:spPr>
          <a:xfrm>
            <a:off x="1241945" y="1798798"/>
            <a:ext cx="254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cs typeface="Aharoni" panose="02010803020104030203" pitchFamily="2" charset="-79"/>
              </a:rPr>
              <a:t>Avaliação Física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3F18F1-6968-449C-A21D-F25FC344A5FA}"/>
              </a:ext>
            </a:extLst>
          </p:cNvPr>
          <p:cNvSpPr/>
          <p:nvPr/>
        </p:nvSpPr>
        <p:spPr>
          <a:xfrm>
            <a:off x="905123" y="6043678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4027D7E-601C-4D45-806F-FB50870A1B79}"/>
              </a:ext>
            </a:extLst>
          </p:cNvPr>
          <p:cNvSpPr/>
          <p:nvPr/>
        </p:nvSpPr>
        <p:spPr>
          <a:xfrm>
            <a:off x="2847926" y="1046089"/>
            <a:ext cx="1695158" cy="3962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17EED71C-F822-4EF9-8818-59823EFC9763}"/>
              </a:ext>
            </a:extLst>
          </p:cNvPr>
          <p:cNvGrpSpPr/>
          <p:nvPr/>
        </p:nvGrpSpPr>
        <p:grpSpPr>
          <a:xfrm>
            <a:off x="1464768" y="3027816"/>
            <a:ext cx="9889834" cy="2587772"/>
            <a:chOff x="1464768" y="3027816"/>
            <a:chExt cx="9889834" cy="2587772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51A689E6-F629-4694-93F8-66897FE8CCC5}"/>
                </a:ext>
              </a:extLst>
            </p:cNvPr>
            <p:cNvSpPr/>
            <p:nvPr/>
          </p:nvSpPr>
          <p:spPr>
            <a:xfrm>
              <a:off x="9425233" y="5142388"/>
              <a:ext cx="1871804" cy="473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Salvar</a:t>
              </a:r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141DC017-15EE-4885-B708-ED87014AF7B2}"/>
                </a:ext>
              </a:extLst>
            </p:cNvPr>
            <p:cNvSpPr/>
            <p:nvPr/>
          </p:nvSpPr>
          <p:spPr>
            <a:xfrm>
              <a:off x="1518015" y="3027816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2C7DEB6-027A-4652-8910-AB30DC448F80}"/>
                </a:ext>
              </a:extLst>
            </p:cNvPr>
            <p:cNvSpPr/>
            <p:nvPr/>
          </p:nvSpPr>
          <p:spPr>
            <a:xfrm>
              <a:off x="1464768" y="3762734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1EFCE16-C134-4A07-B660-E4AAD1FD181D}"/>
                </a:ext>
              </a:extLst>
            </p:cNvPr>
            <p:cNvSpPr/>
            <p:nvPr/>
          </p:nvSpPr>
          <p:spPr>
            <a:xfrm>
              <a:off x="1477840" y="448421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35A461C-C560-4E82-A3A4-DB77E3D7F086}"/>
                </a:ext>
              </a:extLst>
            </p:cNvPr>
            <p:cNvSpPr/>
            <p:nvPr/>
          </p:nvSpPr>
          <p:spPr>
            <a:xfrm>
              <a:off x="3821952" y="3027816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D88A8F7-DF40-45C4-9607-632BEA02B677}"/>
                </a:ext>
              </a:extLst>
            </p:cNvPr>
            <p:cNvSpPr/>
            <p:nvPr/>
          </p:nvSpPr>
          <p:spPr>
            <a:xfrm>
              <a:off x="3819015" y="521510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1965B518-2F1F-4367-B970-A87583EBEA0A}"/>
                </a:ext>
              </a:extLst>
            </p:cNvPr>
            <p:cNvSpPr/>
            <p:nvPr/>
          </p:nvSpPr>
          <p:spPr>
            <a:xfrm>
              <a:off x="1506843" y="521510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27B7689-1167-49DE-BA68-7A161395FFEE}"/>
                </a:ext>
              </a:extLst>
            </p:cNvPr>
            <p:cNvSpPr/>
            <p:nvPr/>
          </p:nvSpPr>
          <p:spPr>
            <a:xfrm>
              <a:off x="6131187" y="5215100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5251BE04-8DB6-4D1D-BFD9-B104B891A482}"/>
                </a:ext>
              </a:extLst>
            </p:cNvPr>
            <p:cNvSpPr/>
            <p:nvPr/>
          </p:nvSpPr>
          <p:spPr>
            <a:xfrm>
              <a:off x="9284432" y="448421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E75D056-6625-49C2-8C28-2212B657D582}"/>
                </a:ext>
              </a:extLst>
            </p:cNvPr>
            <p:cNvSpPr/>
            <p:nvPr/>
          </p:nvSpPr>
          <p:spPr>
            <a:xfrm>
              <a:off x="9243630" y="3779282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6C55C11-7947-499B-A760-4DD409A7ABC7}"/>
                </a:ext>
              </a:extLst>
            </p:cNvPr>
            <p:cNvSpPr/>
            <p:nvPr/>
          </p:nvSpPr>
          <p:spPr>
            <a:xfrm>
              <a:off x="9226867" y="3034276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6755B632-9D3D-470C-9CEB-5AA259652AFB}"/>
                </a:ext>
              </a:extLst>
            </p:cNvPr>
            <p:cNvSpPr/>
            <p:nvPr/>
          </p:nvSpPr>
          <p:spPr>
            <a:xfrm>
              <a:off x="3839217" y="3762734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15CBE01C-E70B-4606-8606-EE1B4FF70503}"/>
                </a:ext>
              </a:extLst>
            </p:cNvPr>
            <p:cNvSpPr/>
            <p:nvPr/>
          </p:nvSpPr>
          <p:spPr>
            <a:xfrm>
              <a:off x="3852289" y="450244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3B8F5448-D3B7-49C6-AC79-DCA76AF7EFB0}"/>
                </a:ext>
              </a:extLst>
            </p:cNvPr>
            <p:cNvSpPr/>
            <p:nvPr/>
          </p:nvSpPr>
          <p:spPr>
            <a:xfrm>
              <a:off x="6080362" y="3034276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792A2950-B8F8-409C-990D-B8CED991626C}"/>
                </a:ext>
              </a:extLst>
            </p:cNvPr>
            <p:cNvSpPr/>
            <p:nvPr/>
          </p:nvSpPr>
          <p:spPr>
            <a:xfrm>
              <a:off x="6089053" y="3779860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2D5F76A7-18C6-4656-8430-49EFE4B9914B}"/>
                </a:ext>
              </a:extLst>
            </p:cNvPr>
            <p:cNvSpPr/>
            <p:nvPr/>
          </p:nvSpPr>
          <p:spPr>
            <a:xfrm>
              <a:off x="6115990" y="4532680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79215A1C-A122-41FB-A536-B844BBEAD2A2}"/>
              </a:ext>
            </a:extLst>
          </p:cNvPr>
          <p:cNvSpPr txBox="1"/>
          <p:nvPr/>
        </p:nvSpPr>
        <p:spPr>
          <a:xfrm>
            <a:off x="6131187" y="76127"/>
            <a:ext cx="3623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O </a:t>
            </a:r>
            <a:r>
              <a:rPr lang="pt-BR" dirty="0" err="1"/>
              <a:t>personal</a:t>
            </a:r>
            <a:r>
              <a:rPr lang="pt-BR" dirty="0"/>
              <a:t> ao selecionar vai ser direcionado para outra pagina</a:t>
            </a:r>
          </a:p>
        </p:txBody>
      </p: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3350F02B-6FF7-4D9F-B64F-3755A8449D04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 flipV="1">
            <a:off x="4587053" y="399293"/>
            <a:ext cx="1544134" cy="72409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4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6FEA439-4F7A-4D25-A250-B8D12E8DD911}"/>
              </a:ext>
            </a:extLst>
          </p:cNvPr>
          <p:cNvGrpSpPr/>
          <p:nvPr/>
        </p:nvGrpSpPr>
        <p:grpSpPr>
          <a:xfrm>
            <a:off x="894963" y="856532"/>
            <a:ext cx="10982960" cy="5812404"/>
            <a:chOff x="894963" y="856532"/>
            <a:chExt cx="10982960" cy="581240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8BF6046-C8B5-4B39-AEEB-6C3A50D4BE8F}"/>
                </a:ext>
              </a:extLst>
            </p:cNvPr>
            <p:cNvSpPr/>
            <p:nvPr/>
          </p:nvSpPr>
          <p:spPr>
            <a:xfrm>
              <a:off x="894963" y="856532"/>
              <a:ext cx="10982960" cy="5812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u="sng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8919570-6696-4B58-843A-1BD2C5364656}"/>
                </a:ext>
              </a:extLst>
            </p:cNvPr>
            <p:cNvSpPr/>
            <p:nvPr/>
          </p:nvSpPr>
          <p:spPr>
            <a:xfrm>
              <a:off x="905123" y="866692"/>
              <a:ext cx="10972800" cy="6573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02736E6-39E3-4456-B39D-4D29A3F00BB4}"/>
              </a:ext>
            </a:extLst>
          </p:cNvPr>
          <p:cNvSpPr/>
          <p:nvPr/>
        </p:nvSpPr>
        <p:spPr>
          <a:xfrm>
            <a:off x="905123" y="1515368"/>
            <a:ext cx="10982959" cy="110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63834F-CB45-4B2A-AD52-7B0CDC31CC4C}"/>
              </a:ext>
            </a:extLst>
          </p:cNvPr>
          <p:cNvSpPr txBox="1"/>
          <p:nvPr/>
        </p:nvSpPr>
        <p:spPr>
          <a:xfrm>
            <a:off x="4622899" y="1084764"/>
            <a:ext cx="1854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Cadastrar aluno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08AB78-FC15-46D4-B85A-88F37F68431A}"/>
              </a:ext>
            </a:extLst>
          </p:cNvPr>
          <p:cNvSpPr txBox="1"/>
          <p:nvPr/>
        </p:nvSpPr>
        <p:spPr>
          <a:xfrm>
            <a:off x="8304239" y="1072070"/>
            <a:ext cx="1695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Criar avaliação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D38581-C466-462A-8D4C-E2BA292AC7FE}"/>
              </a:ext>
            </a:extLst>
          </p:cNvPr>
          <p:cNvSpPr txBox="1"/>
          <p:nvPr/>
        </p:nvSpPr>
        <p:spPr>
          <a:xfrm>
            <a:off x="10073640" y="1072070"/>
            <a:ext cx="108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Sair</a:t>
            </a:r>
            <a:endParaRPr lang="pt-BR" sz="1400" dirty="0">
              <a:latin typeface="Montserrat" panose="00000500000000000000" pitchFamily="2" charset="0"/>
            </a:endParaRPr>
          </a:p>
        </p:txBody>
      </p:sp>
      <p:grpSp>
        <p:nvGrpSpPr>
          <p:cNvPr id="27" name="Gráfico 20" descr="Bolhas">
            <a:extLst>
              <a:ext uri="{FF2B5EF4-FFF2-40B4-BE49-F238E27FC236}">
                <a16:creationId xmlns:a16="http://schemas.microsoft.com/office/drawing/2014/main" id="{C5D196B2-BCB2-4F53-809D-E59F39E18444}"/>
              </a:ext>
            </a:extLst>
          </p:cNvPr>
          <p:cNvGrpSpPr/>
          <p:nvPr/>
        </p:nvGrpSpPr>
        <p:grpSpPr>
          <a:xfrm>
            <a:off x="1136400" y="856532"/>
            <a:ext cx="794696" cy="667468"/>
            <a:chOff x="933200" y="674462"/>
            <a:chExt cx="914400" cy="914400"/>
          </a:xfrm>
          <a:solidFill>
            <a:srgbClr val="0070C0"/>
          </a:soli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939C5A0-6972-46A2-BDC2-B592C1A2D1DC}"/>
                </a:ext>
              </a:extLst>
            </p:cNvPr>
            <p:cNvSpPr/>
            <p:nvPr/>
          </p:nvSpPr>
          <p:spPr>
            <a:xfrm>
              <a:off x="1297531" y="950687"/>
              <a:ext cx="285337" cy="271653"/>
            </a:xfrm>
            <a:custGeom>
              <a:avLst/>
              <a:gdLst>
                <a:gd name="connsiteX0" fmla="*/ 142875 w 285337"/>
                <a:gd name="connsiteY0" fmla="*/ 0 h 271653"/>
                <a:gd name="connsiteX1" fmla="*/ 0 w 285337"/>
                <a:gd name="connsiteY1" fmla="*/ 142875 h 271653"/>
                <a:gd name="connsiteX2" fmla="*/ 0 w 285337"/>
                <a:gd name="connsiteY2" fmla="*/ 152400 h 271653"/>
                <a:gd name="connsiteX3" fmla="*/ 190228 w 285337"/>
                <a:gd name="connsiteY3" fmla="*/ 218080 h 271653"/>
                <a:gd name="connsiteX4" fmla="*/ 204311 w 285337"/>
                <a:gd name="connsiteY4" fmla="*/ 271653 h 271653"/>
                <a:gd name="connsiteX5" fmla="*/ 271208 w 285337"/>
                <a:gd name="connsiteY5" fmla="*/ 80993 h 271653"/>
                <a:gd name="connsiteX6" fmla="*/ 142875 w 285337"/>
                <a:gd name="connsiteY6" fmla="*/ 0 h 271653"/>
                <a:gd name="connsiteX7" fmla="*/ 238125 w 285337"/>
                <a:gd name="connsiteY7" fmla="*/ 133350 h 271653"/>
                <a:gd name="connsiteX8" fmla="*/ 228600 w 285337"/>
                <a:gd name="connsiteY8" fmla="*/ 123825 h 271653"/>
                <a:gd name="connsiteX9" fmla="*/ 161925 w 285337"/>
                <a:gd name="connsiteY9" fmla="*/ 57150 h 271653"/>
                <a:gd name="connsiteX10" fmla="*/ 152400 w 285337"/>
                <a:gd name="connsiteY10" fmla="*/ 47625 h 271653"/>
                <a:gd name="connsiteX11" fmla="*/ 161925 w 285337"/>
                <a:gd name="connsiteY11" fmla="*/ 38100 h 271653"/>
                <a:gd name="connsiteX12" fmla="*/ 247650 w 285337"/>
                <a:gd name="connsiteY12" fmla="*/ 123825 h 271653"/>
                <a:gd name="connsiteX13" fmla="*/ 238125 w 285337"/>
                <a:gd name="connsiteY13" fmla="*/ 133350 h 27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337" h="271653">
                  <a:moveTo>
                    <a:pt x="142875" y="0"/>
                  </a:moveTo>
                  <a:cubicBezTo>
                    <a:pt x="63967" y="0"/>
                    <a:pt x="0" y="63967"/>
                    <a:pt x="0" y="142875"/>
                  </a:cubicBezTo>
                  <a:cubicBezTo>
                    <a:pt x="0" y="146018"/>
                    <a:pt x="0" y="149066"/>
                    <a:pt x="0" y="152400"/>
                  </a:cubicBezTo>
                  <a:cubicBezTo>
                    <a:pt x="70667" y="118007"/>
                    <a:pt x="155835" y="147413"/>
                    <a:pt x="190228" y="218080"/>
                  </a:cubicBezTo>
                  <a:cubicBezTo>
                    <a:pt x="198387" y="234843"/>
                    <a:pt x="203171" y="253045"/>
                    <a:pt x="204311" y="271653"/>
                  </a:cubicBezTo>
                  <a:cubicBezTo>
                    <a:pt x="275433" y="237476"/>
                    <a:pt x="305385" y="152115"/>
                    <a:pt x="271208" y="80993"/>
                  </a:cubicBezTo>
                  <a:cubicBezTo>
                    <a:pt x="247489" y="31631"/>
                    <a:pt x="197640" y="171"/>
                    <a:pt x="142875" y="0"/>
                  </a:cubicBezTo>
                  <a:close/>
                  <a:moveTo>
                    <a:pt x="238125" y="133350"/>
                  </a:moveTo>
                  <a:cubicBezTo>
                    <a:pt x="232864" y="133350"/>
                    <a:pt x="228600" y="129086"/>
                    <a:pt x="228600" y="123825"/>
                  </a:cubicBezTo>
                  <a:cubicBezTo>
                    <a:pt x="228600" y="87001"/>
                    <a:pt x="198749" y="57150"/>
                    <a:pt x="161925" y="57150"/>
                  </a:cubicBezTo>
                  <a:cubicBezTo>
                    <a:pt x="156664" y="57150"/>
                    <a:pt x="152400" y="52886"/>
                    <a:pt x="152400" y="47625"/>
                  </a:cubicBezTo>
                  <a:cubicBezTo>
                    <a:pt x="152400" y="42364"/>
                    <a:pt x="156664" y="38100"/>
                    <a:pt x="161925" y="38100"/>
                  </a:cubicBezTo>
                  <a:cubicBezTo>
                    <a:pt x="209270" y="38100"/>
                    <a:pt x="247650" y="76480"/>
                    <a:pt x="247650" y="123825"/>
                  </a:cubicBezTo>
                  <a:cubicBezTo>
                    <a:pt x="247650" y="129086"/>
                    <a:pt x="243386" y="133350"/>
                    <a:pt x="238125" y="133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0453B5C-372B-4D42-B97F-3DAA2A742163}"/>
                </a:ext>
              </a:extLst>
            </p:cNvPr>
            <p:cNvSpPr/>
            <p:nvPr/>
          </p:nvSpPr>
          <p:spPr>
            <a:xfrm>
              <a:off x="1235618" y="1107849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00025 w 247650"/>
                <a:gd name="connsiteY5" fmla="*/ 114300 h 247650"/>
                <a:gd name="connsiteX6" fmla="*/ 190500 w 247650"/>
                <a:gd name="connsiteY6" fmla="*/ 104775 h 247650"/>
                <a:gd name="connsiteX7" fmla="*/ 142875 w 247650"/>
                <a:gd name="connsiteY7" fmla="*/ 57150 h 247650"/>
                <a:gd name="connsiteX8" fmla="*/ 133350 w 247650"/>
                <a:gd name="connsiteY8" fmla="*/ 47625 h 247650"/>
                <a:gd name="connsiteX9" fmla="*/ 142875 w 247650"/>
                <a:gd name="connsiteY9" fmla="*/ 38100 h 247650"/>
                <a:gd name="connsiteX10" fmla="*/ 209550 w 247650"/>
                <a:gd name="connsiteY10" fmla="*/ 104775 h 247650"/>
                <a:gd name="connsiteX11" fmla="*/ 200025 w 247650"/>
                <a:gd name="connsiteY11" fmla="*/ 1143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650" y="55438"/>
                    <a:pt x="192212" y="0"/>
                    <a:pt x="123825" y="0"/>
                  </a:cubicBezTo>
                  <a:close/>
                  <a:moveTo>
                    <a:pt x="200025" y="114300"/>
                  </a:moveTo>
                  <a:cubicBezTo>
                    <a:pt x="194764" y="114300"/>
                    <a:pt x="190500" y="110036"/>
                    <a:pt x="190500" y="104775"/>
                  </a:cubicBezTo>
                  <a:cubicBezTo>
                    <a:pt x="190500" y="78473"/>
                    <a:pt x="169177" y="57150"/>
                    <a:pt x="142875" y="57150"/>
                  </a:cubicBezTo>
                  <a:cubicBezTo>
                    <a:pt x="137614" y="57150"/>
                    <a:pt x="133350" y="52886"/>
                    <a:pt x="133350" y="47625"/>
                  </a:cubicBezTo>
                  <a:cubicBezTo>
                    <a:pt x="133350" y="42364"/>
                    <a:pt x="137614" y="38100"/>
                    <a:pt x="142875" y="38100"/>
                  </a:cubicBezTo>
                  <a:cubicBezTo>
                    <a:pt x="179699" y="38100"/>
                    <a:pt x="209550" y="67951"/>
                    <a:pt x="209550" y="104775"/>
                  </a:cubicBezTo>
                  <a:cubicBezTo>
                    <a:pt x="209550" y="110036"/>
                    <a:pt x="205286" y="114300"/>
                    <a:pt x="20002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1CECBD2-D145-40B0-AC61-8D124F7EA4E1}"/>
                </a:ext>
              </a:extLst>
            </p:cNvPr>
            <p:cNvSpPr/>
            <p:nvPr/>
          </p:nvSpPr>
          <p:spPr>
            <a:xfrm>
              <a:off x="1083218" y="955449"/>
              <a:ext cx="171450" cy="171450"/>
            </a:xfrm>
            <a:custGeom>
              <a:avLst/>
              <a:gdLst>
                <a:gd name="connsiteX0" fmla="*/ 85725 w 171450"/>
                <a:gd name="connsiteY0" fmla="*/ 0 h 171450"/>
                <a:gd name="connsiteX1" fmla="*/ 0 w 171450"/>
                <a:gd name="connsiteY1" fmla="*/ 85725 h 171450"/>
                <a:gd name="connsiteX2" fmla="*/ 85725 w 171450"/>
                <a:gd name="connsiteY2" fmla="*/ 171450 h 171450"/>
                <a:gd name="connsiteX3" fmla="*/ 171450 w 171450"/>
                <a:gd name="connsiteY3" fmla="*/ 85725 h 171450"/>
                <a:gd name="connsiteX4" fmla="*/ 85725 w 171450"/>
                <a:gd name="connsiteY4" fmla="*/ 0 h 171450"/>
                <a:gd name="connsiteX5" fmla="*/ 128588 w 171450"/>
                <a:gd name="connsiteY5" fmla="*/ 80963 h 171450"/>
                <a:gd name="connsiteX6" fmla="*/ 119063 w 171450"/>
                <a:gd name="connsiteY6" fmla="*/ 71438 h 171450"/>
                <a:gd name="connsiteX7" fmla="*/ 100013 w 171450"/>
                <a:gd name="connsiteY7" fmla="*/ 52388 h 171450"/>
                <a:gd name="connsiteX8" fmla="*/ 90488 w 171450"/>
                <a:gd name="connsiteY8" fmla="*/ 42863 h 171450"/>
                <a:gd name="connsiteX9" fmla="*/ 100013 w 171450"/>
                <a:gd name="connsiteY9" fmla="*/ 33338 h 171450"/>
                <a:gd name="connsiteX10" fmla="*/ 138113 w 171450"/>
                <a:gd name="connsiteY10" fmla="*/ 71438 h 171450"/>
                <a:gd name="connsiteX11" fmla="*/ 128588 w 171450"/>
                <a:gd name="connsiteY11" fmla="*/ 8096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lose/>
                  <a:moveTo>
                    <a:pt x="128588" y="80963"/>
                  </a:moveTo>
                  <a:cubicBezTo>
                    <a:pt x="123327" y="80963"/>
                    <a:pt x="119063" y="76698"/>
                    <a:pt x="119063" y="71438"/>
                  </a:cubicBezTo>
                  <a:cubicBezTo>
                    <a:pt x="119063" y="60916"/>
                    <a:pt x="110534" y="52388"/>
                    <a:pt x="100013" y="52388"/>
                  </a:cubicBezTo>
                  <a:cubicBezTo>
                    <a:pt x="94752" y="52388"/>
                    <a:pt x="90488" y="48123"/>
                    <a:pt x="90488" y="42863"/>
                  </a:cubicBezTo>
                  <a:cubicBezTo>
                    <a:pt x="90488" y="37602"/>
                    <a:pt x="94752" y="33338"/>
                    <a:pt x="100013" y="33338"/>
                  </a:cubicBezTo>
                  <a:cubicBezTo>
                    <a:pt x="121054" y="33338"/>
                    <a:pt x="138113" y="50396"/>
                    <a:pt x="138113" y="71438"/>
                  </a:cubicBezTo>
                  <a:cubicBezTo>
                    <a:pt x="138113" y="76698"/>
                    <a:pt x="133848" y="80963"/>
                    <a:pt x="128588" y="80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B47F066-A70B-4DA4-AE79-670C506CCC3B}"/>
                </a:ext>
              </a:extLst>
            </p:cNvPr>
            <p:cNvSpPr/>
            <p:nvPr/>
          </p:nvSpPr>
          <p:spPr>
            <a:xfrm>
              <a:off x="1540418" y="1317399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142875 w 190500"/>
                <a:gd name="connsiteY5" fmla="*/ 92107 h 190500"/>
                <a:gd name="connsiteX6" fmla="*/ 131731 w 190500"/>
                <a:gd name="connsiteY6" fmla="*/ 80963 h 190500"/>
                <a:gd name="connsiteX7" fmla="*/ 109538 w 190500"/>
                <a:gd name="connsiteY7" fmla="*/ 58769 h 190500"/>
                <a:gd name="connsiteX8" fmla="*/ 98393 w 190500"/>
                <a:gd name="connsiteY8" fmla="*/ 47625 h 190500"/>
                <a:gd name="connsiteX9" fmla="*/ 109538 w 190500"/>
                <a:gd name="connsiteY9" fmla="*/ 36481 h 190500"/>
                <a:gd name="connsiteX10" fmla="*/ 154019 w 190500"/>
                <a:gd name="connsiteY10" fmla="*/ 80963 h 190500"/>
                <a:gd name="connsiteX11" fmla="*/ 142875 w 190500"/>
                <a:gd name="connsiteY11" fmla="*/ 9210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142875" y="92107"/>
                  </a:moveTo>
                  <a:cubicBezTo>
                    <a:pt x="136742" y="92055"/>
                    <a:pt x="131782" y="87096"/>
                    <a:pt x="131731" y="80963"/>
                  </a:cubicBezTo>
                  <a:cubicBezTo>
                    <a:pt x="131731" y="68706"/>
                    <a:pt x="121794" y="58769"/>
                    <a:pt x="109538" y="58769"/>
                  </a:cubicBezTo>
                  <a:cubicBezTo>
                    <a:pt x="103382" y="58769"/>
                    <a:pt x="98393" y="53780"/>
                    <a:pt x="98393" y="47625"/>
                  </a:cubicBezTo>
                  <a:cubicBezTo>
                    <a:pt x="98393" y="41470"/>
                    <a:pt x="103382" y="36481"/>
                    <a:pt x="109538" y="36481"/>
                  </a:cubicBezTo>
                  <a:cubicBezTo>
                    <a:pt x="134082" y="36533"/>
                    <a:pt x="153967" y="56418"/>
                    <a:pt x="154019" y="80963"/>
                  </a:cubicBezTo>
                  <a:cubicBezTo>
                    <a:pt x="153968" y="87096"/>
                    <a:pt x="149008" y="92055"/>
                    <a:pt x="142875" y="92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4CCC288-8C84-4759-9AD2-1ADF1FE06BA4}"/>
                </a:ext>
              </a:extLst>
            </p:cNvPr>
            <p:cNvSpPr/>
            <p:nvPr/>
          </p:nvSpPr>
          <p:spPr>
            <a:xfrm>
              <a:off x="1547848" y="820004"/>
              <a:ext cx="137540" cy="137540"/>
            </a:xfrm>
            <a:custGeom>
              <a:avLst/>
              <a:gdLst>
                <a:gd name="connsiteX0" fmla="*/ 137541 w 137540"/>
                <a:gd name="connsiteY0" fmla="*/ 68771 h 137540"/>
                <a:gd name="connsiteX1" fmla="*/ 68771 w 137540"/>
                <a:gd name="connsiteY1" fmla="*/ 137541 h 137540"/>
                <a:gd name="connsiteX2" fmla="*/ 0 w 137540"/>
                <a:gd name="connsiteY2" fmla="*/ 68771 h 137540"/>
                <a:gd name="connsiteX3" fmla="*/ 68771 w 137540"/>
                <a:gd name="connsiteY3" fmla="*/ 0 h 137540"/>
                <a:gd name="connsiteX4" fmla="*/ 137541 w 137540"/>
                <a:gd name="connsiteY4" fmla="*/ 68771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40" h="137540">
                  <a:moveTo>
                    <a:pt x="137541" y="68771"/>
                  </a:moveTo>
                  <a:cubicBezTo>
                    <a:pt x="137541" y="106751"/>
                    <a:pt x="106751" y="137541"/>
                    <a:pt x="68771" y="137541"/>
                  </a:cubicBezTo>
                  <a:cubicBezTo>
                    <a:pt x="30790" y="137541"/>
                    <a:pt x="0" y="106751"/>
                    <a:pt x="0" y="68771"/>
                  </a:cubicBezTo>
                  <a:cubicBezTo>
                    <a:pt x="0" y="30790"/>
                    <a:pt x="30790" y="0"/>
                    <a:pt x="68771" y="0"/>
                  </a:cubicBezTo>
                  <a:cubicBezTo>
                    <a:pt x="106751" y="0"/>
                    <a:pt x="137541" y="30790"/>
                    <a:pt x="137541" y="68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B1460B5-5FEA-4526-BEF7-D6BADDE974F1}"/>
                </a:ext>
              </a:extLst>
            </p:cNvPr>
            <p:cNvSpPr/>
            <p:nvPr/>
          </p:nvSpPr>
          <p:spPr>
            <a:xfrm>
              <a:off x="1054643" y="130787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BB0CC08-4E9B-4D83-82B9-8B76754F835E}"/>
                </a:ext>
              </a:extLst>
            </p:cNvPr>
            <p:cNvSpPr/>
            <p:nvPr/>
          </p:nvSpPr>
          <p:spPr>
            <a:xfrm>
              <a:off x="1200185" y="753329"/>
              <a:ext cx="118490" cy="118490"/>
            </a:xfrm>
            <a:custGeom>
              <a:avLst/>
              <a:gdLst>
                <a:gd name="connsiteX0" fmla="*/ 118491 w 118490"/>
                <a:gd name="connsiteY0" fmla="*/ 59246 h 118490"/>
                <a:gd name="connsiteX1" fmla="*/ 59246 w 118490"/>
                <a:gd name="connsiteY1" fmla="*/ 118491 h 118490"/>
                <a:gd name="connsiteX2" fmla="*/ 0 w 118490"/>
                <a:gd name="connsiteY2" fmla="*/ 59245 h 118490"/>
                <a:gd name="connsiteX3" fmla="*/ 59246 w 118490"/>
                <a:gd name="connsiteY3" fmla="*/ 0 h 118490"/>
                <a:gd name="connsiteX4" fmla="*/ 118491 w 118490"/>
                <a:gd name="connsiteY4" fmla="*/ 59246 h 1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0" h="118490">
                  <a:moveTo>
                    <a:pt x="118491" y="59246"/>
                  </a:moveTo>
                  <a:cubicBezTo>
                    <a:pt x="118491" y="91966"/>
                    <a:pt x="91966" y="118491"/>
                    <a:pt x="59246" y="118491"/>
                  </a:cubicBezTo>
                  <a:cubicBezTo>
                    <a:pt x="26525" y="118491"/>
                    <a:pt x="0" y="91966"/>
                    <a:pt x="0" y="59245"/>
                  </a:cubicBezTo>
                  <a:cubicBezTo>
                    <a:pt x="0" y="26525"/>
                    <a:pt x="26525" y="0"/>
                    <a:pt x="59246" y="0"/>
                  </a:cubicBezTo>
                  <a:cubicBezTo>
                    <a:pt x="91966" y="0"/>
                    <a:pt x="118491" y="26525"/>
                    <a:pt x="118491" y="59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6B2A9EE-0DB7-450D-BB90-D38ABBE55053}"/>
                </a:ext>
              </a:extLst>
            </p:cNvPr>
            <p:cNvSpPr/>
            <p:nvPr/>
          </p:nvSpPr>
          <p:spPr>
            <a:xfrm>
              <a:off x="1068931" y="8316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9BC9C5E-636D-4229-BA31-084B6B8CD9CB}"/>
                </a:ext>
              </a:extLst>
            </p:cNvPr>
            <p:cNvSpPr/>
            <p:nvPr/>
          </p:nvSpPr>
          <p:spPr>
            <a:xfrm>
              <a:off x="1640431" y="120309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30BC6B6C-EFDD-416D-BAA0-0BC33B50C520}"/>
                </a:ext>
              </a:extLst>
            </p:cNvPr>
            <p:cNvSpPr/>
            <p:nvPr/>
          </p:nvSpPr>
          <p:spPr>
            <a:xfrm>
              <a:off x="1259431" y="14126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08D262-ECD0-4B05-B1EF-FC54C8A95939}"/>
              </a:ext>
            </a:extLst>
          </p:cNvPr>
          <p:cNvSpPr txBox="1"/>
          <p:nvPr/>
        </p:nvSpPr>
        <p:spPr>
          <a:xfrm>
            <a:off x="268688" y="220885"/>
            <a:ext cx="553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4D5156"/>
                </a:solidFill>
                <a:latin typeface="Montserrat" panose="00000500000000000000" pitchFamily="2" charset="0"/>
              </a:rPr>
              <a:t>Tela Exercícios – Ambiente </a:t>
            </a:r>
            <a:r>
              <a:rPr lang="pt-BR" b="1" dirty="0" err="1">
                <a:solidFill>
                  <a:srgbClr val="4D5156"/>
                </a:solidFill>
                <a:latin typeface="Montserrat" panose="00000500000000000000" pitchFamily="2" charset="0"/>
              </a:rPr>
              <a:t>Personal</a:t>
            </a:r>
            <a:endParaRPr lang="pt-BR" sz="1800" b="1" i="0" dirty="0">
              <a:solidFill>
                <a:srgbClr val="4D515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9094D7A-7941-4DE5-A9BF-802F25156FAE}"/>
              </a:ext>
            </a:extLst>
          </p:cNvPr>
          <p:cNvSpPr txBox="1"/>
          <p:nvPr/>
        </p:nvSpPr>
        <p:spPr>
          <a:xfrm>
            <a:off x="6477687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Listar alunos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0E7CC5A-A929-443C-81FC-BF5198F81CB5}"/>
              </a:ext>
            </a:extLst>
          </p:cNvPr>
          <p:cNvSpPr txBox="1"/>
          <p:nvPr/>
        </p:nvSpPr>
        <p:spPr>
          <a:xfrm>
            <a:off x="2824583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Exercícios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C32ACD-BD1E-4C25-909B-5AB1D4C3F911}"/>
              </a:ext>
            </a:extLst>
          </p:cNvPr>
          <p:cNvSpPr txBox="1"/>
          <p:nvPr/>
        </p:nvSpPr>
        <p:spPr>
          <a:xfrm>
            <a:off x="1241945" y="1798798"/>
            <a:ext cx="254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cs typeface="Aharoni" panose="02010803020104030203" pitchFamily="2" charset="-79"/>
              </a:rPr>
              <a:t>Exercícios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3F18F1-6968-449C-A21D-F25FC344A5FA}"/>
              </a:ext>
            </a:extLst>
          </p:cNvPr>
          <p:cNvSpPr/>
          <p:nvPr/>
        </p:nvSpPr>
        <p:spPr>
          <a:xfrm>
            <a:off x="905123" y="6043678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D4C25BB6-4BFB-4D28-A921-FEA90D8B78F7}"/>
              </a:ext>
            </a:extLst>
          </p:cNvPr>
          <p:cNvGrpSpPr/>
          <p:nvPr/>
        </p:nvGrpSpPr>
        <p:grpSpPr>
          <a:xfrm>
            <a:off x="6780941" y="2765062"/>
            <a:ext cx="1718870" cy="3020868"/>
            <a:chOff x="7159657" y="2765062"/>
            <a:chExt cx="1718870" cy="3020868"/>
          </a:xfrm>
        </p:grpSpPr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4108DF5F-9E57-4D6A-BFAE-4AD7292C0BD2}"/>
                </a:ext>
              </a:extLst>
            </p:cNvPr>
            <p:cNvGrpSpPr/>
            <p:nvPr/>
          </p:nvGrpSpPr>
          <p:grpSpPr>
            <a:xfrm>
              <a:off x="7159657" y="2765062"/>
              <a:ext cx="1718870" cy="3020868"/>
              <a:chOff x="7159657" y="2765062"/>
              <a:chExt cx="1718870" cy="3020868"/>
            </a:xfrm>
          </p:grpSpPr>
          <p:sp>
            <p:nvSpPr>
              <p:cNvPr id="225" name="Retângulo: Cantos Arredondados 224">
                <a:extLst>
                  <a:ext uri="{FF2B5EF4-FFF2-40B4-BE49-F238E27FC236}">
                    <a16:creationId xmlns:a16="http://schemas.microsoft.com/office/drawing/2014/main" id="{CE72156E-F748-496A-A778-70AC61CC30EE}"/>
                  </a:ext>
                </a:extLst>
              </p:cNvPr>
              <p:cNvSpPr/>
              <p:nvPr/>
            </p:nvSpPr>
            <p:spPr>
              <a:xfrm>
                <a:off x="7159657" y="2765062"/>
                <a:ext cx="1718870" cy="3020868"/>
              </a:xfrm>
              <a:prstGeom prst="roundRect">
                <a:avLst>
                  <a:gd name="adj" fmla="val 382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07">
                <a:extLst>
                  <a:ext uri="{FF2B5EF4-FFF2-40B4-BE49-F238E27FC236}">
                    <a16:creationId xmlns:a16="http://schemas.microsoft.com/office/drawing/2014/main" id="{7EE1692F-5D4D-4CBF-9DC5-A24EB485B3CC}"/>
                  </a:ext>
                </a:extLst>
              </p:cNvPr>
              <p:cNvSpPr/>
              <p:nvPr/>
            </p:nvSpPr>
            <p:spPr>
              <a:xfrm>
                <a:off x="7320444" y="3008800"/>
                <a:ext cx="1343392" cy="1088256"/>
              </a:xfrm>
              <a:prstGeom prst="roundRect">
                <a:avLst>
                  <a:gd name="adj" fmla="val 382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7" name="Retângulo: Cantos Arredondados 206">
              <a:extLst>
                <a:ext uri="{FF2B5EF4-FFF2-40B4-BE49-F238E27FC236}">
                  <a16:creationId xmlns:a16="http://schemas.microsoft.com/office/drawing/2014/main" id="{D35342B0-EC96-4ACB-9AB4-9DABA60289BD}"/>
                </a:ext>
              </a:extLst>
            </p:cNvPr>
            <p:cNvSpPr/>
            <p:nvPr/>
          </p:nvSpPr>
          <p:spPr>
            <a:xfrm>
              <a:off x="7514723" y="5210624"/>
              <a:ext cx="1008738" cy="37267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Atribuir</a:t>
              </a:r>
            </a:p>
          </p:txBody>
        </p:sp>
        <p:sp>
          <p:nvSpPr>
            <p:cNvPr id="217" name="Retângulo: Cantos Arredondados 216">
              <a:extLst>
                <a:ext uri="{FF2B5EF4-FFF2-40B4-BE49-F238E27FC236}">
                  <a16:creationId xmlns:a16="http://schemas.microsoft.com/office/drawing/2014/main" id="{1A2EBA73-DB67-475C-8E41-0ADBB22B34F2}"/>
                </a:ext>
              </a:extLst>
            </p:cNvPr>
            <p:cNvSpPr/>
            <p:nvPr/>
          </p:nvSpPr>
          <p:spPr>
            <a:xfrm>
              <a:off x="7320444" y="4268601"/>
              <a:ext cx="1343392" cy="3414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/>
                <a:t>Mat_Aluno</a:t>
              </a:r>
              <a:endParaRPr lang="pt-BR" dirty="0"/>
            </a:p>
          </p:txBody>
        </p:sp>
        <p:sp>
          <p:nvSpPr>
            <p:cNvPr id="206" name="Retângulo: Cantos Arredondados 205">
              <a:extLst>
                <a:ext uri="{FF2B5EF4-FFF2-40B4-BE49-F238E27FC236}">
                  <a16:creationId xmlns:a16="http://schemas.microsoft.com/office/drawing/2014/main" id="{7284019B-EE75-4EBE-BB0F-9D46D52F6853}"/>
                </a:ext>
              </a:extLst>
            </p:cNvPr>
            <p:cNvSpPr/>
            <p:nvPr/>
          </p:nvSpPr>
          <p:spPr>
            <a:xfrm>
              <a:off x="7320444" y="4676941"/>
              <a:ext cx="1343393" cy="3988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/>
                <a:t>Data</a:t>
              </a:r>
            </a:p>
          </p:txBody>
        </p:sp>
      </p:grpSp>
      <p:grpSp>
        <p:nvGrpSpPr>
          <p:cNvPr id="239" name="Agrupar 238">
            <a:extLst>
              <a:ext uri="{FF2B5EF4-FFF2-40B4-BE49-F238E27FC236}">
                <a16:creationId xmlns:a16="http://schemas.microsoft.com/office/drawing/2014/main" id="{D130A58E-B0AD-459E-9C8E-966DA597AEC1}"/>
              </a:ext>
            </a:extLst>
          </p:cNvPr>
          <p:cNvGrpSpPr/>
          <p:nvPr/>
        </p:nvGrpSpPr>
        <p:grpSpPr>
          <a:xfrm>
            <a:off x="1287013" y="2736893"/>
            <a:ext cx="1718870" cy="3020868"/>
            <a:chOff x="7159657" y="2765062"/>
            <a:chExt cx="1718870" cy="3020868"/>
          </a:xfrm>
        </p:grpSpPr>
        <p:grpSp>
          <p:nvGrpSpPr>
            <p:cNvPr id="233" name="Agrupar 232">
              <a:extLst>
                <a:ext uri="{FF2B5EF4-FFF2-40B4-BE49-F238E27FC236}">
                  <a16:creationId xmlns:a16="http://schemas.microsoft.com/office/drawing/2014/main" id="{2E117B65-E31D-435E-AD92-C40B6FF6CA81}"/>
                </a:ext>
              </a:extLst>
            </p:cNvPr>
            <p:cNvGrpSpPr/>
            <p:nvPr/>
          </p:nvGrpSpPr>
          <p:grpSpPr>
            <a:xfrm>
              <a:off x="7159657" y="2765062"/>
              <a:ext cx="1718870" cy="3020868"/>
              <a:chOff x="7159657" y="2765062"/>
              <a:chExt cx="1718870" cy="3020868"/>
            </a:xfrm>
          </p:grpSpPr>
          <p:sp>
            <p:nvSpPr>
              <p:cNvPr id="237" name="Retângulo: Cantos Arredondados 236">
                <a:extLst>
                  <a:ext uri="{FF2B5EF4-FFF2-40B4-BE49-F238E27FC236}">
                    <a16:creationId xmlns:a16="http://schemas.microsoft.com/office/drawing/2014/main" id="{59675145-2C97-4206-BDCD-15AB4B53CE85}"/>
                  </a:ext>
                </a:extLst>
              </p:cNvPr>
              <p:cNvSpPr/>
              <p:nvPr/>
            </p:nvSpPr>
            <p:spPr>
              <a:xfrm>
                <a:off x="7159657" y="2765062"/>
                <a:ext cx="1718870" cy="3020868"/>
              </a:xfrm>
              <a:prstGeom prst="roundRect">
                <a:avLst>
                  <a:gd name="adj" fmla="val 382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id="{ACB2C4F3-3900-4CD4-B042-2785D03E1938}"/>
                  </a:ext>
                </a:extLst>
              </p:cNvPr>
              <p:cNvSpPr/>
              <p:nvPr/>
            </p:nvSpPr>
            <p:spPr>
              <a:xfrm>
                <a:off x="7320444" y="3008800"/>
                <a:ext cx="1343392" cy="1088256"/>
              </a:xfrm>
              <a:prstGeom prst="roundRect">
                <a:avLst>
                  <a:gd name="adj" fmla="val 382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id="{A9110725-ED81-4FC8-8682-0F158C543447}"/>
                </a:ext>
              </a:extLst>
            </p:cNvPr>
            <p:cNvSpPr/>
            <p:nvPr/>
          </p:nvSpPr>
          <p:spPr>
            <a:xfrm>
              <a:off x="7514723" y="5210624"/>
              <a:ext cx="1008738" cy="37267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Atribuir</a:t>
              </a:r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id="{74DCD5E1-33C7-4A47-BE12-46FB66346548}"/>
                </a:ext>
              </a:extLst>
            </p:cNvPr>
            <p:cNvSpPr/>
            <p:nvPr/>
          </p:nvSpPr>
          <p:spPr>
            <a:xfrm>
              <a:off x="7320444" y="4268601"/>
              <a:ext cx="1343392" cy="3414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/>
                <a:t>Mat_Aluno</a:t>
              </a:r>
              <a:endParaRPr lang="pt-BR" dirty="0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id="{A90E6818-98E5-40C4-A622-4A63608E813E}"/>
                </a:ext>
              </a:extLst>
            </p:cNvPr>
            <p:cNvSpPr/>
            <p:nvPr/>
          </p:nvSpPr>
          <p:spPr>
            <a:xfrm>
              <a:off x="7320444" y="4676941"/>
              <a:ext cx="1343393" cy="3988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/>
                <a:t>Data</a:t>
              </a:r>
            </a:p>
          </p:txBody>
        </p:sp>
      </p:grpSp>
      <p:grpSp>
        <p:nvGrpSpPr>
          <p:cNvPr id="247" name="Agrupar 246">
            <a:extLst>
              <a:ext uri="{FF2B5EF4-FFF2-40B4-BE49-F238E27FC236}">
                <a16:creationId xmlns:a16="http://schemas.microsoft.com/office/drawing/2014/main" id="{11393EF2-F7F3-478B-8BC5-0DAF66C682F5}"/>
              </a:ext>
            </a:extLst>
          </p:cNvPr>
          <p:cNvGrpSpPr/>
          <p:nvPr/>
        </p:nvGrpSpPr>
        <p:grpSpPr>
          <a:xfrm>
            <a:off x="4084732" y="2769835"/>
            <a:ext cx="1718870" cy="3020868"/>
            <a:chOff x="7159657" y="2765062"/>
            <a:chExt cx="1718870" cy="3020868"/>
          </a:xfrm>
        </p:grpSpPr>
        <p:grpSp>
          <p:nvGrpSpPr>
            <p:cNvPr id="241" name="Agrupar 240">
              <a:extLst>
                <a:ext uri="{FF2B5EF4-FFF2-40B4-BE49-F238E27FC236}">
                  <a16:creationId xmlns:a16="http://schemas.microsoft.com/office/drawing/2014/main" id="{C0A23D9F-48A0-4F7E-990F-BFB020309FF1}"/>
                </a:ext>
              </a:extLst>
            </p:cNvPr>
            <p:cNvGrpSpPr/>
            <p:nvPr/>
          </p:nvGrpSpPr>
          <p:grpSpPr>
            <a:xfrm>
              <a:off x="7159657" y="2765062"/>
              <a:ext cx="1718870" cy="3020868"/>
              <a:chOff x="7159657" y="2765062"/>
              <a:chExt cx="1718870" cy="3020868"/>
            </a:xfrm>
          </p:grpSpPr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id="{76B52D89-09B8-4C1D-AC44-B31CDF1739C2}"/>
                  </a:ext>
                </a:extLst>
              </p:cNvPr>
              <p:cNvSpPr/>
              <p:nvPr/>
            </p:nvSpPr>
            <p:spPr>
              <a:xfrm>
                <a:off x="7159657" y="2765062"/>
                <a:ext cx="1718870" cy="3020868"/>
              </a:xfrm>
              <a:prstGeom prst="roundRect">
                <a:avLst>
                  <a:gd name="adj" fmla="val 382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id="{83AEA3D0-108D-46F9-90D4-ED940875E69A}"/>
                  </a:ext>
                </a:extLst>
              </p:cNvPr>
              <p:cNvSpPr/>
              <p:nvPr/>
            </p:nvSpPr>
            <p:spPr>
              <a:xfrm>
                <a:off x="7320444" y="3008800"/>
                <a:ext cx="1343392" cy="1088256"/>
              </a:xfrm>
              <a:prstGeom prst="roundRect">
                <a:avLst>
                  <a:gd name="adj" fmla="val 382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FF243AD4-64F5-4C24-8750-F64D27F698A4}"/>
                </a:ext>
              </a:extLst>
            </p:cNvPr>
            <p:cNvSpPr/>
            <p:nvPr/>
          </p:nvSpPr>
          <p:spPr>
            <a:xfrm>
              <a:off x="7514723" y="5210624"/>
              <a:ext cx="1008738" cy="37267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Atribuir</a:t>
              </a:r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id="{DD7B7C86-5B58-4703-975F-71ABBDA1C871}"/>
                </a:ext>
              </a:extLst>
            </p:cNvPr>
            <p:cNvSpPr/>
            <p:nvPr/>
          </p:nvSpPr>
          <p:spPr>
            <a:xfrm>
              <a:off x="7320444" y="4268601"/>
              <a:ext cx="1343392" cy="3414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/>
                <a:t>Mat_Aluno</a:t>
              </a:r>
              <a:endParaRPr lang="pt-BR" dirty="0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id="{02B6ADC9-2B7B-4B0C-BE2F-25262E59293E}"/>
                </a:ext>
              </a:extLst>
            </p:cNvPr>
            <p:cNvSpPr/>
            <p:nvPr/>
          </p:nvSpPr>
          <p:spPr>
            <a:xfrm>
              <a:off x="7320444" y="4676941"/>
              <a:ext cx="1343393" cy="3988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/>
                <a:t>Data</a:t>
              </a:r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id="{F20BE71A-D0B2-45CB-B6A8-48726E3BF4F4}"/>
              </a:ext>
            </a:extLst>
          </p:cNvPr>
          <p:cNvGrpSpPr/>
          <p:nvPr/>
        </p:nvGrpSpPr>
        <p:grpSpPr>
          <a:xfrm>
            <a:off x="9477151" y="2773010"/>
            <a:ext cx="1718870" cy="3020868"/>
            <a:chOff x="7159657" y="2765062"/>
            <a:chExt cx="1718870" cy="3020868"/>
          </a:xfrm>
        </p:grpSpPr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06646C9A-F08D-40B4-B124-524F6C6B9F77}"/>
                </a:ext>
              </a:extLst>
            </p:cNvPr>
            <p:cNvGrpSpPr/>
            <p:nvPr/>
          </p:nvGrpSpPr>
          <p:grpSpPr>
            <a:xfrm>
              <a:off x="7159657" y="2765062"/>
              <a:ext cx="1718870" cy="3020868"/>
              <a:chOff x="7159657" y="2765062"/>
              <a:chExt cx="1718870" cy="3020868"/>
            </a:xfrm>
          </p:grpSpPr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id="{01B439EC-A602-432A-8986-52A5F22F6736}"/>
                  </a:ext>
                </a:extLst>
              </p:cNvPr>
              <p:cNvSpPr/>
              <p:nvPr/>
            </p:nvSpPr>
            <p:spPr>
              <a:xfrm>
                <a:off x="7159657" y="2765062"/>
                <a:ext cx="1718870" cy="3020868"/>
              </a:xfrm>
              <a:prstGeom prst="roundRect">
                <a:avLst>
                  <a:gd name="adj" fmla="val 382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id="{58563EE0-606F-49AD-8AFE-660842C31A36}"/>
                  </a:ext>
                </a:extLst>
              </p:cNvPr>
              <p:cNvSpPr/>
              <p:nvPr/>
            </p:nvSpPr>
            <p:spPr>
              <a:xfrm>
                <a:off x="7320444" y="3008800"/>
                <a:ext cx="1343392" cy="1088256"/>
              </a:xfrm>
              <a:prstGeom prst="roundRect">
                <a:avLst>
                  <a:gd name="adj" fmla="val 382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id="{61616C6F-9052-4CCF-A2B7-98049DD4448C}"/>
                </a:ext>
              </a:extLst>
            </p:cNvPr>
            <p:cNvSpPr/>
            <p:nvPr/>
          </p:nvSpPr>
          <p:spPr>
            <a:xfrm>
              <a:off x="7514723" y="5210624"/>
              <a:ext cx="1008738" cy="37267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Atribuir</a:t>
              </a:r>
            </a:p>
          </p:txBody>
        </p:sp>
        <p:sp>
          <p:nvSpPr>
            <p:cNvPr id="251" name="Retângulo: Cantos Arredondados 250">
              <a:extLst>
                <a:ext uri="{FF2B5EF4-FFF2-40B4-BE49-F238E27FC236}">
                  <a16:creationId xmlns:a16="http://schemas.microsoft.com/office/drawing/2014/main" id="{7F0142B6-4492-4F2F-943F-2266B083088E}"/>
                </a:ext>
              </a:extLst>
            </p:cNvPr>
            <p:cNvSpPr/>
            <p:nvPr/>
          </p:nvSpPr>
          <p:spPr>
            <a:xfrm>
              <a:off x="7320444" y="4268601"/>
              <a:ext cx="1343392" cy="3414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/>
                <a:t>Mat_Aluno</a:t>
              </a:r>
              <a:endParaRPr lang="pt-BR" dirty="0"/>
            </a:p>
          </p:txBody>
        </p:sp>
        <p:sp>
          <p:nvSpPr>
            <p:cNvPr id="252" name="Retângulo: Cantos Arredondados 251">
              <a:extLst>
                <a:ext uri="{FF2B5EF4-FFF2-40B4-BE49-F238E27FC236}">
                  <a16:creationId xmlns:a16="http://schemas.microsoft.com/office/drawing/2014/main" id="{92F783D7-FD82-4627-B2F5-5B8B4B26C018}"/>
                </a:ext>
              </a:extLst>
            </p:cNvPr>
            <p:cNvSpPr/>
            <p:nvPr/>
          </p:nvSpPr>
          <p:spPr>
            <a:xfrm>
              <a:off x="7320444" y="4676941"/>
              <a:ext cx="1343393" cy="3988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/>
                <a:t>Data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411FE3-0022-46CD-8B35-EC68E901FF67}"/>
              </a:ext>
            </a:extLst>
          </p:cNvPr>
          <p:cNvSpPr txBox="1"/>
          <p:nvPr/>
        </p:nvSpPr>
        <p:spPr>
          <a:xfrm>
            <a:off x="4657429" y="130253"/>
            <a:ext cx="3623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O </a:t>
            </a:r>
            <a:r>
              <a:rPr lang="pt-BR" dirty="0" err="1"/>
              <a:t>Personal</a:t>
            </a:r>
            <a:r>
              <a:rPr lang="pt-BR" dirty="0"/>
              <a:t> pode atribuir os exercícios para determinados alunos</a:t>
            </a:r>
          </a:p>
        </p:txBody>
      </p:sp>
    </p:spTree>
    <p:extLst>
      <p:ext uri="{BB962C8B-B14F-4D97-AF65-F5344CB8AC3E}">
        <p14:creationId xmlns:p14="http://schemas.microsoft.com/office/powerpoint/2010/main" val="270697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AF7F2DE-8DF4-451D-9B81-74413FD5C172}"/>
              </a:ext>
            </a:extLst>
          </p:cNvPr>
          <p:cNvSpPr/>
          <p:nvPr/>
        </p:nvSpPr>
        <p:spPr>
          <a:xfrm>
            <a:off x="894963" y="856532"/>
            <a:ext cx="10982960" cy="5812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u="sng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66780F-B946-4202-857E-B8E6A874422E}"/>
              </a:ext>
            </a:extLst>
          </p:cNvPr>
          <p:cNvSpPr/>
          <p:nvPr/>
        </p:nvSpPr>
        <p:spPr>
          <a:xfrm>
            <a:off x="905123" y="866692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63834F-CB45-4B2A-AD52-7B0CDC31CC4C}"/>
              </a:ext>
            </a:extLst>
          </p:cNvPr>
          <p:cNvSpPr txBox="1"/>
          <p:nvPr/>
        </p:nvSpPr>
        <p:spPr>
          <a:xfrm>
            <a:off x="4590711" y="1072070"/>
            <a:ext cx="1994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Progresso e Metas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08AB78-FC15-46D4-B85A-88F37F68431A}"/>
              </a:ext>
            </a:extLst>
          </p:cNvPr>
          <p:cNvSpPr txBox="1"/>
          <p:nvPr/>
        </p:nvSpPr>
        <p:spPr>
          <a:xfrm>
            <a:off x="8364662" y="1072070"/>
            <a:ext cx="1695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Fazer registro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D38581-C466-462A-8D4C-E2BA292AC7FE}"/>
              </a:ext>
            </a:extLst>
          </p:cNvPr>
          <p:cNvSpPr txBox="1"/>
          <p:nvPr/>
        </p:nvSpPr>
        <p:spPr>
          <a:xfrm>
            <a:off x="10073640" y="1072070"/>
            <a:ext cx="108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Sair</a:t>
            </a:r>
            <a:endParaRPr lang="pt-BR" sz="1400" dirty="0">
              <a:latin typeface="Montserrat" panose="00000500000000000000" pitchFamily="2" charset="0"/>
            </a:endParaRPr>
          </a:p>
        </p:txBody>
      </p:sp>
      <p:grpSp>
        <p:nvGrpSpPr>
          <p:cNvPr id="27" name="Gráfico 20" descr="Bolhas">
            <a:extLst>
              <a:ext uri="{FF2B5EF4-FFF2-40B4-BE49-F238E27FC236}">
                <a16:creationId xmlns:a16="http://schemas.microsoft.com/office/drawing/2014/main" id="{C5D196B2-BCB2-4F53-809D-E59F39E18444}"/>
              </a:ext>
            </a:extLst>
          </p:cNvPr>
          <p:cNvGrpSpPr/>
          <p:nvPr/>
        </p:nvGrpSpPr>
        <p:grpSpPr>
          <a:xfrm>
            <a:off x="1181680" y="971167"/>
            <a:ext cx="455449" cy="483778"/>
            <a:chOff x="933200" y="674462"/>
            <a:chExt cx="914400" cy="914400"/>
          </a:xfrm>
          <a:solidFill>
            <a:srgbClr val="0070C0"/>
          </a:soli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939C5A0-6972-46A2-BDC2-B592C1A2D1DC}"/>
                </a:ext>
              </a:extLst>
            </p:cNvPr>
            <p:cNvSpPr/>
            <p:nvPr/>
          </p:nvSpPr>
          <p:spPr>
            <a:xfrm>
              <a:off x="1297531" y="950687"/>
              <a:ext cx="285337" cy="271653"/>
            </a:xfrm>
            <a:custGeom>
              <a:avLst/>
              <a:gdLst>
                <a:gd name="connsiteX0" fmla="*/ 142875 w 285337"/>
                <a:gd name="connsiteY0" fmla="*/ 0 h 271653"/>
                <a:gd name="connsiteX1" fmla="*/ 0 w 285337"/>
                <a:gd name="connsiteY1" fmla="*/ 142875 h 271653"/>
                <a:gd name="connsiteX2" fmla="*/ 0 w 285337"/>
                <a:gd name="connsiteY2" fmla="*/ 152400 h 271653"/>
                <a:gd name="connsiteX3" fmla="*/ 190228 w 285337"/>
                <a:gd name="connsiteY3" fmla="*/ 218080 h 271653"/>
                <a:gd name="connsiteX4" fmla="*/ 204311 w 285337"/>
                <a:gd name="connsiteY4" fmla="*/ 271653 h 271653"/>
                <a:gd name="connsiteX5" fmla="*/ 271208 w 285337"/>
                <a:gd name="connsiteY5" fmla="*/ 80993 h 271653"/>
                <a:gd name="connsiteX6" fmla="*/ 142875 w 285337"/>
                <a:gd name="connsiteY6" fmla="*/ 0 h 271653"/>
                <a:gd name="connsiteX7" fmla="*/ 238125 w 285337"/>
                <a:gd name="connsiteY7" fmla="*/ 133350 h 271653"/>
                <a:gd name="connsiteX8" fmla="*/ 228600 w 285337"/>
                <a:gd name="connsiteY8" fmla="*/ 123825 h 271653"/>
                <a:gd name="connsiteX9" fmla="*/ 161925 w 285337"/>
                <a:gd name="connsiteY9" fmla="*/ 57150 h 271653"/>
                <a:gd name="connsiteX10" fmla="*/ 152400 w 285337"/>
                <a:gd name="connsiteY10" fmla="*/ 47625 h 271653"/>
                <a:gd name="connsiteX11" fmla="*/ 161925 w 285337"/>
                <a:gd name="connsiteY11" fmla="*/ 38100 h 271653"/>
                <a:gd name="connsiteX12" fmla="*/ 247650 w 285337"/>
                <a:gd name="connsiteY12" fmla="*/ 123825 h 271653"/>
                <a:gd name="connsiteX13" fmla="*/ 238125 w 285337"/>
                <a:gd name="connsiteY13" fmla="*/ 133350 h 27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337" h="271653">
                  <a:moveTo>
                    <a:pt x="142875" y="0"/>
                  </a:moveTo>
                  <a:cubicBezTo>
                    <a:pt x="63967" y="0"/>
                    <a:pt x="0" y="63967"/>
                    <a:pt x="0" y="142875"/>
                  </a:cubicBezTo>
                  <a:cubicBezTo>
                    <a:pt x="0" y="146018"/>
                    <a:pt x="0" y="149066"/>
                    <a:pt x="0" y="152400"/>
                  </a:cubicBezTo>
                  <a:cubicBezTo>
                    <a:pt x="70667" y="118007"/>
                    <a:pt x="155835" y="147413"/>
                    <a:pt x="190228" y="218080"/>
                  </a:cubicBezTo>
                  <a:cubicBezTo>
                    <a:pt x="198387" y="234843"/>
                    <a:pt x="203171" y="253045"/>
                    <a:pt x="204311" y="271653"/>
                  </a:cubicBezTo>
                  <a:cubicBezTo>
                    <a:pt x="275433" y="237476"/>
                    <a:pt x="305385" y="152115"/>
                    <a:pt x="271208" y="80993"/>
                  </a:cubicBezTo>
                  <a:cubicBezTo>
                    <a:pt x="247489" y="31631"/>
                    <a:pt x="197640" y="171"/>
                    <a:pt x="142875" y="0"/>
                  </a:cubicBezTo>
                  <a:close/>
                  <a:moveTo>
                    <a:pt x="238125" y="133350"/>
                  </a:moveTo>
                  <a:cubicBezTo>
                    <a:pt x="232864" y="133350"/>
                    <a:pt x="228600" y="129086"/>
                    <a:pt x="228600" y="123825"/>
                  </a:cubicBezTo>
                  <a:cubicBezTo>
                    <a:pt x="228600" y="87001"/>
                    <a:pt x="198749" y="57150"/>
                    <a:pt x="161925" y="57150"/>
                  </a:cubicBezTo>
                  <a:cubicBezTo>
                    <a:pt x="156664" y="57150"/>
                    <a:pt x="152400" y="52886"/>
                    <a:pt x="152400" y="47625"/>
                  </a:cubicBezTo>
                  <a:cubicBezTo>
                    <a:pt x="152400" y="42364"/>
                    <a:pt x="156664" y="38100"/>
                    <a:pt x="161925" y="38100"/>
                  </a:cubicBezTo>
                  <a:cubicBezTo>
                    <a:pt x="209270" y="38100"/>
                    <a:pt x="247650" y="76480"/>
                    <a:pt x="247650" y="123825"/>
                  </a:cubicBezTo>
                  <a:cubicBezTo>
                    <a:pt x="247650" y="129086"/>
                    <a:pt x="243386" y="133350"/>
                    <a:pt x="238125" y="133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0453B5C-372B-4D42-B97F-3DAA2A742163}"/>
                </a:ext>
              </a:extLst>
            </p:cNvPr>
            <p:cNvSpPr/>
            <p:nvPr/>
          </p:nvSpPr>
          <p:spPr>
            <a:xfrm>
              <a:off x="1235618" y="1107849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00025 w 247650"/>
                <a:gd name="connsiteY5" fmla="*/ 114300 h 247650"/>
                <a:gd name="connsiteX6" fmla="*/ 190500 w 247650"/>
                <a:gd name="connsiteY6" fmla="*/ 104775 h 247650"/>
                <a:gd name="connsiteX7" fmla="*/ 142875 w 247650"/>
                <a:gd name="connsiteY7" fmla="*/ 57150 h 247650"/>
                <a:gd name="connsiteX8" fmla="*/ 133350 w 247650"/>
                <a:gd name="connsiteY8" fmla="*/ 47625 h 247650"/>
                <a:gd name="connsiteX9" fmla="*/ 142875 w 247650"/>
                <a:gd name="connsiteY9" fmla="*/ 38100 h 247650"/>
                <a:gd name="connsiteX10" fmla="*/ 209550 w 247650"/>
                <a:gd name="connsiteY10" fmla="*/ 104775 h 247650"/>
                <a:gd name="connsiteX11" fmla="*/ 200025 w 247650"/>
                <a:gd name="connsiteY11" fmla="*/ 1143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650" y="55438"/>
                    <a:pt x="192212" y="0"/>
                    <a:pt x="123825" y="0"/>
                  </a:cubicBezTo>
                  <a:close/>
                  <a:moveTo>
                    <a:pt x="200025" y="114300"/>
                  </a:moveTo>
                  <a:cubicBezTo>
                    <a:pt x="194764" y="114300"/>
                    <a:pt x="190500" y="110036"/>
                    <a:pt x="190500" y="104775"/>
                  </a:cubicBezTo>
                  <a:cubicBezTo>
                    <a:pt x="190500" y="78473"/>
                    <a:pt x="169177" y="57150"/>
                    <a:pt x="142875" y="57150"/>
                  </a:cubicBezTo>
                  <a:cubicBezTo>
                    <a:pt x="137614" y="57150"/>
                    <a:pt x="133350" y="52886"/>
                    <a:pt x="133350" y="47625"/>
                  </a:cubicBezTo>
                  <a:cubicBezTo>
                    <a:pt x="133350" y="42364"/>
                    <a:pt x="137614" y="38100"/>
                    <a:pt x="142875" y="38100"/>
                  </a:cubicBezTo>
                  <a:cubicBezTo>
                    <a:pt x="179699" y="38100"/>
                    <a:pt x="209550" y="67951"/>
                    <a:pt x="209550" y="104775"/>
                  </a:cubicBezTo>
                  <a:cubicBezTo>
                    <a:pt x="209550" y="110036"/>
                    <a:pt x="205286" y="114300"/>
                    <a:pt x="20002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1CECBD2-D145-40B0-AC61-8D124F7EA4E1}"/>
                </a:ext>
              </a:extLst>
            </p:cNvPr>
            <p:cNvSpPr/>
            <p:nvPr/>
          </p:nvSpPr>
          <p:spPr>
            <a:xfrm>
              <a:off x="1083218" y="955449"/>
              <a:ext cx="171450" cy="171450"/>
            </a:xfrm>
            <a:custGeom>
              <a:avLst/>
              <a:gdLst>
                <a:gd name="connsiteX0" fmla="*/ 85725 w 171450"/>
                <a:gd name="connsiteY0" fmla="*/ 0 h 171450"/>
                <a:gd name="connsiteX1" fmla="*/ 0 w 171450"/>
                <a:gd name="connsiteY1" fmla="*/ 85725 h 171450"/>
                <a:gd name="connsiteX2" fmla="*/ 85725 w 171450"/>
                <a:gd name="connsiteY2" fmla="*/ 171450 h 171450"/>
                <a:gd name="connsiteX3" fmla="*/ 171450 w 171450"/>
                <a:gd name="connsiteY3" fmla="*/ 85725 h 171450"/>
                <a:gd name="connsiteX4" fmla="*/ 85725 w 171450"/>
                <a:gd name="connsiteY4" fmla="*/ 0 h 171450"/>
                <a:gd name="connsiteX5" fmla="*/ 128588 w 171450"/>
                <a:gd name="connsiteY5" fmla="*/ 80963 h 171450"/>
                <a:gd name="connsiteX6" fmla="*/ 119063 w 171450"/>
                <a:gd name="connsiteY6" fmla="*/ 71438 h 171450"/>
                <a:gd name="connsiteX7" fmla="*/ 100013 w 171450"/>
                <a:gd name="connsiteY7" fmla="*/ 52388 h 171450"/>
                <a:gd name="connsiteX8" fmla="*/ 90488 w 171450"/>
                <a:gd name="connsiteY8" fmla="*/ 42863 h 171450"/>
                <a:gd name="connsiteX9" fmla="*/ 100013 w 171450"/>
                <a:gd name="connsiteY9" fmla="*/ 33338 h 171450"/>
                <a:gd name="connsiteX10" fmla="*/ 138113 w 171450"/>
                <a:gd name="connsiteY10" fmla="*/ 71438 h 171450"/>
                <a:gd name="connsiteX11" fmla="*/ 128588 w 171450"/>
                <a:gd name="connsiteY11" fmla="*/ 8096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lose/>
                  <a:moveTo>
                    <a:pt x="128588" y="80963"/>
                  </a:moveTo>
                  <a:cubicBezTo>
                    <a:pt x="123327" y="80963"/>
                    <a:pt x="119063" y="76698"/>
                    <a:pt x="119063" y="71438"/>
                  </a:cubicBezTo>
                  <a:cubicBezTo>
                    <a:pt x="119063" y="60916"/>
                    <a:pt x="110534" y="52388"/>
                    <a:pt x="100013" y="52388"/>
                  </a:cubicBezTo>
                  <a:cubicBezTo>
                    <a:pt x="94752" y="52388"/>
                    <a:pt x="90488" y="48123"/>
                    <a:pt x="90488" y="42863"/>
                  </a:cubicBezTo>
                  <a:cubicBezTo>
                    <a:pt x="90488" y="37602"/>
                    <a:pt x="94752" y="33338"/>
                    <a:pt x="100013" y="33338"/>
                  </a:cubicBezTo>
                  <a:cubicBezTo>
                    <a:pt x="121054" y="33338"/>
                    <a:pt x="138113" y="50396"/>
                    <a:pt x="138113" y="71438"/>
                  </a:cubicBezTo>
                  <a:cubicBezTo>
                    <a:pt x="138113" y="76698"/>
                    <a:pt x="133848" y="80963"/>
                    <a:pt x="128588" y="80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B47F066-A70B-4DA4-AE79-670C506CCC3B}"/>
                </a:ext>
              </a:extLst>
            </p:cNvPr>
            <p:cNvSpPr/>
            <p:nvPr/>
          </p:nvSpPr>
          <p:spPr>
            <a:xfrm>
              <a:off x="1540418" y="1317399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142875 w 190500"/>
                <a:gd name="connsiteY5" fmla="*/ 92107 h 190500"/>
                <a:gd name="connsiteX6" fmla="*/ 131731 w 190500"/>
                <a:gd name="connsiteY6" fmla="*/ 80963 h 190500"/>
                <a:gd name="connsiteX7" fmla="*/ 109538 w 190500"/>
                <a:gd name="connsiteY7" fmla="*/ 58769 h 190500"/>
                <a:gd name="connsiteX8" fmla="*/ 98393 w 190500"/>
                <a:gd name="connsiteY8" fmla="*/ 47625 h 190500"/>
                <a:gd name="connsiteX9" fmla="*/ 109538 w 190500"/>
                <a:gd name="connsiteY9" fmla="*/ 36481 h 190500"/>
                <a:gd name="connsiteX10" fmla="*/ 154019 w 190500"/>
                <a:gd name="connsiteY10" fmla="*/ 80963 h 190500"/>
                <a:gd name="connsiteX11" fmla="*/ 142875 w 190500"/>
                <a:gd name="connsiteY11" fmla="*/ 9210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142875" y="92107"/>
                  </a:moveTo>
                  <a:cubicBezTo>
                    <a:pt x="136742" y="92055"/>
                    <a:pt x="131782" y="87096"/>
                    <a:pt x="131731" y="80963"/>
                  </a:cubicBezTo>
                  <a:cubicBezTo>
                    <a:pt x="131731" y="68706"/>
                    <a:pt x="121794" y="58769"/>
                    <a:pt x="109538" y="58769"/>
                  </a:cubicBezTo>
                  <a:cubicBezTo>
                    <a:pt x="103382" y="58769"/>
                    <a:pt x="98393" y="53780"/>
                    <a:pt x="98393" y="47625"/>
                  </a:cubicBezTo>
                  <a:cubicBezTo>
                    <a:pt x="98393" y="41470"/>
                    <a:pt x="103382" y="36481"/>
                    <a:pt x="109538" y="36481"/>
                  </a:cubicBezTo>
                  <a:cubicBezTo>
                    <a:pt x="134082" y="36533"/>
                    <a:pt x="153967" y="56418"/>
                    <a:pt x="154019" y="80963"/>
                  </a:cubicBezTo>
                  <a:cubicBezTo>
                    <a:pt x="153968" y="87096"/>
                    <a:pt x="149008" y="92055"/>
                    <a:pt x="142875" y="92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4CCC288-8C84-4759-9AD2-1ADF1FE06BA4}"/>
                </a:ext>
              </a:extLst>
            </p:cNvPr>
            <p:cNvSpPr/>
            <p:nvPr/>
          </p:nvSpPr>
          <p:spPr>
            <a:xfrm>
              <a:off x="1547848" y="820004"/>
              <a:ext cx="137540" cy="137540"/>
            </a:xfrm>
            <a:custGeom>
              <a:avLst/>
              <a:gdLst>
                <a:gd name="connsiteX0" fmla="*/ 137541 w 137540"/>
                <a:gd name="connsiteY0" fmla="*/ 68771 h 137540"/>
                <a:gd name="connsiteX1" fmla="*/ 68771 w 137540"/>
                <a:gd name="connsiteY1" fmla="*/ 137541 h 137540"/>
                <a:gd name="connsiteX2" fmla="*/ 0 w 137540"/>
                <a:gd name="connsiteY2" fmla="*/ 68771 h 137540"/>
                <a:gd name="connsiteX3" fmla="*/ 68771 w 137540"/>
                <a:gd name="connsiteY3" fmla="*/ 0 h 137540"/>
                <a:gd name="connsiteX4" fmla="*/ 137541 w 137540"/>
                <a:gd name="connsiteY4" fmla="*/ 68771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40" h="137540">
                  <a:moveTo>
                    <a:pt x="137541" y="68771"/>
                  </a:moveTo>
                  <a:cubicBezTo>
                    <a:pt x="137541" y="106751"/>
                    <a:pt x="106751" y="137541"/>
                    <a:pt x="68771" y="137541"/>
                  </a:cubicBezTo>
                  <a:cubicBezTo>
                    <a:pt x="30790" y="137541"/>
                    <a:pt x="0" y="106751"/>
                    <a:pt x="0" y="68771"/>
                  </a:cubicBezTo>
                  <a:cubicBezTo>
                    <a:pt x="0" y="30790"/>
                    <a:pt x="30790" y="0"/>
                    <a:pt x="68771" y="0"/>
                  </a:cubicBezTo>
                  <a:cubicBezTo>
                    <a:pt x="106751" y="0"/>
                    <a:pt x="137541" y="30790"/>
                    <a:pt x="137541" y="68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B1460B5-5FEA-4526-BEF7-D6BADDE974F1}"/>
                </a:ext>
              </a:extLst>
            </p:cNvPr>
            <p:cNvSpPr/>
            <p:nvPr/>
          </p:nvSpPr>
          <p:spPr>
            <a:xfrm>
              <a:off x="1054643" y="130787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BB0CC08-4E9B-4D83-82B9-8B76754F835E}"/>
                </a:ext>
              </a:extLst>
            </p:cNvPr>
            <p:cNvSpPr/>
            <p:nvPr/>
          </p:nvSpPr>
          <p:spPr>
            <a:xfrm>
              <a:off x="1200185" y="753329"/>
              <a:ext cx="118490" cy="118490"/>
            </a:xfrm>
            <a:custGeom>
              <a:avLst/>
              <a:gdLst>
                <a:gd name="connsiteX0" fmla="*/ 118491 w 118490"/>
                <a:gd name="connsiteY0" fmla="*/ 59246 h 118490"/>
                <a:gd name="connsiteX1" fmla="*/ 59246 w 118490"/>
                <a:gd name="connsiteY1" fmla="*/ 118491 h 118490"/>
                <a:gd name="connsiteX2" fmla="*/ 0 w 118490"/>
                <a:gd name="connsiteY2" fmla="*/ 59245 h 118490"/>
                <a:gd name="connsiteX3" fmla="*/ 59246 w 118490"/>
                <a:gd name="connsiteY3" fmla="*/ 0 h 118490"/>
                <a:gd name="connsiteX4" fmla="*/ 118491 w 118490"/>
                <a:gd name="connsiteY4" fmla="*/ 59246 h 1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0" h="118490">
                  <a:moveTo>
                    <a:pt x="118491" y="59246"/>
                  </a:moveTo>
                  <a:cubicBezTo>
                    <a:pt x="118491" y="91966"/>
                    <a:pt x="91966" y="118491"/>
                    <a:pt x="59246" y="118491"/>
                  </a:cubicBezTo>
                  <a:cubicBezTo>
                    <a:pt x="26525" y="118491"/>
                    <a:pt x="0" y="91966"/>
                    <a:pt x="0" y="59245"/>
                  </a:cubicBezTo>
                  <a:cubicBezTo>
                    <a:pt x="0" y="26525"/>
                    <a:pt x="26525" y="0"/>
                    <a:pt x="59246" y="0"/>
                  </a:cubicBezTo>
                  <a:cubicBezTo>
                    <a:pt x="91966" y="0"/>
                    <a:pt x="118491" y="26525"/>
                    <a:pt x="118491" y="59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6B2A9EE-0DB7-450D-BB90-D38ABBE55053}"/>
                </a:ext>
              </a:extLst>
            </p:cNvPr>
            <p:cNvSpPr/>
            <p:nvPr/>
          </p:nvSpPr>
          <p:spPr>
            <a:xfrm>
              <a:off x="1068931" y="8316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9BC9C5E-636D-4229-BA31-084B6B8CD9CB}"/>
                </a:ext>
              </a:extLst>
            </p:cNvPr>
            <p:cNvSpPr/>
            <p:nvPr/>
          </p:nvSpPr>
          <p:spPr>
            <a:xfrm>
              <a:off x="1640431" y="120309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30BC6B6C-EFDD-416D-BAA0-0BC33B50C520}"/>
                </a:ext>
              </a:extLst>
            </p:cNvPr>
            <p:cNvSpPr/>
            <p:nvPr/>
          </p:nvSpPr>
          <p:spPr>
            <a:xfrm>
              <a:off x="1259431" y="14126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08D262-ECD0-4B05-B1EF-FC54C8A95939}"/>
              </a:ext>
            </a:extLst>
          </p:cNvPr>
          <p:cNvSpPr txBox="1"/>
          <p:nvPr/>
        </p:nvSpPr>
        <p:spPr>
          <a:xfrm>
            <a:off x="268688" y="220885"/>
            <a:ext cx="553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4D5156"/>
                </a:solidFill>
                <a:latin typeface="Montserrat" panose="00000500000000000000" pitchFamily="2" charset="0"/>
              </a:rPr>
              <a:t>Tela Inicial/</a:t>
            </a:r>
            <a:r>
              <a:rPr lang="pt-BR" b="1" dirty="0" err="1">
                <a:solidFill>
                  <a:srgbClr val="4D5156"/>
                </a:solidFill>
                <a:latin typeface="Montserrat" panose="00000500000000000000" pitchFamily="2" charset="0"/>
              </a:rPr>
              <a:t>ListaExercios</a:t>
            </a:r>
            <a:r>
              <a:rPr lang="pt-BR" b="1" dirty="0">
                <a:solidFill>
                  <a:srgbClr val="4D5156"/>
                </a:solidFill>
                <a:latin typeface="Montserrat" panose="00000500000000000000" pitchFamily="2" charset="0"/>
              </a:rPr>
              <a:t> - Aluno</a:t>
            </a:r>
            <a:endParaRPr lang="pt-BR" sz="1800" b="1" i="0" dirty="0">
              <a:solidFill>
                <a:srgbClr val="4D515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9094D7A-7941-4DE5-A9BF-802F25156FAE}"/>
              </a:ext>
            </a:extLst>
          </p:cNvPr>
          <p:cNvSpPr txBox="1"/>
          <p:nvPr/>
        </p:nvSpPr>
        <p:spPr>
          <a:xfrm>
            <a:off x="6598534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Avaliações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0E7CC5A-A929-443C-81FC-BF5198F81CB5}"/>
              </a:ext>
            </a:extLst>
          </p:cNvPr>
          <p:cNvSpPr txBox="1"/>
          <p:nvPr/>
        </p:nvSpPr>
        <p:spPr>
          <a:xfrm>
            <a:off x="2824583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Exercícios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09C7F3-DFFF-4DEB-8D30-15A82F65EFBE}"/>
              </a:ext>
            </a:extLst>
          </p:cNvPr>
          <p:cNvSpPr/>
          <p:nvPr/>
        </p:nvSpPr>
        <p:spPr>
          <a:xfrm>
            <a:off x="905123" y="1515368"/>
            <a:ext cx="10982959" cy="110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606A051-8F0A-4270-A5B2-C6E8E7D48FDB}"/>
              </a:ext>
            </a:extLst>
          </p:cNvPr>
          <p:cNvGrpSpPr/>
          <p:nvPr/>
        </p:nvGrpSpPr>
        <p:grpSpPr>
          <a:xfrm>
            <a:off x="1358404" y="2778697"/>
            <a:ext cx="2005780" cy="3020868"/>
            <a:chOff x="1579010" y="2898897"/>
            <a:chExt cx="2005780" cy="3020868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FFFDFC9E-64AE-40BC-8137-EDB579C0D29A}"/>
                </a:ext>
              </a:extLst>
            </p:cNvPr>
            <p:cNvGrpSpPr/>
            <p:nvPr/>
          </p:nvGrpSpPr>
          <p:grpSpPr>
            <a:xfrm>
              <a:off x="1579010" y="2898897"/>
              <a:ext cx="2005779" cy="3020868"/>
              <a:chOff x="7159657" y="2765062"/>
              <a:chExt cx="1718870" cy="3020868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690F32C7-89AC-4547-88B7-B720367D61A8}"/>
                  </a:ext>
                </a:extLst>
              </p:cNvPr>
              <p:cNvGrpSpPr/>
              <p:nvPr/>
            </p:nvGrpSpPr>
            <p:grpSpPr>
              <a:xfrm>
                <a:off x="7159657" y="2765062"/>
                <a:ext cx="1718870" cy="3020868"/>
                <a:chOff x="7159657" y="2765062"/>
                <a:chExt cx="1718870" cy="3020868"/>
              </a:xfrm>
            </p:grpSpPr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5E44CB1A-AE98-402D-8C7E-94B95BCE20D0}"/>
                    </a:ext>
                  </a:extLst>
                </p:cNvPr>
                <p:cNvSpPr/>
                <p:nvPr/>
              </p:nvSpPr>
              <p:spPr>
                <a:xfrm>
                  <a:off x="7159657" y="2765062"/>
                  <a:ext cx="1718870" cy="3020868"/>
                </a:xfrm>
                <a:prstGeom prst="roundRect">
                  <a:avLst>
                    <a:gd name="adj" fmla="val 382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37">
                  <a:extLst>
                    <a:ext uri="{FF2B5EF4-FFF2-40B4-BE49-F238E27FC236}">
                      <a16:creationId xmlns:a16="http://schemas.microsoft.com/office/drawing/2014/main" id="{F31367AD-A39D-4A96-97D7-9A3AC8E218AA}"/>
                    </a:ext>
                  </a:extLst>
                </p:cNvPr>
                <p:cNvSpPr/>
                <p:nvPr/>
              </p:nvSpPr>
              <p:spPr>
                <a:xfrm>
                  <a:off x="7320444" y="3008800"/>
                  <a:ext cx="1343392" cy="1088256"/>
                </a:xfrm>
                <a:prstGeom prst="roundRect">
                  <a:avLst>
                    <a:gd name="adj" fmla="val 382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65C0D6E7-9A1F-4D9E-B3F7-8D0E8CE5B76C}"/>
                  </a:ext>
                </a:extLst>
              </p:cNvPr>
              <p:cNvSpPr/>
              <p:nvPr/>
            </p:nvSpPr>
            <p:spPr>
              <a:xfrm>
                <a:off x="7339674" y="4373316"/>
                <a:ext cx="1343393" cy="39883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/>
                  <a:t>Data</a:t>
                </a:r>
              </a:p>
            </p:txBody>
          </p:sp>
        </p:grp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03A9AFB-5E0C-4C28-B618-841102520196}"/>
                </a:ext>
              </a:extLst>
            </p:cNvPr>
            <p:cNvSpPr/>
            <p:nvPr/>
          </p:nvSpPr>
          <p:spPr>
            <a:xfrm>
              <a:off x="1759028" y="5156089"/>
              <a:ext cx="262003" cy="2489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76F92D3-FBBF-4170-B409-A53E84B1D3D8}"/>
                </a:ext>
              </a:extLst>
            </p:cNvPr>
            <p:cNvSpPr/>
            <p:nvPr/>
          </p:nvSpPr>
          <p:spPr>
            <a:xfrm>
              <a:off x="1759028" y="5567217"/>
              <a:ext cx="262003" cy="2489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20485EF-97A9-4D61-9F57-2D1BEBB9D505}"/>
                </a:ext>
              </a:extLst>
            </p:cNvPr>
            <p:cNvSpPr txBox="1"/>
            <p:nvPr/>
          </p:nvSpPr>
          <p:spPr>
            <a:xfrm>
              <a:off x="2064375" y="5095900"/>
              <a:ext cx="111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dirty="0"/>
                <a:t>Realizado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343E5BA-7B1A-4F66-8B03-79A24B23B9D8}"/>
                </a:ext>
              </a:extLst>
            </p:cNvPr>
            <p:cNvSpPr txBox="1"/>
            <p:nvPr/>
          </p:nvSpPr>
          <p:spPr>
            <a:xfrm>
              <a:off x="2064375" y="5490821"/>
              <a:ext cx="152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dirty="0"/>
                <a:t>Não Realizado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18744814-F7DC-4DD6-B9B0-3240C50646CD}"/>
              </a:ext>
            </a:extLst>
          </p:cNvPr>
          <p:cNvGrpSpPr/>
          <p:nvPr/>
        </p:nvGrpSpPr>
        <p:grpSpPr>
          <a:xfrm>
            <a:off x="4007044" y="2746052"/>
            <a:ext cx="2005780" cy="3020868"/>
            <a:chOff x="1579010" y="2898897"/>
            <a:chExt cx="2005780" cy="3020868"/>
          </a:xfrm>
        </p:grpSpPr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71037724-E809-4EE2-A6B0-6E81F9591E66}"/>
                </a:ext>
              </a:extLst>
            </p:cNvPr>
            <p:cNvGrpSpPr/>
            <p:nvPr/>
          </p:nvGrpSpPr>
          <p:grpSpPr>
            <a:xfrm>
              <a:off x="1579010" y="2898897"/>
              <a:ext cx="2005779" cy="3020868"/>
              <a:chOff x="7159657" y="2765062"/>
              <a:chExt cx="1718870" cy="3020868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D68B6C38-993A-45C6-8692-AD852822BB8B}"/>
                  </a:ext>
                </a:extLst>
              </p:cNvPr>
              <p:cNvGrpSpPr/>
              <p:nvPr/>
            </p:nvGrpSpPr>
            <p:grpSpPr>
              <a:xfrm>
                <a:off x="7159657" y="2765062"/>
                <a:ext cx="1718870" cy="3020868"/>
                <a:chOff x="7159657" y="2765062"/>
                <a:chExt cx="1718870" cy="3020868"/>
              </a:xfrm>
            </p:grpSpPr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CFE1B1A7-01E6-4F86-8D56-637282F0D6ED}"/>
                    </a:ext>
                  </a:extLst>
                </p:cNvPr>
                <p:cNvSpPr/>
                <p:nvPr/>
              </p:nvSpPr>
              <p:spPr>
                <a:xfrm>
                  <a:off x="7159657" y="2765062"/>
                  <a:ext cx="1718870" cy="3020868"/>
                </a:xfrm>
                <a:prstGeom prst="roundRect">
                  <a:avLst>
                    <a:gd name="adj" fmla="val 382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EB756C4E-CC40-4D14-B7E7-1BF99F5A4E09}"/>
                    </a:ext>
                  </a:extLst>
                </p:cNvPr>
                <p:cNvSpPr/>
                <p:nvPr/>
              </p:nvSpPr>
              <p:spPr>
                <a:xfrm>
                  <a:off x="7320444" y="3008800"/>
                  <a:ext cx="1343392" cy="1088256"/>
                </a:xfrm>
                <a:prstGeom prst="roundRect">
                  <a:avLst>
                    <a:gd name="adj" fmla="val 382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470250C4-2E4B-48C3-9C1B-CFE7489037AD}"/>
                  </a:ext>
                </a:extLst>
              </p:cNvPr>
              <p:cNvSpPr/>
              <p:nvPr/>
            </p:nvSpPr>
            <p:spPr>
              <a:xfrm>
                <a:off x="7339674" y="4373316"/>
                <a:ext cx="1343393" cy="39883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/>
                  <a:t>Data</a:t>
                </a:r>
              </a:p>
            </p:txBody>
          </p:sp>
        </p:grp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2073CD7-2E9A-4161-A6AA-E35B3F0C3EB3}"/>
                </a:ext>
              </a:extLst>
            </p:cNvPr>
            <p:cNvSpPr/>
            <p:nvPr/>
          </p:nvSpPr>
          <p:spPr>
            <a:xfrm>
              <a:off x="1759028" y="5156089"/>
              <a:ext cx="262003" cy="2489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E56E73A9-CC64-4B8E-B226-EE93C3A44553}"/>
                </a:ext>
              </a:extLst>
            </p:cNvPr>
            <p:cNvSpPr/>
            <p:nvPr/>
          </p:nvSpPr>
          <p:spPr>
            <a:xfrm>
              <a:off x="1759028" y="5567217"/>
              <a:ext cx="262003" cy="2489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4D1ACF28-50CE-4A1E-8318-0D9987B88ED5}"/>
                </a:ext>
              </a:extLst>
            </p:cNvPr>
            <p:cNvSpPr txBox="1"/>
            <p:nvPr/>
          </p:nvSpPr>
          <p:spPr>
            <a:xfrm>
              <a:off x="2064375" y="5095900"/>
              <a:ext cx="111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dirty="0"/>
                <a:t>Realizado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C5F3A7C7-1B0D-4A1B-AF71-0C8241DBAD11}"/>
                </a:ext>
              </a:extLst>
            </p:cNvPr>
            <p:cNvSpPr txBox="1"/>
            <p:nvPr/>
          </p:nvSpPr>
          <p:spPr>
            <a:xfrm>
              <a:off x="2064375" y="5490821"/>
              <a:ext cx="152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dirty="0"/>
                <a:t>Não Realizado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50F12C46-5159-4997-892F-B36015680828}"/>
              </a:ext>
            </a:extLst>
          </p:cNvPr>
          <p:cNvGrpSpPr/>
          <p:nvPr/>
        </p:nvGrpSpPr>
        <p:grpSpPr>
          <a:xfrm>
            <a:off x="6482391" y="2750788"/>
            <a:ext cx="2005780" cy="3020868"/>
            <a:chOff x="1579010" y="2898897"/>
            <a:chExt cx="2005780" cy="3020868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F6520346-F419-4911-A8C0-CEFB678B699F}"/>
                </a:ext>
              </a:extLst>
            </p:cNvPr>
            <p:cNvGrpSpPr/>
            <p:nvPr/>
          </p:nvGrpSpPr>
          <p:grpSpPr>
            <a:xfrm>
              <a:off x="1579010" y="2898897"/>
              <a:ext cx="2005779" cy="3020868"/>
              <a:chOff x="7159657" y="2765062"/>
              <a:chExt cx="1718870" cy="3020868"/>
            </a:xfrm>
          </p:grpSpPr>
          <p:grpSp>
            <p:nvGrpSpPr>
              <p:cNvPr id="85" name="Agrupar 84">
                <a:extLst>
                  <a:ext uri="{FF2B5EF4-FFF2-40B4-BE49-F238E27FC236}">
                    <a16:creationId xmlns:a16="http://schemas.microsoft.com/office/drawing/2014/main" id="{962965A2-64FC-40EA-ADEF-D74613C6A099}"/>
                  </a:ext>
                </a:extLst>
              </p:cNvPr>
              <p:cNvGrpSpPr/>
              <p:nvPr/>
            </p:nvGrpSpPr>
            <p:grpSpPr>
              <a:xfrm>
                <a:off x="7159657" y="2765062"/>
                <a:ext cx="1718870" cy="3020868"/>
                <a:chOff x="7159657" y="2765062"/>
                <a:chExt cx="1718870" cy="3020868"/>
              </a:xfrm>
            </p:grpSpPr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9E2C8AD8-BE8A-419D-A8C0-7D743134F779}"/>
                    </a:ext>
                  </a:extLst>
                </p:cNvPr>
                <p:cNvSpPr/>
                <p:nvPr/>
              </p:nvSpPr>
              <p:spPr>
                <a:xfrm>
                  <a:off x="7159657" y="2765062"/>
                  <a:ext cx="1718870" cy="3020868"/>
                </a:xfrm>
                <a:prstGeom prst="roundRect">
                  <a:avLst>
                    <a:gd name="adj" fmla="val 382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CDF21D9A-CC76-43CB-AB87-209C885F98A7}"/>
                    </a:ext>
                  </a:extLst>
                </p:cNvPr>
                <p:cNvSpPr/>
                <p:nvPr/>
              </p:nvSpPr>
              <p:spPr>
                <a:xfrm>
                  <a:off x="7320444" y="3008800"/>
                  <a:ext cx="1343392" cy="1088256"/>
                </a:xfrm>
                <a:prstGeom prst="roundRect">
                  <a:avLst>
                    <a:gd name="adj" fmla="val 382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65C0D13B-DE8B-4FC7-A5FA-081065BD94F1}"/>
                  </a:ext>
                </a:extLst>
              </p:cNvPr>
              <p:cNvSpPr/>
              <p:nvPr/>
            </p:nvSpPr>
            <p:spPr>
              <a:xfrm>
                <a:off x="7339674" y="4373316"/>
                <a:ext cx="1343393" cy="39883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/>
                  <a:t>Data</a:t>
                </a:r>
              </a:p>
            </p:txBody>
          </p:sp>
        </p:grp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D6F3C643-40F5-4DAC-A85A-2A9ABD1633E5}"/>
                </a:ext>
              </a:extLst>
            </p:cNvPr>
            <p:cNvSpPr/>
            <p:nvPr/>
          </p:nvSpPr>
          <p:spPr>
            <a:xfrm>
              <a:off x="1759028" y="5156089"/>
              <a:ext cx="262003" cy="2489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37810796-F66E-44E2-80E7-0C7AFE958D03}"/>
                </a:ext>
              </a:extLst>
            </p:cNvPr>
            <p:cNvSpPr/>
            <p:nvPr/>
          </p:nvSpPr>
          <p:spPr>
            <a:xfrm>
              <a:off x="1759028" y="5567217"/>
              <a:ext cx="262003" cy="2489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05558B77-490A-45DF-A61F-109F6654CB79}"/>
                </a:ext>
              </a:extLst>
            </p:cNvPr>
            <p:cNvSpPr txBox="1"/>
            <p:nvPr/>
          </p:nvSpPr>
          <p:spPr>
            <a:xfrm>
              <a:off x="2064375" y="5095900"/>
              <a:ext cx="111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dirty="0"/>
                <a:t>Realizado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52826B6D-C7A8-4468-B599-FAA7DA5FB1D3}"/>
                </a:ext>
              </a:extLst>
            </p:cNvPr>
            <p:cNvSpPr txBox="1"/>
            <p:nvPr/>
          </p:nvSpPr>
          <p:spPr>
            <a:xfrm>
              <a:off x="2064375" y="5490821"/>
              <a:ext cx="152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dirty="0"/>
                <a:t>Não Realizado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DD061B41-33CD-4D43-896D-3A939F49E73D}"/>
              </a:ext>
            </a:extLst>
          </p:cNvPr>
          <p:cNvGrpSpPr/>
          <p:nvPr/>
        </p:nvGrpSpPr>
        <p:grpSpPr>
          <a:xfrm>
            <a:off x="9066564" y="2779680"/>
            <a:ext cx="2005780" cy="3020868"/>
            <a:chOff x="1579010" y="2898897"/>
            <a:chExt cx="2005780" cy="3020868"/>
          </a:xfrm>
        </p:grpSpPr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81D15430-E1AE-4CE1-9820-B58E99F56F36}"/>
                </a:ext>
              </a:extLst>
            </p:cNvPr>
            <p:cNvGrpSpPr/>
            <p:nvPr/>
          </p:nvGrpSpPr>
          <p:grpSpPr>
            <a:xfrm>
              <a:off x="1579010" y="2898897"/>
              <a:ext cx="2005779" cy="3020868"/>
              <a:chOff x="7159657" y="2765062"/>
              <a:chExt cx="1718870" cy="3020868"/>
            </a:xfrm>
          </p:grpSpPr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EF9EC5EB-24B4-43E2-B569-54723350AB71}"/>
                  </a:ext>
                </a:extLst>
              </p:cNvPr>
              <p:cNvGrpSpPr/>
              <p:nvPr/>
            </p:nvGrpSpPr>
            <p:grpSpPr>
              <a:xfrm>
                <a:off x="7159657" y="2765062"/>
                <a:ext cx="1718870" cy="3020868"/>
                <a:chOff x="7159657" y="2765062"/>
                <a:chExt cx="1718870" cy="3020868"/>
              </a:xfrm>
            </p:grpSpPr>
            <p:sp>
              <p:nvSpPr>
                <p:cNvPr id="98" name="Retângulo: Cantos Arredondados 97">
                  <a:extLst>
                    <a:ext uri="{FF2B5EF4-FFF2-40B4-BE49-F238E27FC236}">
                      <a16:creationId xmlns:a16="http://schemas.microsoft.com/office/drawing/2014/main" id="{E30E3CAD-57DA-4DD9-B470-3497B99717DA}"/>
                    </a:ext>
                  </a:extLst>
                </p:cNvPr>
                <p:cNvSpPr/>
                <p:nvPr/>
              </p:nvSpPr>
              <p:spPr>
                <a:xfrm>
                  <a:off x="7159657" y="2765062"/>
                  <a:ext cx="1718870" cy="3020868"/>
                </a:xfrm>
                <a:prstGeom prst="roundRect">
                  <a:avLst>
                    <a:gd name="adj" fmla="val 382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: Cantos Arredondados 98">
                  <a:extLst>
                    <a:ext uri="{FF2B5EF4-FFF2-40B4-BE49-F238E27FC236}">
                      <a16:creationId xmlns:a16="http://schemas.microsoft.com/office/drawing/2014/main" id="{E193C71C-FF84-414C-A50E-09DAFB3D6ADA}"/>
                    </a:ext>
                  </a:extLst>
                </p:cNvPr>
                <p:cNvSpPr/>
                <p:nvPr/>
              </p:nvSpPr>
              <p:spPr>
                <a:xfrm>
                  <a:off x="7320444" y="3008800"/>
                  <a:ext cx="1343392" cy="1088256"/>
                </a:xfrm>
                <a:prstGeom prst="roundRect">
                  <a:avLst>
                    <a:gd name="adj" fmla="val 382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7" name="Retângulo: Cantos Arredondados 96">
                <a:extLst>
                  <a:ext uri="{FF2B5EF4-FFF2-40B4-BE49-F238E27FC236}">
                    <a16:creationId xmlns:a16="http://schemas.microsoft.com/office/drawing/2014/main" id="{E5F7DD83-4860-4354-961B-147EE1EE4357}"/>
                  </a:ext>
                </a:extLst>
              </p:cNvPr>
              <p:cNvSpPr/>
              <p:nvPr/>
            </p:nvSpPr>
            <p:spPr>
              <a:xfrm>
                <a:off x="7339674" y="4373316"/>
                <a:ext cx="1343393" cy="39883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/>
                  <a:t>Data</a:t>
                </a:r>
              </a:p>
            </p:txBody>
          </p:sp>
        </p:grp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D076C60F-56F8-48B1-BEE9-236E21C61105}"/>
                </a:ext>
              </a:extLst>
            </p:cNvPr>
            <p:cNvSpPr/>
            <p:nvPr/>
          </p:nvSpPr>
          <p:spPr>
            <a:xfrm>
              <a:off x="1759028" y="5156089"/>
              <a:ext cx="262003" cy="2489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24A796F0-A435-40EA-B52C-A4220D8FA1B5}"/>
                </a:ext>
              </a:extLst>
            </p:cNvPr>
            <p:cNvSpPr/>
            <p:nvPr/>
          </p:nvSpPr>
          <p:spPr>
            <a:xfrm>
              <a:off x="1759028" y="5567217"/>
              <a:ext cx="262003" cy="2489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9CD5CA43-89D5-4D77-8431-B90834E61324}"/>
                </a:ext>
              </a:extLst>
            </p:cNvPr>
            <p:cNvSpPr txBox="1"/>
            <p:nvPr/>
          </p:nvSpPr>
          <p:spPr>
            <a:xfrm>
              <a:off x="2064375" y="5095900"/>
              <a:ext cx="111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dirty="0"/>
                <a:t>Realizado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EDA67DC-0964-43BA-91BC-DD94B969C2FD}"/>
                </a:ext>
              </a:extLst>
            </p:cNvPr>
            <p:cNvSpPr txBox="1"/>
            <p:nvPr/>
          </p:nvSpPr>
          <p:spPr>
            <a:xfrm>
              <a:off x="2064375" y="5490821"/>
              <a:ext cx="152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dirty="0"/>
                <a:t>Não Realizado</a:t>
              </a:r>
            </a:p>
          </p:txBody>
        </p:sp>
      </p:grp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8C178BFB-BED5-4938-A09E-9A6FD198704D}"/>
              </a:ext>
            </a:extLst>
          </p:cNvPr>
          <p:cNvSpPr/>
          <p:nvPr/>
        </p:nvSpPr>
        <p:spPr>
          <a:xfrm>
            <a:off x="905123" y="6043678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CD0B813-011E-4A01-920B-C547F25E0817}"/>
              </a:ext>
            </a:extLst>
          </p:cNvPr>
          <p:cNvSpPr txBox="1"/>
          <p:nvPr/>
        </p:nvSpPr>
        <p:spPr>
          <a:xfrm>
            <a:off x="1241944" y="1798798"/>
            <a:ext cx="276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cs typeface="Aharoni" panose="02010803020104030203" pitchFamily="2" charset="-79"/>
              </a:rPr>
              <a:t>Lista de Exercícios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26785DD9-2122-403C-8559-6C6F58341994}"/>
              </a:ext>
            </a:extLst>
          </p:cNvPr>
          <p:cNvSpPr/>
          <p:nvPr/>
        </p:nvSpPr>
        <p:spPr>
          <a:xfrm>
            <a:off x="4834716" y="1033029"/>
            <a:ext cx="1695158" cy="3962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51B3F8-30D9-493C-81CB-121C06CA82CF}"/>
              </a:ext>
            </a:extLst>
          </p:cNvPr>
          <p:cNvSpPr txBox="1"/>
          <p:nvPr/>
        </p:nvSpPr>
        <p:spPr>
          <a:xfrm>
            <a:off x="6924412" y="52176"/>
            <a:ext cx="3623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O aluno ao selecionar vai ser direcionado para outra pagina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DF9AACF9-0529-4CE6-9208-D906811E79C0}"/>
              </a:ext>
            </a:extLst>
          </p:cNvPr>
          <p:cNvCxnSpPr>
            <a:cxnSpLocks/>
            <a:stCxn id="3" idx="1"/>
            <a:endCxn id="106" idx="3"/>
          </p:cNvCxnSpPr>
          <p:nvPr/>
        </p:nvCxnSpPr>
        <p:spPr>
          <a:xfrm rot="10800000" flipV="1">
            <a:off x="6529874" y="375341"/>
            <a:ext cx="394538" cy="85580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AF7F2DE-8DF4-451D-9B81-74413FD5C172}"/>
              </a:ext>
            </a:extLst>
          </p:cNvPr>
          <p:cNvSpPr/>
          <p:nvPr/>
        </p:nvSpPr>
        <p:spPr>
          <a:xfrm>
            <a:off x="894963" y="856532"/>
            <a:ext cx="10982960" cy="5812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66780F-B946-4202-857E-B8E6A874422E}"/>
              </a:ext>
            </a:extLst>
          </p:cNvPr>
          <p:cNvSpPr/>
          <p:nvPr/>
        </p:nvSpPr>
        <p:spPr>
          <a:xfrm>
            <a:off x="905123" y="866692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63834F-CB45-4B2A-AD52-7B0CDC31CC4C}"/>
              </a:ext>
            </a:extLst>
          </p:cNvPr>
          <p:cNvSpPr txBox="1"/>
          <p:nvPr/>
        </p:nvSpPr>
        <p:spPr>
          <a:xfrm>
            <a:off x="4590711" y="1072070"/>
            <a:ext cx="1994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Progresso e Metas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08AB78-FC15-46D4-B85A-88F37F68431A}"/>
              </a:ext>
            </a:extLst>
          </p:cNvPr>
          <p:cNvSpPr txBox="1"/>
          <p:nvPr/>
        </p:nvSpPr>
        <p:spPr>
          <a:xfrm>
            <a:off x="8364662" y="1072070"/>
            <a:ext cx="1695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Fazer registro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D38581-C466-462A-8D4C-E2BA292AC7FE}"/>
              </a:ext>
            </a:extLst>
          </p:cNvPr>
          <p:cNvSpPr txBox="1"/>
          <p:nvPr/>
        </p:nvSpPr>
        <p:spPr>
          <a:xfrm>
            <a:off x="10073640" y="1072070"/>
            <a:ext cx="108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Sair</a:t>
            </a:r>
            <a:endParaRPr lang="pt-BR" sz="1400" dirty="0">
              <a:latin typeface="Montserrat" panose="00000500000000000000" pitchFamily="2" charset="0"/>
            </a:endParaRPr>
          </a:p>
        </p:txBody>
      </p:sp>
      <p:grpSp>
        <p:nvGrpSpPr>
          <p:cNvPr id="27" name="Gráfico 20" descr="Bolhas">
            <a:extLst>
              <a:ext uri="{FF2B5EF4-FFF2-40B4-BE49-F238E27FC236}">
                <a16:creationId xmlns:a16="http://schemas.microsoft.com/office/drawing/2014/main" id="{C5D196B2-BCB2-4F53-809D-E59F39E18444}"/>
              </a:ext>
            </a:extLst>
          </p:cNvPr>
          <p:cNvGrpSpPr/>
          <p:nvPr/>
        </p:nvGrpSpPr>
        <p:grpSpPr>
          <a:xfrm>
            <a:off x="1181680" y="971167"/>
            <a:ext cx="455449" cy="483778"/>
            <a:chOff x="933200" y="674462"/>
            <a:chExt cx="914400" cy="914400"/>
          </a:xfrm>
          <a:solidFill>
            <a:srgbClr val="0070C0"/>
          </a:soli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939C5A0-6972-46A2-BDC2-B592C1A2D1DC}"/>
                </a:ext>
              </a:extLst>
            </p:cNvPr>
            <p:cNvSpPr/>
            <p:nvPr/>
          </p:nvSpPr>
          <p:spPr>
            <a:xfrm>
              <a:off x="1297531" y="950687"/>
              <a:ext cx="285337" cy="271653"/>
            </a:xfrm>
            <a:custGeom>
              <a:avLst/>
              <a:gdLst>
                <a:gd name="connsiteX0" fmla="*/ 142875 w 285337"/>
                <a:gd name="connsiteY0" fmla="*/ 0 h 271653"/>
                <a:gd name="connsiteX1" fmla="*/ 0 w 285337"/>
                <a:gd name="connsiteY1" fmla="*/ 142875 h 271653"/>
                <a:gd name="connsiteX2" fmla="*/ 0 w 285337"/>
                <a:gd name="connsiteY2" fmla="*/ 152400 h 271653"/>
                <a:gd name="connsiteX3" fmla="*/ 190228 w 285337"/>
                <a:gd name="connsiteY3" fmla="*/ 218080 h 271653"/>
                <a:gd name="connsiteX4" fmla="*/ 204311 w 285337"/>
                <a:gd name="connsiteY4" fmla="*/ 271653 h 271653"/>
                <a:gd name="connsiteX5" fmla="*/ 271208 w 285337"/>
                <a:gd name="connsiteY5" fmla="*/ 80993 h 271653"/>
                <a:gd name="connsiteX6" fmla="*/ 142875 w 285337"/>
                <a:gd name="connsiteY6" fmla="*/ 0 h 271653"/>
                <a:gd name="connsiteX7" fmla="*/ 238125 w 285337"/>
                <a:gd name="connsiteY7" fmla="*/ 133350 h 271653"/>
                <a:gd name="connsiteX8" fmla="*/ 228600 w 285337"/>
                <a:gd name="connsiteY8" fmla="*/ 123825 h 271653"/>
                <a:gd name="connsiteX9" fmla="*/ 161925 w 285337"/>
                <a:gd name="connsiteY9" fmla="*/ 57150 h 271653"/>
                <a:gd name="connsiteX10" fmla="*/ 152400 w 285337"/>
                <a:gd name="connsiteY10" fmla="*/ 47625 h 271653"/>
                <a:gd name="connsiteX11" fmla="*/ 161925 w 285337"/>
                <a:gd name="connsiteY11" fmla="*/ 38100 h 271653"/>
                <a:gd name="connsiteX12" fmla="*/ 247650 w 285337"/>
                <a:gd name="connsiteY12" fmla="*/ 123825 h 271653"/>
                <a:gd name="connsiteX13" fmla="*/ 238125 w 285337"/>
                <a:gd name="connsiteY13" fmla="*/ 133350 h 27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337" h="271653">
                  <a:moveTo>
                    <a:pt x="142875" y="0"/>
                  </a:moveTo>
                  <a:cubicBezTo>
                    <a:pt x="63967" y="0"/>
                    <a:pt x="0" y="63967"/>
                    <a:pt x="0" y="142875"/>
                  </a:cubicBezTo>
                  <a:cubicBezTo>
                    <a:pt x="0" y="146018"/>
                    <a:pt x="0" y="149066"/>
                    <a:pt x="0" y="152400"/>
                  </a:cubicBezTo>
                  <a:cubicBezTo>
                    <a:pt x="70667" y="118007"/>
                    <a:pt x="155835" y="147413"/>
                    <a:pt x="190228" y="218080"/>
                  </a:cubicBezTo>
                  <a:cubicBezTo>
                    <a:pt x="198387" y="234843"/>
                    <a:pt x="203171" y="253045"/>
                    <a:pt x="204311" y="271653"/>
                  </a:cubicBezTo>
                  <a:cubicBezTo>
                    <a:pt x="275433" y="237476"/>
                    <a:pt x="305385" y="152115"/>
                    <a:pt x="271208" y="80993"/>
                  </a:cubicBezTo>
                  <a:cubicBezTo>
                    <a:pt x="247489" y="31631"/>
                    <a:pt x="197640" y="171"/>
                    <a:pt x="142875" y="0"/>
                  </a:cubicBezTo>
                  <a:close/>
                  <a:moveTo>
                    <a:pt x="238125" y="133350"/>
                  </a:moveTo>
                  <a:cubicBezTo>
                    <a:pt x="232864" y="133350"/>
                    <a:pt x="228600" y="129086"/>
                    <a:pt x="228600" y="123825"/>
                  </a:cubicBezTo>
                  <a:cubicBezTo>
                    <a:pt x="228600" y="87001"/>
                    <a:pt x="198749" y="57150"/>
                    <a:pt x="161925" y="57150"/>
                  </a:cubicBezTo>
                  <a:cubicBezTo>
                    <a:pt x="156664" y="57150"/>
                    <a:pt x="152400" y="52886"/>
                    <a:pt x="152400" y="47625"/>
                  </a:cubicBezTo>
                  <a:cubicBezTo>
                    <a:pt x="152400" y="42364"/>
                    <a:pt x="156664" y="38100"/>
                    <a:pt x="161925" y="38100"/>
                  </a:cubicBezTo>
                  <a:cubicBezTo>
                    <a:pt x="209270" y="38100"/>
                    <a:pt x="247650" y="76480"/>
                    <a:pt x="247650" y="123825"/>
                  </a:cubicBezTo>
                  <a:cubicBezTo>
                    <a:pt x="247650" y="129086"/>
                    <a:pt x="243386" y="133350"/>
                    <a:pt x="238125" y="133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0453B5C-372B-4D42-B97F-3DAA2A742163}"/>
                </a:ext>
              </a:extLst>
            </p:cNvPr>
            <p:cNvSpPr/>
            <p:nvPr/>
          </p:nvSpPr>
          <p:spPr>
            <a:xfrm>
              <a:off x="1235618" y="1107849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00025 w 247650"/>
                <a:gd name="connsiteY5" fmla="*/ 114300 h 247650"/>
                <a:gd name="connsiteX6" fmla="*/ 190500 w 247650"/>
                <a:gd name="connsiteY6" fmla="*/ 104775 h 247650"/>
                <a:gd name="connsiteX7" fmla="*/ 142875 w 247650"/>
                <a:gd name="connsiteY7" fmla="*/ 57150 h 247650"/>
                <a:gd name="connsiteX8" fmla="*/ 133350 w 247650"/>
                <a:gd name="connsiteY8" fmla="*/ 47625 h 247650"/>
                <a:gd name="connsiteX9" fmla="*/ 142875 w 247650"/>
                <a:gd name="connsiteY9" fmla="*/ 38100 h 247650"/>
                <a:gd name="connsiteX10" fmla="*/ 209550 w 247650"/>
                <a:gd name="connsiteY10" fmla="*/ 104775 h 247650"/>
                <a:gd name="connsiteX11" fmla="*/ 200025 w 247650"/>
                <a:gd name="connsiteY11" fmla="*/ 1143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650" y="55438"/>
                    <a:pt x="192212" y="0"/>
                    <a:pt x="123825" y="0"/>
                  </a:cubicBezTo>
                  <a:close/>
                  <a:moveTo>
                    <a:pt x="200025" y="114300"/>
                  </a:moveTo>
                  <a:cubicBezTo>
                    <a:pt x="194764" y="114300"/>
                    <a:pt x="190500" y="110036"/>
                    <a:pt x="190500" y="104775"/>
                  </a:cubicBezTo>
                  <a:cubicBezTo>
                    <a:pt x="190500" y="78473"/>
                    <a:pt x="169177" y="57150"/>
                    <a:pt x="142875" y="57150"/>
                  </a:cubicBezTo>
                  <a:cubicBezTo>
                    <a:pt x="137614" y="57150"/>
                    <a:pt x="133350" y="52886"/>
                    <a:pt x="133350" y="47625"/>
                  </a:cubicBezTo>
                  <a:cubicBezTo>
                    <a:pt x="133350" y="42364"/>
                    <a:pt x="137614" y="38100"/>
                    <a:pt x="142875" y="38100"/>
                  </a:cubicBezTo>
                  <a:cubicBezTo>
                    <a:pt x="179699" y="38100"/>
                    <a:pt x="209550" y="67951"/>
                    <a:pt x="209550" y="104775"/>
                  </a:cubicBezTo>
                  <a:cubicBezTo>
                    <a:pt x="209550" y="110036"/>
                    <a:pt x="205286" y="114300"/>
                    <a:pt x="20002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1CECBD2-D145-40B0-AC61-8D124F7EA4E1}"/>
                </a:ext>
              </a:extLst>
            </p:cNvPr>
            <p:cNvSpPr/>
            <p:nvPr/>
          </p:nvSpPr>
          <p:spPr>
            <a:xfrm>
              <a:off x="1083218" y="955449"/>
              <a:ext cx="171450" cy="171450"/>
            </a:xfrm>
            <a:custGeom>
              <a:avLst/>
              <a:gdLst>
                <a:gd name="connsiteX0" fmla="*/ 85725 w 171450"/>
                <a:gd name="connsiteY0" fmla="*/ 0 h 171450"/>
                <a:gd name="connsiteX1" fmla="*/ 0 w 171450"/>
                <a:gd name="connsiteY1" fmla="*/ 85725 h 171450"/>
                <a:gd name="connsiteX2" fmla="*/ 85725 w 171450"/>
                <a:gd name="connsiteY2" fmla="*/ 171450 h 171450"/>
                <a:gd name="connsiteX3" fmla="*/ 171450 w 171450"/>
                <a:gd name="connsiteY3" fmla="*/ 85725 h 171450"/>
                <a:gd name="connsiteX4" fmla="*/ 85725 w 171450"/>
                <a:gd name="connsiteY4" fmla="*/ 0 h 171450"/>
                <a:gd name="connsiteX5" fmla="*/ 128588 w 171450"/>
                <a:gd name="connsiteY5" fmla="*/ 80963 h 171450"/>
                <a:gd name="connsiteX6" fmla="*/ 119063 w 171450"/>
                <a:gd name="connsiteY6" fmla="*/ 71438 h 171450"/>
                <a:gd name="connsiteX7" fmla="*/ 100013 w 171450"/>
                <a:gd name="connsiteY7" fmla="*/ 52388 h 171450"/>
                <a:gd name="connsiteX8" fmla="*/ 90488 w 171450"/>
                <a:gd name="connsiteY8" fmla="*/ 42863 h 171450"/>
                <a:gd name="connsiteX9" fmla="*/ 100013 w 171450"/>
                <a:gd name="connsiteY9" fmla="*/ 33338 h 171450"/>
                <a:gd name="connsiteX10" fmla="*/ 138113 w 171450"/>
                <a:gd name="connsiteY10" fmla="*/ 71438 h 171450"/>
                <a:gd name="connsiteX11" fmla="*/ 128588 w 171450"/>
                <a:gd name="connsiteY11" fmla="*/ 8096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lose/>
                  <a:moveTo>
                    <a:pt x="128588" y="80963"/>
                  </a:moveTo>
                  <a:cubicBezTo>
                    <a:pt x="123327" y="80963"/>
                    <a:pt x="119063" y="76698"/>
                    <a:pt x="119063" y="71438"/>
                  </a:cubicBezTo>
                  <a:cubicBezTo>
                    <a:pt x="119063" y="60916"/>
                    <a:pt x="110534" y="52388"/>
                    <a:pt x="100013" y="52388"/>
                  </a:cubicBezTo>
                  <a:cubicBezTo>
                    <a:pt x="94752" y="52388"/>
                    <a:pt x="90488" y="48123"/>
                    <a:pt x="90488" y="42863"/>
                  </a:cubicBezTo>
                  <a:cubicBezTo>
                    <a:pt x="90488" y="37602"/>
                    <a:pt x="94752" y="33338"/>
                    <a:pt x="100013" y="33338"/>
                  </a:cubicBezTo>
                  <a:cubicBezTo>
                    <a:pt x="121054" y="33338"/>
                    <a:pt x="138113" y="50396"/>
                    <a:pt x="138113" y="71438"/>
                  </a:cubicBezTo>
                  <a:cubicBezTo>
                    <a:pt x="138113" y="76698"/>
                    <a:pt x="133848" y="80963"/>
                    <a:pt x="128588" y="80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B47F066-A70B-4DA4-AE79-670C506CCC3B}"/>
                </a:ext>
              </a:extLst>
            </p:cNvPr>
            <p:cNvSpPr/>
            <p:nvPr/>
          </p:nvSpPr>
          <p:spPr>
            <a:xfrm>
              <a:off x="1540418" y="1317399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142875 w 190500"/>
                <a:gd name="connsiteY5" fmla="*/ 92107 h 190500"/>
                <a:gd name="connsiteX6" fmla="*/ 131731 w 190500"/>
                <a:gd name="connsiteY6" fmla="*/ 80963 h 190500"/>
                <a:gd name="connsiteX7" fmla="*/ 109538 w 190500"/>
                <a:gd name="connsiteY7" fmla="*/ 58769 h 190500"/>
                <a:gd name="connsiteX8" fmla="*/ 98393 w 190500"/>
                <a:gd name="connsiteY8" fmla="*/ 47625 h 190500"/>
                <a:gd name="connsiteX9" fmla="*/ 109538 w 190500"/>
                <a:gd name="connsiteY9" fmla="*/ 36481 h 190500"/>
                <a:gd name="connsiteX10" fmla="*/ 154019 w 190500"/>
                <a:gd name="connsiteY10" fmla="*/ 80963 h 190500"/>
                <a:gd name="connsiteX11" fmla="*/ 142875 w 190500"/>
                <a:gd name="connsiteY11" fmla="*/ 9210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142875" y="92107"/>
                  </a:moveTo>
                  <a:cubicBezTo>
                    <a:pt x="136742" y="92055"/>
                    <a:pt x="131782" y="87096"/>
                    <a:pt x="131731" y="80963"/>
                  </a:cubicBezTo>
                  <a:cubicBezTo>
                    <a:pt x="131731" y="68706"/>
                    <a:pt x="121794" y="58769"/>
                    <a:pt x="109538" y="58769"/>
                  </a:cubicBezTo>
                  <a:cubicBezTo>
                    <a:pt x="103382" y="58769"/>
                    <a:pt x="98393" y="53780"/>
                    <a:pt x="98393" y="47625"/>
                  </a:cubicBezTo>
                  <a:cubicBezTo>
                    <a:pt x="98393" y="41470"/>
                    <a:pt x="103382" y="36481"/>
                    <a:pt x="109538" y="36481"/>
                  </a:cubicBezTo>
                  <a:cubicBezTo>
                    <a:pt x="134082" y="36533"/>
                    <a:pt x="153967" y="56418"/>
                    <a:pt x="154019" y="80963"/>
                  </a:cubicBezTo>
                  <a:cubicBezTo>
                    <a:pt x="153968" y="87096"/>
                    <a:pt x="149008" y="92055"/>
                    <a:pt x="142875" y="92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4CCC288-8C84-4759-9AD2-1ADF1FE06BA4}"/>
                </a:ext>
              </a:extLst>
            </p:cNvPr>
            <p:cNvSpPr/>
            <p:nvPr/>
          </p:nvSpPr>
          <p:spPr>
            <a:xfrm>
              <a:off x="1547848" y="820004"/>
              <a:ext cx="137540" cy="137540"/>
            </a:xfrm>
            <a:custGeom>
              <a:avLst/>
              <a:gdLst>
                <a:gd name="connsiteX0" fmla="*/ 137541 w 137540"/>
                <a:gd name="connsiteY0" fmla="*/ 68771 h 137540"/>
                <a:gd name="connsiteX1" fmla="*/ 68771 w 137540"/>
                <a:gd name="connsiteY1" fmla="*/ 137541 h 137540"/>
                <a:gd name="connsiteX2" fmla="*/ 0 w 137540"/>
                <a:gd name="connsiteY2" fmla="*/ 68771 h 137540"/>
                <a:gd name="connsiteX3" fmla="*/ 68771 w 137540"/>
                <a:gd name="connsiteY3" fmla="*/ 0 h 137540"/>
                <a:gd name="connsiteX4" fmla="*/ 137541 w 137540"/>
                <a:gd name="connsiteY4" fmla="*/ 68771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40" h="137540">
                  <a:moveTo>
                    <a:pt x="137541" y="68771"/>
                  </a:moveTo>
                  <a:cubicBezTo>
                    <a:pt x="137541" y="106751"/>
                    <a:pt x="106751" y="137541"/>
                    <a:pt x="68771" y="137541"/>
                  </a:cubicBezTo>
                  <a:cubicBezTo>
                    <a:pt x="30790" y="137541"/>
                    <a:pt x="0" y="106751"/>
                    <a:pt x="0" y="68771"/>
                  </a:cubicBezTo>
                  <a:cubicBezTo>
                    <a:pt x="0" y="30790"/>
                    <a:pt x="30790" y="0"/>
                    <a:pt x="68771" y="0"/>
                  </a:cubicBezTo>
                  <a:cubicBezTo>
                    <a:pt x="106751" y="0"/>
                    <a:pt x="137541" y="30790"/>
                    <a:pt x="137541" y="68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B1460B5-5FEA-4526-BEF7-D6BADDE974F1}"/>
                </a:ext>
              </a:extLst>
            </p:cNvPr>
            <p:cNvSpPr/>
            <p:nvPr/>
          </p:nvSpPr>
          <p:spPr>
            <a:xfrm>
              <a:off x="1054643" y="130787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BB0CC08-4E9B-4D83-82B9-8B76754F835E}"/>
                </a:ext>
              </a:extLst>
            </p:cNvPr>
            <p:cNvSpPr/>
            <p:nvPr/>
          </p:nvSpPr>
          <p:spPr>
            <a:xfrm>
              <a:off x="1200185" y="753329"/>
              <a:ext cx="118490" cy="118490"/>
            </a:xfrm>
            <a:custGeom>
              <a:avLst/>
              <a:gdLst>
                <a:gd name="connsiteX0" fmla="*/ 118491 w 118490"/>
                <a:gd name="connsiteY0" fmla="*/ 59246 h 118490"/>
                <a:gd name="connsiteX1" fmla="*/ 59246 w 118490"/>
                <a:gd name="connsiteY1" fmla="*/ 118491 h 118490"/>
                <a:gd name="connsiteX2" fmla="*/ 0 w 118490"/>
                <a:gd name="connsiteY2" fmla="*/ 59245 h 118490"/>
                <a:gd name="connsiteX3" fmla="*/ 59246 w 118490"/>
                <a:gd name="connsiteY3" fmla="*/ 0 h 118490"/>
                <a:gd name="connsiteX4" fmla="*/ 118491 w 118490"/>
                <a:gd name="connsiteY4" fmla="*/ 59246 h 1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0" h="118490">
                  <a:moveTo>
                    <a:pt x="118491" y="59246"/>
                  </a:moveTo>
                  <a:cubicBezTo>
                    <a:pt x="118491" y="91966"/>
                    <a:pt x="91966" y="118491"/>
                    <a:pt x="59246" y="118491"/>
                  </a:cubicBezTo>
                  <a:cubicBezTo>
                    <a:pt x="26525" y="118491"/>
                    <a:pt x="0" y="91966"/>
                    <a:pt x="0" y="59245"/>
                  </a:cubicBezTo>
                  <a:cubicBezTo>
                    <a:pt x="0" y="26525"/>
                    <a:pt x="26525" y="0"/>
                    <a:pt x="59246" y="0"/>
                  </a:cubicBezTo>
                  <a:cubicBezTo>
                    <a:pt x="91966" y="0"/>
                    <a:pt x="118491" y="26525"/>
                    <a:pt x="118491" y="59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6B2A9EE-0DB7-450D-BB90-D38ABBE55053}"/>
                </a:ext>
              </a:extLst>
            </p:cNvPr>
            <p:cNvSpPr/>
            <p:nvPr/>
          </p:nvSpPr>
          <p:spPr>
            <a:xfrm>
              <a:off x="1068931" y="8316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9BC9C5E-636D-4229-BA31-084B6B8CD9CB}"/>
                </a:ext>
              </a:extLst>
            </p:cNvPr>
            <p:cNvSpPr/>
            <p:nvPr/>
          </p:nvSpPr>
          <p:spPr>
            <a:xfrm>
              <a:off x="1640431" y="120309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30BC6B6C-EFDD-416D-BAA0-0BC33B50C520}"/>
                </a:ext>
              </a:extLst>
            </p:cNvPr>
            <p:cNvSpPr/>
            <p:nvPr/>
          </p:nvSpPr>
          <p:spPr>
            <a:xfrm>
              <a:off x="1259431" y="14126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08D262-ECD0-4B05-B1EF-FC54C8A95939}"/>
              </a:ext>
            </a:extLst>
          </p:cNvPr>
          <p:cNvSpPr txBox="1"/>
          <p:nvPr/>
        </p:nvSpPr>
        <p:spPr>
          <a:xfrm>
            <a:off x="268688" y="220885"/>
            <a:ext cx="553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4D5156"/>
                </a:solidFill>
                <a:latin typeface="Montserrat" panose="00000500000000000000" pitchFamily="2" charset="0"/>
              </a:rPr>
              <a:t>Tela Progresso - Aluno</a:t>
            </a:r>
            <a:endParaRPr lang="pt-BR" sz="1800" b="1" i="0" dirty="0">
              <a:solidFill>
                <a:srgbClr val="4D515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9094D7A-7941-4DE5-A9BF-802F25156FAE}"/>
              </a:ext>
            </a:extLst>
          </p:cNvPr>
          <p:cNvSpPr txBox="1"/>
          <p:nvPr/>
        </p:nvSpPr>
        <p:spPr>
          <a:xfrm>
            <a:off x="6598534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Avaliações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0E7CC5A-A929-443C-81FC-BF5198F81CB5}"/>
              </a:ext>
            </a:extLst>
          </p:cNvPr>
          <p:cNvSpPr txBox="1"/>
          <p:nvPr/>
        </p:nvSpPr>
        <p:spPr>
          <a:xfrm>
            <a:off x="2824583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Exercícios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09C7F3-DFFF-4DEB-8D30-15A82F65EFBE}"/>
              </a:ext>
            </a:extLst>
          </p:cNvPr>
          <p:cNvSpPr/>
          <p:nvPr/>
        </p:nvSpPr>
        <p:spPr>
          <a:xfrm>
            <a:off x="905123" y="1515368"/>
            <a:ext cx="10982959" cy="110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8C178BFB-BED5-4938-A09E-9A6FD198704D}"/>
              </a:ext>
            </a:extLst>
          </p:cNvPr>
          <p:cNvSpPr/>
          <p:nvPr/>
        </p:nvSpPr>
        <p:spPr>
          <a:xfrm>
            <a:off x="905123" y="6043678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CD0B813-011E-4A01-920B-C547F25E0817}"/>
              </a:ext>
            </a:extLst>
          </p:cNvPr>
          <p:cNvSpPr txBox="1"/>
          <p:nvPr/>
        </p:nvSpPr>
        <p:spPr>
          <a:xfrm>
            <a:off x="1241944" y="1798798"/>
            <a:ext cx="276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cs typeface="Aharoni" panose="02010803020104030203" pitchFamily="2" charset="-79"/>
              </a:rPr>
              <a:t>Seu Progresso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26785DD9-2122-403C-8559-6C6F58341994}"/>
              </a:ext>
            </a:extLst>
          </p:cNvPr>
          <p:cNvSpPr/>
          <p:nvPr/>
        </p:nvSpPr>
        <p:spPr>
          <a:xfrm>
            <a:off x="8361003" y="1059516"/>
            <a:ext cx="1695158" cy="3962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E41BF1AC-BD9E-48C5-8E91-D6D121AEC64E}"/>
              </a:ext>
            </a:extLst>
          </p:cNvPr>
          <p:cNvSpPr/>
          <p:nvPr/>
        </p:nvSpPr>
        <p:spPr>
          <a:xfrm>
            <a:off x="1115757" y="2769740"/>
            <a:ext cx="10256631" cy="3040092"/>
          </a:xfrm>
          <a:prstGeom prst="roundRect">
            <a:avLst>
              <a:gd name="adj" fmla="val 3825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71C051AA-DA5E-4640-AD3A-92A400C83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01" y="2945298"/>
            <a:ext cx="7002942" cy="2688975"/>
          </a:xfrm>
          <a:prstGeom prst="rect">
            <a:avLst/>
          </a:prstGeom>
        </p:spPr>
      </p:pic>
      <p:cxnSp>
        <p:nvCxnSpPr>
          <p:cNvPr id="2" name="Conector: Angulado 1">
            <a:extLst>
              <a:ext uri="{FF2B5EF4-FFF2-40B4-BE49-F238E27FC236}">
                <a16:creationId xmlns:a16="http://schemas.microsoft.com/office/drawing/2014/main" id="{60137416-9BAF-42D4-AAEB-7FECA90A4FA0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8198213" y="333883"/>
            <a:ext cx="1014029" cy="738187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B8724C-5A2B-4AC1-BA08-6D657CEF037E}"/>
              </a:ext>
            </a:extLst>
          </p:cNvPr>
          <p:cNvSpPr txBox="1"/>
          <p:nvPr/>
        </p:nvSpPr>
        <p:spPr>
          <a:xfrm>
            <a:off x="4574673" y="10717"/>
            <a:ext cx="3623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O aluno ao selecionar vai ser direcionado para outra pagina</a:t>
            </a:r>
          </a:p>
        </p:txBody>
      </p:sp>
    </p:spTree>
    <p:extLst>
      <p:ext uri="{BB962C8B-B14F-4D97-AF65-F5344CB8AC3E}">
        <p14:creationId xmlns:p14="http://schemas.microsoft.com/office/powerpoint/2010/main" val="155446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AF7F2DE-8DF4-451D-9B81-74413FD5C172}"/>
              </a:ext>
            </a:extLst>
          </p:cNvPr>
          <p:cNvSpPr/>
          <p:nvPr/>
        </p:nvSpPr>
        <p:spPr>
          <a:xfrm>
            <a:off x="894963" y="856532"/>
            <a:ext cx="10982960" cy="5812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66780F-B946-4202-857E-B8E6A874422E}"/>
              </a:ext>
            </a:extLst>
          </p:cNvPr>
          <p:cNvSpPr/>
          <p:nvPr/>
        </p:nvSpPr>
        <p:spPr>
          <a:xfrm>
            <a:off x="905123" y="866692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7" name="Gráfico 20" descr="Bolhas">
            <a:extLst>
              <a:ext uri="{FF2B5EF4-FFF2-40B4-BE49-F238E27FC236}">
                <a16:creationId xmlns:a16="http://schemas.microsoft.com/office/drawing/2014/main" id="{C5D196B2-BCB2-4F53-809D-E59F39E18444}"/>
              </a:ext>
            </a:extLst>
          </p:cNvPr>
          <p:cNvGrpSpPr/>
          <p:nvPr/>
        </p:nvGrpSpPr>
        <p:grpSpPr>
          <a:xfrm>
            <a:off x="1181680" y="971167"/>
            <a:ext cx="455449" cy="483778"/>
            <a:chOff x="933200" y="674462"/>
            <a:chExt cx="914400" cy="914400"/>
          </a:xfrm>
          <a:solidFill>
            <a:srgbClr val="0070C0"/>
          </a:soli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939C5A0-6972-46A2-BDC2-B592C1A2D1DC}"/>
                </a:ext>
              </a:extLst>
            </p:cNvPr>
            <p:cNvSpPr/>
            <p:nvPr/>
          </p:nvSpPr>
          <p:spPr>
            <a:xfrm>
              <a:off x="1297531" y="950687"/>
              <a:ext cx="285337" cy="271653"/>
            </a:xfrm>
            <a:custGeom>
              <a:avLst/>
              <a:gdLst>
                <a:gd name="connsiteX0" fmla="*/ 142875 w 285337"/>
                <a:gd name="connsiteY0" fmla="*/ 0 h 271653"/>
                <a:gd name="connsiteX1" fmla="*/ 0 w 285337"/>
                <a:gd name="connsiteY1" fmla="*/ 142875 h 271653"/>
                <a:gd name="connsiteX2" fmla="*/ 0 w 285337"/>
                <a:gd name="connsiteY2" fmla="*/ 152400 h 271653"/>
                <a:gd name="connsiteX3" fmla="*/ 190228 w 285337"/>
                <a:gd name="connsiteY3" fmla="*/ 218080 h 271653"/>
                <a:gd name="connsiteX4" fmla="*/ 204311 w 285337"/>
                <a:gd name="connsiteY4" fmla="*/ 271653 h 271653"/>
                <a:gd name="connsiteX5" fmla="*/ 271208 w 285337"/>
                <a:gd name="connsiteY5" fmla="*/ 80993 h 271653"/>
                <a:gd name="connsiteX6" fmla="*/ 142875 w 285337"/>
                <a:gd name="connsiteY6" fmla="*/ 0 h 271653"/>
                <a:gd name="connsiteX7" fmla="*/ 238125 w 285337"/>
                <a:gd name="connsiteY7" fmla="*/ 133350 h 271653"/>
                <a:gd name="connsiteX8" fmla="*/ 228600 w 285337"/>
                <a:gd name="connsiteY8" fmla="*/ 123825 h 271653"/>
                <a:gd name="connsiteX9" fmla="*/ 161925 w 285337"/>
                <a:gd name="connsiteY9" fmla="*/ 57150 h 271653"/>
                <a:gd name="connsiteX10" fmla="*/ 152400 w 285337"/>
                <a:gd name="connsiteY10" fmla="*/ 47625 h 271653"/>
                <a:gd name="connsiteX11" fmla="*/ 161925 w 285337"/>
                <a:gd name="connsiteY11" fmla="*/ 38100 h 271653"/>
                <a:gd name="connsiteX12" fmla="*/ 247650 w 285337"/>
                <a:gd name="connsiteY12" fmla="*/ 123825 h 271653"/>
                <a:gd name="connsiteX13" fmla="*/ 238125 w 285337"/>
                <a:gd name="connsiteY13" fmla="*/ 133350 h 27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337" h="271653">
                  <a:moveTo>
                    <a:pt x="142875" y="0"/>
                  </a:moveTo>
                  <a:cubicBezTo>
                    <a:pt x="63967" y="0"/>
                    <a:pt x="0" y="63967"/>
                    <a:pt x="0" y="142875"/>
                  </a:cubicBezTo>
                  <a:cubicBezTo>
                    <a:pt x="0" y="146018"/>
                    <a:pt x="0" y="149066"/>
                    <a:pt x="0" y="152400"/>
                  </a:cubicBezTo>
                  <a:cubicBezTo>
                    <a:pt x="70667" y="118007"/>
                    <a:pt x="155835" y="147413"/>
                    <a:pt x="190228" y="218080"/>
                  </a:cubicBezTo>
                  <a:cubicBezTo>
                    <a:pt x="198387" y="234843"/>
                    <a:pt x="203171" y="253045"/>
                    <a:pt x="204311" y="271653"/>
                  </a:cubicBezTo>
                  <a:cubicBezTo>
                    <a:pt x="275433" y="237476"/>
                    <a:pt x="305385" y="152115"/>
                    <a:pt x="271208" y="80993"/>
                  </a:cubicBezTo>
                  <a:cubicBezTo>
                    <a:pt x="247489" y="31631"/>
                    <a:pt x="197640" y="171"/>
                    <a:pt x="142875" y="0"/>
                  </a:cubicBezTo>
                  <a:close/>
                  <a:moveTo>
                    <a:pt x="238125" y="133350"/>
                  </a:moveTo>
                  <a:cubicBezTo>
                    <a:pt x="232864" y="133350"/>
                    <a:pt x="228600" y="129086"/>
                    <a:pt x="228600" y="123825"/>
                  </a:cubicBezTo>
                  <a:cubicBezTo>
                    <a:pt x="228600" y="87001"/>
                    <a:pt x="198749" y="57150"/>
                    <a:pt x="161925" y="57150"/>
                  </a:cubicBezTo>
                  <a:cubicBezTo>
                    <a:pt x="156664" y="57150"/>
                    <a:pt x="152400" y="52886"/>
                    <a:pt x="152400" y="47625"/>
                  </a:cubicBezTo>
                  <a:cubicBezTo>
                    <a:pt x="152400" y="42364"/>
                    <a:pt x="156664" y="38100"/>
                    <a:pt x="161925" y="38100"/>
                  </a:cubicBezTo>
                  <a:cubicBezTo>
                    <a:pt x="209270" y="38100"/>
                    <a:pt x="247650" y="76480"/>
                    <a:pt x="247650" y="123825"/>
                  </a:cubicBezTo>
                  <a:cubicBezTo>
                    <a:pt x="247650" y="129086"/>
                    <a:pt x="243386" y="133350"/>
                    <a:pt x="238125" y="133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0453B5C-372B-4D42-B97F-3DAA2A742163}"/>
                </a:ext>
              </a:extLst>
            </p:cNvPr>
            <p:cNvSpPr/>
            <p:nvPr/>
          </p:nvSpPr>
          <p:spPr>
            <a:xfrm>
              <a:off x="1235618" y="1107849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00025 w 247650"/>
                <a:gd name="connsiteY5" fmla="*/ 114300 h 247650"/>
                <a:gd name="connsiteX6" fmla="*/ 190500 w 247650"/>
                <a:gd name="connsiteY6" fmla="*/ 104775 h 247650"/>
                <a:gd name="connsiteX7" fmla="*/ 142875 w 247650"/>
                <a:gd name="connsiteY7" fmla="*/ 57150 h 247650"/>
                <a:gd name="connsiteX8" fmla="*/ 133350 w 247650"/>
                <a:gd name="connsiteY8" fmla="*/ 47625 h 247650"/>
                <a:gd name="connsiteX9" fmla="*/ 142875 w 247650"/>
                <a:gd name="connsiteY9" fmla="*/ 38100 h 247650"/>
                <a:gd name="connsiteX10" fmla="*/ 209550 w 247650"/>
                <a:gd name="connsiteY10" fmla="*/ 104775 h 247650"/>
                <a:gd name="connsiteX11" fmla="*/ 200025 w 247650"/>
                <a:gd name="connsiteY11" fmla="*/ 1143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650" y="55438"/>
                    <a:pt x="192212" y="0"/>
                    <a:pt x="123825" y="0"/>
                  </a:cubicBezTo>
                  <a:close/>
                  <a:moveTo>
                    <a:pt x="200025" y="114300"/>
                  </a:moveTo>
                  <a:cubicBezTo>
                    <a:pt x="194764" y="114300"/>
                    <a:pt x="190500" y="110036"/>
                    <a:pt x="190500" y="104775"/>
                  </a:cubicBezTo>
                  <a:cubicBezTo>
                    <a:pt x="190500" y="78473"/>
                    <a:pt x="169177" y="57150"/>
                    <a:pt x="142875" y="57150"/>
                  </a:cubicBezTo>
                  <a:cubicBezTo>
                    <a:pt x="137614" y="57150"/>
                    <a:pt x="133350" y="52886"/>
                    <a:pt x="133350" y="47625"/>
                  </a:cubicBezTo>
                  <a:cubicBezTo>
                    <a:pt x="133350" y="42364"/>
                    <a:pt x="137614" y="38100"/>
                    <a:pt x="142875" y="38100"/>
                  </a:cubicBezTo>
                  <a:cubicBezTo>
                    <a:pt x="179699" y="38100"/>
                    <a:pt x="209550" y="67951"/>
                    <a:pt x="209550" y="104775"/>
                  </a:cubicBezTo>
                  <a:cubicBezTo>
                    <a:pt x="209550" y="110036"/>
                    <a:pt x="205286" y="114300"/>
                    <a:pt x="20002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1CECBD2-D145-40B0-AC61-8D124F7EA4E1}"/>
                </a:ext>
              </a:extLst>
            </p:cNvPr>
            <p:cNvSpPr/>
            <p:nvPr/>
          </p:nvSpPr>
          <p:spPr>
            <a:xfrm>
              <a:off x="1083218" y="955449"/>
              <a:ext cx="171450" cy="171450"/>
            </a:xfrm>
            <a:custGeom>
              <a:avLst/>
              <a:gdLst>
                <a:gd name="connsiteX0" fmla="*/ 85725 w 171450"/>
                <a:gd name="connsiteY0" fmla="*/ 0 h 171450"/>
                <a:gd name="connsiteX1" fmla="*/ 0 w 171450"/>
                <a:gd name="connsiteY1" fmla="*/ 85725 h 171450"/>
                <a:gd name="connsiteX2" fmla="*/ 85725 w 171450"/>
                <a:gd name="connsiteY2" fmla="*/ 171450 h 171450"/>
                <a:gd name="connsiteX3" fmla="*/ 171450 w 171450"/>
                <a:gd name="connsiteY3" fmla="*/ 85725 h 171450"/>
                <a:gd name="connsiteX4" fmla="*/ 85725 w 171450"/>
                <a:gd name="connsiteY4" fmla="*/ 0 h 171450"/>
                <a:gd name="connsiteX5" fmla="*/ 128588 w 171450"/>
                <a:gd name="connsiteY5" fmla="*/ 80963 h 171450"/>
                <a:gd name="connsiteX6" fmla="*/ 119063 w 171450"/>
                <a:gd name="connsiteY6" fmla="*/ 71438 h 171450"/>
                <a:gd name="connsiteX7" fmla="*/ 100013 w 171450"/>
                <a:gd name="connsiteY7" fmla="*/ 52388 h 171450"/>
                <a:gd name="connsiteX8" fmla="*/ 90488 w 171450"/>
                <a:gd name="connsiteY8" fmla="*/ 42863 h 171450"/>
                <a:gd name="connsiteX9" fmla="*/ 100013 w 171450"/>
                <a:gd name="connsiteY9" fmla="*/ 33338 h 171450"/>
                <a:gd name="connsiteX10" fmla="*/ 138113 w 171450"/>
                <a:gd name="connsiteY10" fmla="*/ 71438 h 171450"/>
                <a:gd name="connsiteX11" fmla="*/ 128588 w 171450"/>
                <a:gd name="connsiteY11" fmla="*/ 8096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lose/>
                  <a:moveTo>
                    <a:pt x="128588" y="80963"/>
                  </a:moveTo>
                  <a:cubicBezTo>
                    <a:pt x="123327" y="80963"/>
                    <a:pt x="119063" y="76698"/>
                    <a:pt x="119063" y="71438"/>
                  </a:cubicBezTo>
                  <a:cubicBezTo>
                    <a:pt x="119063" y="60916"/>
                    <a:pt x="110534" y="52388"/>
                    <a:pt x="100013" y="52388"/>
                  </a:cubicBezTo>
                  <a:cubicBezTo>
                    <a:pt x="94752" y="52388"/>
                    <a:pt x="90488" y="48123"/>
                    <a:pt x="90488" y="42863"/>
                  </a:cubicBezTo>
                  <a:cubicBezTo>
                    <a:pt x="90488" y="37602"/>
                    <a:pt x="94752" y="33338"/>
                    <a:pt x="100013" y="33338"/>
                  </a:cubicBezTo>
                  <a:cubicBezTo>
                    <a:pt x="121054" y="33338"/>
                    <a:pt x="138113" y="50396"/>
                    <a:pt x="138113" y="71438"/>
                  </a:cubicBezTo>
                  <a:cubicBezTo>
                    <a:pt x="138113" y="76698"/>
                    <a:pt x="133848" y="80963"/>
                    <a:pt x="128588" y="80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B47F066-A70B-4DA4-AE79-670C506CCC3B}"/>
                </a:ext>
              </a:extLst>
            </p:cNvPr>
            <p:cNvSpPr/>
            <p:nvPr/>
          </p:nvSpPr>
          <p:spPr>
            <a:xfrm>
              <a:off x="1540418" y="1317399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142875 w 190500"/>
                <a:gd name="connsiteY5" fmla="*/ 92107 h 190500"/>
                <a:gd name="connsiteX6" fmla="*/ 131731 w 190500"/>
                <a:gd name="connsiteY6" fmla="*/ 80963 h 190500"/>
                <a:gd name="connsiteX7" fmla="*/ 109538 w 190500"/>
                <a:gd name="connsiteY7" fmla="*/ 58769 h 190500"/>
                <a:gd name="connsiteX8" fmla="*/ 98393 w 190500"/>
                <a:gd name="connsiteY8" fmla="*/ 47625 h 190500"/>
                <a:gd name="connsiteX9" fmla="*/ 109538 w 190500"/>
                <a:gd name="connsiteY9" fmla="*/ 36481 h 190500"/>
                <a:gd name="connsiteX10" fmla="*/ 154019 w 190500"/>
                <a:gd name="connsiteY10" fmla="*/ 80963 h 190500"/>
                <a:gd name="connsiteX11" fmla="*/ 142875 w 190500"/>
                <a:gd name="connsiteY11" fmla="*/ 9210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142875" y="92107"/>
                  </a:moveTo>
                  <a:cubicBezTo>
                    <a:pt x="136742" y="92055"/>
                    <a:pt x="131782" y="87096"/>
                    <a:pt x="131731" y="80963"/>
                  </a:cubicBezTo>
                  <a:cubicBezTo>
                    <a:pt x="131731" y="68706"/>
                    <a:pt x="121794" y="58769"/>
                    <a:pt x="109538" y="58769"/>
                  </a:cubicBezTo>
                  <a:cubicBezTo>
                    <a:pt x="103382" y="58769"/>
                    <a:pt x="98393" y="53780"/>
                    <a:pt x="98393" y="47625"/>
                  </a:cubicBezTo>
                  <a:cubicBezTo>
                    <a:pt x="98393" y="41470"/>
                    <a:pt x="103382" y="36481"/>
                    <a:pt x="109538" y="36481"/>
                  </a:cubicBezTo>
                  <a:cubicBezTo>
                    <a:pt x="134082" y="36533"/>
                    <a:pt x="153967" y="56418"/>
                    <a:pt x="154019" y="80963"/>
                  </a:cubicBezTo>
                  <a:cubicBezTo>
                    <a:pt x="153968" y="87096"/>
                    <a:pt x="149008" y="92055"/>
                    <a:pt x="142875" y="92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4CCC288-8C84-4759-9AD2-1ADF1FE06BA4}"/>
                </a:ext>
              </a:extLst>
            </p:cNvPr>
            <p:cNvSpPr/>
            <p:nvPr/>
          </p:nvSpPr>
          <p:spPr>
            <a:xfrm>
              <a:off x="1547848" y="820004"/>
              <a:ext cx="137540" cy="137540"/>
            </a:xfrm>
            <a:custGeom>
              <a:avLst/>
              <a:gdLst>
                <a:gd name="connsiteX0" fmla="*/ 137541 w 137540"/>
                <a:gd name="connsiteY0" fmla="*/ 68771 h 137540"/>
                <a:gd name="connsiteX1" fmla="*/ 68771 w 137540"/>
                <a:gd name="connsiteY1" fmla="*/ 137541 h 137540"/>
                <a:gd name="connsiteX2" fmla="*/ 0 w 137540"/>
                <a:gd name="connsiteY2" fmla="*/ 68771 h 137540"/>
                <a:gd name="connsiteX3" fmla="*/ 68771 w 137540"/>
                <a:gd name="connsiteY3" fmla="*/ 0 h 137540"/>
                <a:gd name="connsiteX4" fmla="*/ 137541 w 137540"/>
                <a:gd name="connsiteY4" fmla="*/ 68771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40" h="137540">
                  <a:moveTo>
                    <a:pt x="137541" y="68771"/>
                  </a:moveTo>
                  <a:cubicBezTo>
                    <a:pt x="137541" y="106751"/>
                    <a:pt x="106751" y="137541"/>
                    <a:pt x="68771" y="137541"/>
                  </a:cubicBezTo>
                  <a:cubicBezTo>
                    <a:pt x="30790" y="137541"/>
                    <a:pt x="0" y="106751"/>
                    <a:pt x="0" y="68771"/>
                  </a:cubicBezTo>
                  <a:cubicBezTo>
                    <a:pt x="0" y="30790"/>
                    <a:pt x="30790" y="0"/>
                    <a:pt x="68771" y="0"/>
                  </a:cubicBezTo>
                  <a:cubicBezTo>
                    <a:pt x="106751" y="0"/>
                    <a:pt x="137541" y="30790"/>
                    <a:pt x="137541" y="68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B1460B5-5FEA-4526-BEF7-D6BADDE974F1}"/>
                </a:ext>
              </a:extLst>
            </p:cNvPr>
            <p:cNvSpPr/>
            <p:nvPr/>
          </p:nvSpPr>
          <p:spPr>
            <a:xfrm>
              <a:off x="1054643" y="130787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BB0CC08-4E9B-4D83-82B9-8B76754F835E}"/>
                </a:ext>
              </a:extLst>
            </p:cNvPr>
            <p:cNvSpPr/>
            <p:nvPr/>
          </p:nvSpPr>
          <p:spPr>
            <a:xfrm>
              <a:off x="1200185" y="753329"/>
              <a:ext cx="118490" cy="118490"/>
            </a:xfrm>
            <a:custGeom>
              <a:avLst/>
              <a:gdLst>
                <a:gd name="connsiteX0" fmla="*/ 118491 w 118490"/>
                <a:gd name="connsiteY0" fmla="*/ 59246 h 118490"/>
                <a:gd name="connsiteX1" fmla="*/ 59246 w 118490"/>
                <a:gd name="connsiteY1" fmla="*/ 118491 h 118490"/>
                <a:gd name="connsiteX2" fmla="*/ 0 w 118490"/>
                <a:gd name="connsiteY2" fmla="*/ 59245 h 118490"/>
                <a:gd name="connsiteX3" fmla="*/ 59246 w 118490"/>
                <a:gd name="connsiteY3" fmla="*/ 0 h 118490"/>
                <a:gd name="connsiteX4" fmla="*/ 118491 w 118490"/>
                <a:gd name="connsiteY4" fmla="*/ 59246 h 1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0" h="118490">
                  <a:moveTo>
                    <a:pt x="118491" y="59246"/>
                  </a:moveTo>
                  <a:cubicBezTo>
                    <a:pt x="118491" y="91966"/>
                    <a:pt x="91966" y="118491"/>
                    <a:pt x="59246" y="118491"/>
                  </a:cubicBezTo>
                  <a:cubicBezTo>
                    <a:pt x="26525" y="118491"/>
                    <a:pt x="0" y="91966"/>
                    <a:pt x="0" y="59245"/>
                  </a:cubicBezTo>
                  <a:cubicBezTo>
                    <a:pt x="0" y="26525"/>
                    <a:pt x="26525" y="0"/>
                    <a:pt x="59246" y="0"/>
                  </a:cubicBezTo>
                  <a:cubicBezTo>
                    <a:pt x="91966" y="0"/>
                    <a:pt x="118491" y="26525"/>
                    <a:pt x="118491" y="59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6B2A9EE-0DB7-450D-BB90-D38ABBE55053}"/>
                </a:ext>
              </a:extLst>
            </p:cNvPr>
            <p:cNvSpPr/>
            <p:nvPr/>
          </p:nvSpPr>
          <p:spPr>
            <a:xfrm>
              <a:off x="1068931" y="8316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9BC9C5E-636D-4229-BA31-084B6B8CD9CB}"/>
                </a:ext>
              </a:extLst>
            </p:cNvPr>
            <p:cNvSpPr/>
            <p:nvPr/>
          </p:nvSpPr>
          <p:spPr>
            <a:xfrm>
              <a:off x="1640431" y="120309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30BC6B6C-EFDD-416D-BAA0-0BC33B50C520}"/>
                </a:ext>
              </a:extLst>
            </p:cNvPr>
            <p:cNvSpPr/>
            <p:nvPr/>
          </p:nvSpPr>
          <p:spPr>
            <a:xfrm>
              <a:off x="1259431" y="14126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u="sng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08D262-ECD0-4B05-B1EF-FC54C8A95939}"/>
              </a:ext>
            </a:extLst>
          </p:cNvPr>
          <p:cNvSpPr txBox="1"/>
          <p:nvPr/>
        </p:nvSpPr>
        <p:spPr>
          <a:xfrm>
            <a:off x="268688" y="220885"/>
            <a:ext cx="553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4D5156"/>
                </a:solidFill>
                <a:latin typeface="Montserrat" panose="00000500000000000000" pitchFamily="2" charset="0"/>
              </a:rPr>
              <a:t>Tela Registro - Aluno</a:t>
            </a:r>
            <a:endParaRPr lang="pt-BR" sz="1800" b="1" i="0" dirty="0">
              <a:solidFill>
                <a:srgbClr val="4D5156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A2E8C36-850E-4E5A-9B4F-D55DBD90FC34}"/>
              </a:ext>
            </a:extLst>
          </p:cNvPr>
          <p:cNvGrpSpPr/>
          <p:nvPr/>
        </p:nvGrpSpPr>
        <p:grpSpPr>
          <a:xfrm>
            <a:off x="2824583" y="1072070"/>
            <a:ext cx="8329057" cy="307777"/>
            <a:chOff x="2824583" y="1072070"/>
            <a:chExt cx="8329057" cy="307777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F63834F-CB45-4B2A-AD52-7B0CDC31CC4C}"/>
                </a:ext>
              </a:extLst>
            </p:cNvPr>
            <p:cNvSpPr txBox="1"/>
            <p:nvPr/>
          </p:nvSpPr>
          <p:spPr>
            <a:xfrm>
              <a:off x="4590711" y="1072070"/>
              <a:ext cx="1994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rgbClr val="4D5156"/>
                  </a:solidFill>
                  <a:effectLst/>
                  <a:latin typeface="Montserrat" panose="00000500000000000000" pitchFamily="2" charset="0"/>
                </a:rPr>
                <a:t>Progresso e Metas</a:t>
              </a:r>
              <a:endParaRPr lang="pt-BR" sz="1400" dirty="0">
                <a:latin typeface="Montserrat" panose="00000500000000000000" pitchFamily="2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108AB78-FC15-46D4-B85A-88F37F68431A}"/>
                </a:ext>
              </a:extLst>
            </p:cNvPr>
            <p:cNvSpPr txBox="1"/>
            <p:nvPr/>
          </p:nvSpPr>
          <p:spPr>
            <a:xfrm>
              <a:off x="8364662" y="1072070"/>
              <a:ext cx="169515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rgbClr val="4D5156"/>
                  </a:solidFill>
                  <a:latin typeface="Montserrat" panose="00000500000000000000" pitchFamily="2" charset="0"/>
                </a:rPr>
                <a:t>Fazer registro</a:t>
              </a:r>
              <a:endParaRPr lang="pt-BR" sz="1400" dirty="0">
                <a:latin typeface="Montserrat" panose="00000500000000000000" pitchFamily="2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8D38581-C466-462A-8D4C-E2BA292AC7FE}"/>
                </a:ext>
              </a:extLst>
            </p:cNvPr>
            <p:cNvSpPr txBox="1"/>
            <p:nvPr/>
          </p:nvSpPr>
          <p:spPr>
            <a:xfrm>
              <a:off x="10073640" y="1072070"/>
              <a:ext cx="1080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rgbClr val="4D5156"/>
                  </a:solidFill>
                  <a:effectLst/>
                  <a:latin typeface="Montserrat" panose="00000500000000000000" pitchFamily="2" charset="0"/>
                </a:rPr>
                <a:t>Sair</a:t>
              </a:r>
              <a:endParaRPr lang="pt-BR" sz="1400" dirty="0">
                <a:latin typeface="Montserrat" panose="00000500000000000000" pitchFamily="2" charset="0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9094D7A-7941-4DE5-A9BF-802F25156FAE}"/>
                </a:ext>
              </a:extLst>
            </p:cNvPr>
            <p:cNvSpPr txBox="1"/>
            <p:nvPr/>
          </p:nvSpPr>
          <p:spPr>
            <a:xfrm>
              <a:off x="6598534" y="1072070"/>
              <a:ext cx="17523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rgbClr val="4D5156"/>
                  </a:solidFill>
                  <a:effectLst/>
                  <a:latin typeface="Montserrat" panose="00000500000000000000" pitchFamily="2" charset="0"/>
                </a:rPr>
                <a:t>Avaliações</a:t>
              </a:r>
              <a:endParaRPr lang="pt-BR" sz="1400" dirty="0">
                <a:latin typeface="Montserrat" panose="00000500000000000000" pitchFamily="2" charset="0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B0E7CC5A-A929-443C-81FC-BF5198F81CB5}"/>
                </a:ext>
              </a:extLst>
            </p:cNvPr>
            <p:cNvSpPr txBox="1"/>
            <p:nvPr/>
          </p:nvSpPr>
          <p:spPr>
            <a:xfrm>
              <a:off x="2824583" y="1072070"/>
              <a:ext cx="17523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rgbClr val="4D5156"/>
                  </a:solidFill>
                  <a:latin typeface="Montserrat" panose="00000500000000000000" pitchFamily="2" charset="0"/>
                </a:rPr>
                <a:t>Exercícios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ED09C7F3-DFFF-4DEB-8D30-15A82F65EFBE}"/>
              </a:ext>
            </a:extLst>
          </p:cNvPr>
          <p:cNvSpPr/>
          <p:nvPr/>
        </p:nvSpPr>
        <p:spPr>
          <a:xfrm>
            <a:off x="905123" y="1515368"/>
            <a:ext cx="10982959" cy="110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8C178BFB-BED5-4938-A09E-9A6FD198704D}"/>
              </a:ext>
            </a:extLst>
          </p:cNvPr>
          <p:cNvSpPr/>
          <p:nvPr/>
        </p:nvSpPr>
        <p:spPr>
          <a:xfrm>
            <a:off x="905123" y="6043678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CD0B813-011E-4A01-920B-C547F25E0817}"/>
              </a:ext>
            </a:extLst>
          </p:cNvPr>
          <p:cNvSpPr txBox="1"/>
          <p:nvPr/>
        </p:nvSpPr>
        <p:spPr>
          <a:xfrm>
            <a:off x="1241944" y="1798798"/>
            <a:ext cx="276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cs typeface="Aharoni" panose="02010803020104030203" pitchFamily="2" charset="-79"/>
              </a:rPr>
              <a:t>Registro Semanal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26785DD9-2122-403C-8559-6C6F58341994}"/>
              </a:ext>
            </a:extLst>
          </p:cNvPr>
          <p:cNvSpPr/>
          <p:nvPr/>
        </p:nvSpPr>
        <p:spPr>
          <a:xfrm>
            <a:off x="6594875" y="1018852"/>
            <a:ext cx="1695158" cy="3962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E41BF1AC-BD9E-48C5-8E91-D6D121AEC64E}"/>
              </a:ext>
            </a:extLst>
          </p:cNvPr>
          <p:cNvSpPr/>
          <p:nvPr/>
        </p:nvSpPr>
        <p:spPr>
          <a:xfrm>
            <a:off x="3660891" y="2825062"/>
            <a:ext cx="4683726" cy="3016190"/>
          </a:xfrm>
          <a:prstGeom prst="roundRect">
            <a:avLst>
              <a:gd name="adj" fmla="val 3825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7BBF5C4-DC33-4D0D-9692-9D777AD13536}"/>
              </a:ext>
            </a:extLst>
          </p:cNvPr>
          <p:cNvSpPr/>
          <p:nvPr/>
        </p:nvSpPr>
        <p:spPr>
          <a:xfrm>
            <a:off x="4025829" y="3146661"/>
            <a:ext cx="3933417" cy="4806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A2DD482-0E6E-40F2-83D3-802422857F08}"/>
              </a:ext>
            </a:extLst>
          </p:cNvPr>
          <p:cNvSpPr/>
          <p:nvPr/>
        </p:nvSpPr>
        <p:spPr>
          <a:xfrm>
            <a:off x="4036045" y="3788001"/>
            <a:ext cx="3933417" cy="4806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E3557A-9A15-4706-83B4-16982788F0F8}"/>
              </a:ext>
            </a:extLst>
          </p:cNvPr>
          <p:cNvSpPr/>
          <p:nvPr/>
        </p:nvSpPr>
        <p:spPr>
          <a:xfrm>
            <a:off x="4055117" y="4447093"/>
            <a:ext cx="3933417" cy="4806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2A317C5-BB21-4DED-8867-340BBE49DEEF}"/>
              </a:ext>
            </a:extLst>
          </p:cNvPr>
          <p:cNvSpPr/>
          <p:nvPr/>
        </p:nvSpPr>
        <p:spPr>
          <a:xfrm>
            <a:off x="5085923" y="5130186"/>
            <a:ext cx="1871804" cy="473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1AD48B-4DFF-4970-BC83-034D807DF01D}"/>
              </a:ext>
            </a:extLst>
          </p:cNvPr>
          <p:cNvSpPr txBox="1"/>
          <p:nvPr/>
        </p:nvSpPr>
        <p:spPr>
          <a:xfrm>
            <a:off x="3593867" y="134360"/>
            <a:ext cx="3623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O aluno ao selecionar vai ser direcionado para outra pagina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24C6F791-DCC7-479F-AD69-BA099BC93836}"/>
              </a:ext>
            </a:extLst>
          </p:cNvPr>
          <p:cNvCxnSpPr>
            <a:cxnSpLocks/>
          </p:cNvCxnSpPr>
          <p:nvPr/>
        </p:nvCxnSpPr>
        <p:spPr>
          <a:xfrm>
            <a:off x="7227567" y="307274"/>
            <a:ext cx="1014029" cy="738187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6FEA439-4F7A-4D25-A250-B8D12E8DD911}"/>
              </a:ext>
            </a:extLst>
          </p:cNvPr>
          <p:cNvGrpSpPr/>
          <p:nvPr/>
        </p:nvGrpSpPr>
        <p:grpSpPr>
          <a:xfrm>
            <a:off x="894963" y="856532"/>
            <a:ext cx="10982960" cy="5812404"/>
            <a:chOff x="894963" y="856532"/>
            <a:chExt cx="10982960" cy="581240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8BF6046-C8B5-4B39-AEEB-6C3A50D4BE8F}"/>
                </a:ext>
              </a:extLst>
            </p:cNvPr>
            <p:cNvSpPr/>
            <p:nvPr/>
          </p:nvSpPr>
          <p:spPr>
            <a:xfrm>
              <a:off x="894963" y="856532"/>
              <a:ext cx="10982960" cy="5812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8919570-6696-4B58-843A-1BD2C5364656}"/>
                </a:ext>
              </a:extLst>
            </p:cNvPr>
            <p:cNvSpPr/>
            <p:nvPr/>
          </p:nvSpPr>
          <p:spPr>
            <a:xfrm>
              <a:off x="905123" y="866692"/>
              <a:ext cx="10972800" cy="6573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02736E6-39E3-4456-B39D-4D29A3F00BB4}"/>
              </a:ext>
            </a:extLst>
          </p:cNvPr>
          <p:cNvSpPr/>
          <p:nvPr/>
        </p:nvSpPr>
        <p:spPr>
          <a:xfrm>
            <a:off x="905123" y="1515368"/>
            <a:ext cx="10982959" cy="110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55BCAC8E-F3D7-478D-8C01-FEF4CB19B992}"/>
              </a:ext>
            </a:extLst>
          </p:cNvPr>
          <p:cNvSpPr/>
          <p:nvPr/>
        </p:nvSpPr>
        <p:spPr>
          <a:xfrm>
            <a:off x="1199242" y="2813111"/>
            <a:ext cx="10295998" cy="3073636"/>
          </a:xfrm>
          <a:prstGeom prst="roundRect">
            <a:avLst>
              <a:gd name="adj" fmla="val 3825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áfico 20" descr="Bolhas">
            <a:extLst>
              <a:ext uri="{FF2B5EF4-FFF2-40B4-BE49-F238E27FC236}">
                <a16:creationId xmlns:a16="http://schemas.microsoft.com/office/drawing/2014/main" id="{C5D196B2-BCB2-4F53-809D-E59F39E18444}"/>
              </a:ext>
            </a:extLst>
          </p:cNvPr>
          <p:cNvGrpSpPr/>
          <p:nvPr/>
        </p:nvGrpSpPr>
        <p:grpSpPr>
          <a:xfrm>
            <a:off x="1136400" y="856532"/>
            <a:ext cx="794696" cy="667468"/>
            <a:chOff x="933200" y="674462"/>
            <a:chExt cx="914400" cy="914400"/>
          </a:xfrm>
          <a:solidFill>
            <a:srgbClr val="0070C0"/>
          </a:soli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939C5A0-6972-46A2-BDC2-B592C1A2D1DC}"/>
                </a:ext>
              </a:extLst>
            </p:cNvPr>
            <p:cNvSpPr/>
            <p:nvPr/>
          </p:nvSpPr>
          <p:spPr>
            <a:xfrm>
              <a:off x="1297531" y="950687"/>
              <a:ext cx="285337" cy="271653"/>
            </a:xfrm>
            <a:custGeom>
              <a:avLst/>
              <a:gdLst>
                <a:gd name="connsiteX0" fmla="*/ 142875 w 285337"/>
                <a:gd name="connsiteY0" fmla="*/ 0 h 271653"/>
                <a:gd name="connsiteX1" fmla="*/ 0 w 285337"/>
                <a:gd name="connsiteY1" fmla="*/ 142875 h 271653"/>
                <a:gd name="connsiteX2" fmla="*/ 0 w 285337"/>
                <a:gd name="connsiteY2" fmla="*/ 152400 h 271653"/>
                <a:gd name="connsiteX3" fmla="*/ 190228 w 285337"/>
                <a:gd name="connsiteY3" fmla="*/ 218080 h 271653"/>
                <a:gd name="connsiteX4" fmla="*/ 204311 w 285337"/>
                <a:gd name="connsiteY4" fmla="*/ 271653 h 271653"/>
                <a:gd name="connsiteX5" fmla="*/ 271208 w 285337"/>
                <a:gd name="connsiteY5" fmla="*/ 80993 h 271653"/>
                <a:gd name="connsiteX6" fmla="*/ 142875 w 285337"/>
                <a:gd name="connsiteY6" fmla="*/ 0 h 271653"/>
                <a:gd name="connsiteX7" fmla="*/ 238125 w 285337"/>
                <a:gd name="connsiteY7" fmla="*/ 133350 h 271653"/>
                <a:gd name="connsiteX8" fmla="*/ 228600 w 285337"/>
                <a:gd name="connsiteY8" fmla="*/ 123825 h 271653"/>
                <a:gd name="connsiteX9" fmla="*/ 161925 w 285337"/>
                <a:gd name="connsiteY9" fmla="*/ 57150 h 271653"/>
                <a:gd name="connsiteX10" fmla="*/ 152400 w 285337"/>
                <a:gd name="connsiteY10" fmla="*/ 47625 h 271653"/>
                <a:gd name="connsiteX11" fmla="*/ 161925 w 285337"/>
                <a:gd name="connsiteY11" fmla="*/ 38100 h 271653"/>
                <a:gd name="connsiteX12" fmla="*/ 247650 w 285337"/>
                <a:gd name="connsiteY12" fmla="*/ 123825 h 271653"/>
                <a:gd name="connsiteX13" fmla="*/ 238125 w 285337"/>
                <a:gd name="connsiteY13" fmla="*/ 133350 h 27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337" h="271653">
                  <a:moveTo>
                    <a:pt x="142875" y="0"/>
                  </a:moveTo>
                  <a:cubicBezTo>
                    <a:pt x="63967" y="0"/>
                    <a:pt x="0" y="63967"/>
                    <a:pt x="0" y="142875"/>
                  </a:cubicBezTo>
                  <a:cubicBezTo>
                    <a:pt x="0" y="146018"/>
                    <a:pt x="0" y="149066"/>
                    <a:pt x="0" y="152400"/>
                  </a:cubicBezTo>
                  <a:cubicBezTo>
                    <a:pt x="70667" y="118007"/>
                    <a:pt x="155835" y="147413"/>
                    <a:pt x="190228" y="218080"/>
                  </a:cubicBezTo>
                  <a:cubicBezTo>
                    <a:pt x="198387" y="234843"/>
                    <a:pt x="203171" y="253045"/>
                    <a:pt x="204311" y="271653"/>
                  </a:cubicBezTo>
                  <a:cubicBezTo>
                    <a:pt x="275433" y="237476"/>
                    <a:pt x="305385" y="152115"/>
                    <a:pt x="271208" y="80993"/>
                  </a:cubicBezTo>
                  <a:cubicBezTo>
                    <a:pt x="247489" y="31631"/>
                    <a:pt x="197640" y="171"/>
                    <a:pt x="142875" y="0"/>
                  </a:cubicBezTo>
                  <a:close/>
                  <a:moveTo>
                    <a:pt x="238125" y="133350"/>
                  </a:moveTo>
                  <a:cubicBezTo>
                    <a:pt x="232864" y="133350"/>
                    <a:pt x="228600" y="129086"/>
                    <a:pt x="228600" y="123825"/>
                  </a:cubicBezTo>
                  <a:cubicBezTo>
                    <a:pt x="228600" y="87001"/>
                    <a:pt x="198749" y="57150"/>
                    <a:pt x="161925" y="57150"/>
                  </a:cubicBezTo>
                  <a:cubicBezTo>
                    <a:pt x="156664" y="57150"/>
                    <a:pt x="152400" y="52886"/>
                    <a:pt x="152400" y="47625"/>
                  </a:cubicBezTo>
                  <a:cubicBezTo>
                    <a:pt x="152400" y="42364"/>
                    <a:pt x="156664" y="38100"/>
                    <a:pt x="161925" y="38100"/>
                  </a:cubicBezTo>
                  <a:cubicBezTo>
                    <a:pt x="209270" y="38100"/>
                    <a:pt x="247650" y="76480"/>
                    <a:pt x="247650" y="123825"/>
                  </a:cubicBezTo>
                  <a:cubicBezTo>
                    <a:pt x="247650" y="129086"/>
                    <a:pt x="243386" y="133350"/>
                    <a:pt x="238125" y="133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0453B5C-372B-4D42-B97F-3DAA2A742163}"/>
                </a:ext>
              </a:extLst>
            </p:cNvPr>
            <p:cNvSpPr/>
            <p:nvPr/>
          </p:nvSpPr>
          <p:spPr>
            <a:xfrm>
              <a:off x="1235618" y="1107849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00025 w 247650"/>
                <a:gd name="connsiteY5" fmla="*/ 114300 h 247650"/>
                <a:gd name="connsiteX6" fmla="*/ 190500 w 247650"/>
                <a:gd name="connsiteY6" fmla="*/ 104775 h 247650"/>
                <a:gd name="connsiteX7" fmla="*/ 142875 w 247650"/>
                <a:gd name="connsiteY7" fmla="*/ 57150 h 247650"/>
                <a:gd name="connsiteX8" fmla="*/ 133350 w 247650"/>
                <a:gd name="connsiteY8" fmla="*/ 47625 h 247650"/>
                <a:gd name="connsiteX9" fmla="*/ 142875 w 247650"/>
                <a:gd name="connsiteY9" fmla="*/ 38100 h 247650"/>
                <a:gd name="connsiteX10" fmla="*/ 209550 w 247650"/>
                <a:gd name="connsiteY10" fmla="*/ 104775 h 247650"/>
                <a:gd name="connsiteX11" fmla="*/ 200025 w 247650"/>
                <a:gd name="connsiteY11" fmla="*/ 1143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650" y="55438"/>
                    <a:pt x="192212" y="0"/>
                    <a:pt x="123825" y="0"/>
                  </a:cubicBezTo>
                  <a:close/>
                  <a:moveTo>
                    <a:pt x="200025" y="114300"/>
                  </a:moveTo>
                  <a:cubicBezTo>
                    <a:pt x="194764" y="114300"/>
                    <a:pt x="190500" y="110036"/>
                    <a:pt x="190500" y="104775"/>
                  </a:cubicBezTo>
                  <a:cubicBezTo>
                    <a:pt x="190500" y="78473"/>
                    <a:pt x="169177" y="57150"/>
                    <a:pt x="142875" y="57150"/>
                  </a:cubicBezTo>
                  <a:cubicBezTo>
                    <a:pt x="137614" y="57150"/>
                    <a:pt x="133350" y="52886"/>
                    <a:pt x="133350" y="47625"/>
                  </a:cubicBezTo>
                  <a:cubicBezTo>
                    <a:pt x="133350" y="42364"/>
                    <a:pt x="137614" y="38100"/>
                    <a:pt x="142875" y="38100"/>
                  </a:cubicBezTo>
                  <a:cubicBezTo>
                    <a:pt x="179699" y="38100"/>
                    <a:pt x="209550" y="67951"/>
                    <a:pt x="209550" y="104775"/>
                  </a:cubicBezTo>
                  <a:cubicBezTo>
                    <a:pt x="209550" y="110036"/>
                    <a:pt x="205286" y="114300"/>
                    <a:pt x="20002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1CECBD2-D145-40B0-AC61-8D124F7EA4E1}"/>
                </a:ext>
              </a:extLst>
            </p:cNvPr>
            <p:cNvSpPr/>
            <p:nvPr/>
          </p:nvSpPr>
          <p:spPr>
            <a:xfrm>
              <a:off x="1083218" y="955449"/>
              <a:ext cx="171450" cy="171450"/>
            </a:xfrm>
            <a:custGeom>
              <a:avLst/>
              <a:gdLst>
                <a:gd name="connsiteX0" fmla="*/ 85725 w 171450"/>
                <a:gd name="connsiteY0" fmla="*/ 0 h 171450"/>
                <a:gd name="connsiteX1" fmla="*/ 0 w 171450"/>
                <a:gd name="connsiteY1" fmla="*/ 85725 h 171450"/>
                <a:gd name="connsiteX2" fmla="*/ 85725 w 171450"/>
                <a:gd name="connsiteY2" fmla="*/ 171450 h 171450"/>
                <a:gd name="connsiteX3" fmla="*/ 171450 w 171450"/>
                <a:gd name="connsiteY3" fmla="*/ 85725 h 171450"/>
                <a:gd name="connsiteX4" fmla="*/ 85725 w 171450"/>
                <a:gd name="connsiteY4" fmla="*/ 0 h 171450"/>
                <a:gd name="connsiteX5" fmla="*/ 128588 w 171450"/>
                <a:gd name="connsiteY5" fmla="*/ 80963 h 171450"/>
                <a:gd name="connsiteX6" fmla="*/ 119063 w 171450"/>
                <a:gd name="connsiteY6" fmla="*/ 71438 h 171450"/>
                <a:gd name="connsiteX7" fmla="*/ 100013 w 171450"/>
                <a:gd name="connsiteY7" fmla="*/ 52388 h 171450"/>
                <a:gd name="connsiteX8" fmla="*/ 90488 w 171450"/>
                <a:gd name="connsiteY8" fmla="*/ 42863 h 171450"/>
                <a:gd name="connsiteX9" fmla="*/ 100013 w 171450"/>
                <a:gd name="connsiteY9" fmla="*/ 33338 h 171450"/>
                <a:gd name="connsiteX10" fmla="*/ 138113 w 171450"/>
                <a:gd name="connsiteY10" fmla="*/ 71438 h 171450"/>
                <a:gd name="connsiteX11" fmla="*/ 128588 w 171450"/>
                <a:gd name="connsiteY11" fmla="*/ 8096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lose/>
                  <a:moveTo>
                    <a:pt x="128588" y="80963"/>
                  </a:moveTo>
                  <a:cubicBezTo>
                    <a:pt x="123327" y="80963"/>
                    <a:pt x="119063" y="76698"/>
                    <a:pt x="119063" y="71438"/>
                  </a:cubicBezTo>
                  <a:cubicBezTo>
                    <a:pt x="119063" y="60916"/>
                    <a:pt x="110534" y="52388"/>
                    <a:pt x="100013" y="52388"/>
                  </a:cubicBezTo>
                  <a:cubicBezTo>
                    <a:pt x="94752" y="52388"/>
                    <a:pt x="90488" y="48123"/>
                    <a:pt x="90488" y="42863"/>
                  </a:cubicBezTo>
                  <a:cubicBezTo>
                    <a:pt x="90488" y="37602"/>
                    <a:pt x="94752" y="33338"/>
                    <a:pt x="100013" y="33338"/>
                  </a:cubicBezTo>
                  <a:cubicBezTo>
                    <a:pt x="121054" y="33338"/>
                    <a:pt x="138113" y="50396"/>
                    <a:pt x="138113" y="71438"/>
                  </a:cubicBezTo>
                  <a:cubicBezTo>
                    <a:pt x="138113" y="76698"/>
                    <a:pt x="133848" y="80963"/>
                    <a:pt x="128588" y="80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B47F066-A70B-4DA4-AE79-670C506CCC3B}"/>
                </a:ext>
              </a:extLst>
            </p:cNvPr>
            <p:cNvSpPr/>
            <p:nvPr/>
          </p:nvSpPr>
          <p:spPr>
            <a:xfrm>
              <a:off x="1540418" y="1317399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142875 w 190500"/>
                <a:gd name="connsiteY5" fmla="*/ 92107 h 190500"/>
                <a:gd name="connsiteX6" fmla="*/ 131731 w 190500"/>
                <a:gd name="connsiteY6" fmla="*/ 80963 h 190500"/>
                <a:gd name="connsiteX7" fmla="*/ 109538 w 190500"/>
                <a:gd name="connsiteY7" fmla="*/ 58769 h 190500"/>
                <a:gd name="connsiteX8" fmla="*/ 98393 w 190500"/>
                <a:gd name="connsiteY8" fmla="*/ 47625 h 190500"/>
                <a:gd name="connsiteX9" fmla="*/ 109538 w 190500"/>
                <a:gd name="connsiteY9" fmla="*/ 36481 h 190500"/>
                <a:gd name="connsiteX10" fmla="*/ 154019 w 190500"/>
                <a:gd name="connsiteY10" fmla="*/ 80963 h 190500"/>
                <a:gd name="connsiteX11" fmla="*/ 142875 w 190500"/>
                <a:gd name="connsiteY11" fmla="*/ 9210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142875" y="92107"/>
                  </a:moveTo>
                  <a:cubicBezTo>
                    <a:pt x="136742" y="92055"/>
                    <a:pt x="131782" y="87096"/>
                    <a:pt x="131731" y="80963"/>
                  </a:cubicBezTo>
                  <a:cubicBezTo>
                    <a:pt x="131731" y="68706"/>
                    <a:pt x="121794" y="58769"/>
                    <a:pt x="109538" y="58769"/>
                  </a:cubicBezTo>
                  <a:cubicBezTo>
                    <a:pt x="103382" y="58769"/>
                    <a:pt x="98393" y="53780"/>
                    <a:pt x="98393" y="47625"/>
                  </a:cubicBezTo>
                  <a:cubicBezTo>
                    <a:pt x="98393" y="41470"/>
                    <a:pt x="103382" y="36481"/>
                    <a:pt x="109538" y="36481"/>
                  </a:cubicBezTo>
                  <a:cubicBezTo>
                    <a:pt x="134082" y="36533"/>
                    <a:pt x="153967" y="56418"/>
                    <a:pt x="154019" y="80963"/>
                  </a:cubicBezTo>
                  <a:cubicBezTo>
                    <a:pt x="153968" y="87096"/>
                    <a:pt x="149008" y="92055"/>
                    <a:pt x="142875" y="92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4CCC288-8C84-4759-9AD2-1ADF1FE06BA4}"/>
                </a:ext>
              </a:extLst>
            </p:cNvPr>
            <p:cNvSpPr/>
            <p:nvPr/>
          </p:nvSpPr>
          <p:spPr>
            <a:xfrm>
              <a:off x="1547848" y="820004"/>
              <a:ext cx="137540" cy="137540"/>
            </a:xfrm>
            <a:custGeom>
              <a:avLst/>
              <a:gdLst>
                <a:gd name="connsiteX0" fmla="*/ 137541 w 137540"/>
                <a:gd name="connsiteY0" fmla="*/ 68771 h 137540"/>
                <a:gd name="connsiteX1" fmla="*/ 68771 w 137540"/>
                <a:gd name="connsiteY1" fmla="*/ 137541 h 137540"/>
                <a:gd name="connsiteX2" fmla="*/ 0 w 137540"/>
                <a:gd name="connsiteY2" fmla="*/ 68771 h 137540"/>
                <a:gd name="connsiteX3" fmla="*/ 68771 w 137540"/>
                <a:gd name="connsiteY3" fmla="*/ 0 h 137540"/>
                <a:gd name="connsiteX4" fmla="*/ 137541 w 137540"/>
                <a:gd name="connsiteY4" fmla="*/ 68771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40" h="137540">
                  <a:moveTo>
                    <a:pt x="137541" y="68771"/>
                  </a:moveTo>
                  <a:cubicBezTo>
                    <a:pt x="137541" y="106751"/>
                    <a:pt x="106751" y="137541"/>
                    <a:pt x="68771" y="137541"/>
                  </a:cubicBezTo>
                  <a:cubicBezTo>
                    <a:pt x="30790" y="137541"/>
                    <a:pt x="0" y="106751"/>
                    <a:pt x="0" y="68771"/>
                  </a:cubicBezTo>
                  <a:cubicBezTo>
                    <a:pt x="0" y="30790"/>
                    <a:pt x="30790" y="0"/>
                    <a:pt x="68771" y="0"/>
                  </a:cubicBezTo>
                  <a:cubicBezTo>
                    <a:pt x="106751" y="0"/>
                    <a:pt x="137541" y="30790"/>
                    <a:pt x="137541" y="68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B1460B5-5FEA-4526-BEF7-D6BADDE974F1}"/>
                </a:ext>
              </a:extLst>
            </p:cNvPr>
            <p:cNvSpPr/>
            <p:nvPr/>
          </p:nvSpPr>
          <p:spPr>
            <a:xfrm>
              <a:off x="1054643" y="130787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BB0CC08-4E9B-4D83-82B9-8B76754F835E}"/>
                </a:ext>
              </a:extLst>
            </p:cNvPr>
            <p:cNvSpPr/>
            <p:nvPr/>
          </p:nvSpPr>
          <p:spPr>
            <a:xfrm>
              <a:off x="1200185" y="753329"/>
              <a:ext cx="118490" cy="118490"/>
            </a:xfrm>
            <a:custGeom>
              <a:avLst/>
              <a:gdLst>
                <a:gd name="connsiteX0" fmla="*/ 118491 w 118490"/>
                <a:gd name="connsiteY0" fmla="*/ 59246 h 118490"/>
                <a:gd name="connsiteX1" fmla="*/ 59246 w 118490"/>
                <a:gd name="connsiteY1" fmla="*/ 118491 h 118490"/>
                <a:gd name="connsiteX2" fmla="*/ 0 w 118490"/>
                <a:gd name="connsiteY2" fmla="*/ 59245 h 118490"/>
                <a:gd name="connsiteX3" fmla="*/ 59246 w 118490"/>
                <a:gd name="connsiteY3" fmla="*/ 0 h 118490"/>
                <a:gd name="connsiteX4" fmla="*/ 118491 w 118490"/>
                <a:gd name="connsiteY4" fmla="*/ 59246 h 1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0" h="118490">
                  <a:moveTo>
                    <a:pt x="118491" y="59246"/>
                  </a:moveTo>
                  <a:cubicBezTo>
                    <a:pt x="118491" y="91966"/>
                    <a:pt x="91966" y="118491"/>
                    <a:pt x="59246" y="118491"/>
                  </a:cubicBezTo>
                  <a:cubicBezTo>
                    <a:pt x="26525" y="118491"/>
                    <a:pt x="0" y="91966"/>
                    <a:pt x="0" y="59245"/>
                  </a:cubicBezTo>
                  <a:cubicBezTo>
                    <a:pt x="0" y="26525"/>
                    <a:pt x="26525" y="0"/>
                    <a:pt x="59246" y="0"/>
                  </a:cubicBezTo>
                  <a:cubicBezTo>
                    <a:pt x="91966" y="0"/>
                    <a:pt x="118491" y="26525"/>
                    <a:pt x="118491" y="59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6B2A9EE-0DB7-450D-BB90-D38ABBE55053}"/>
                </a:ext>
              </a:extLst>
            </p:cNvPr>
            <p:cNvSpPr/>
            <p:nvPr/>
          </p:nvSpPr>
          <p:spPr>
            <a:xfrm>
              <a:off x="1068931" y="8316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9BC9C5E-636D-4229-BA31-084B6B8CD9CB}"/>
                </a:ext>
              </a:extLst>
            </p:cNvPr>
            <p:cNvSpPr/>
            <p:nvPr/>
          </p:nvSpPr>
          <p:spPr>
            <a:xfrm>
              <a:off x="1640431" y="120309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30BC6B6C-EFDD-416D-BAA0-0BC33B50C520}"/>
                </a:ext>
              </a:extLst>
            </p:cNvPr>
            <p:cNvSpPr/>
            <p:nvPr/>
          </p:nvSpPr>
          <p:spPr>
            <a:xfrm>
              <a:off x="1259431" y="14126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08D262-ECD0-4B05-B1EF-FC54C8A95939}"/>
              </a:ext>
            </a:extLst>
          </p:cNvPr>
          <p:cNvSpPr txBox="1"/>
          <p:nvPr/>
        </p:nvSpPr>
        <p:spPr>
          <a:xfrm>
            <a:off x="268688" y="220885"/>
            <a:ext cx="553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4D5156"/>
                </a:solidFill>
                <a:latin typeface="Montserrat" panose="00000500000000000000" pitchFamily="2" charset="0"/>
              </a:rPr>
              <a:t>Tela Avaliação Aluno – Ambiente </a:t>
            </a:r>
            <a:r>
              <a:rPr lang="pt-BR" b="1" dirty="0" err="1">
                <a:solidFill>
                  <a:srgbClr val="4D5156"/>
                </a:solidFill>
                <a:latin typeface="Montserrat" panose="00000500000000000000" pitchFamily="2" charset="0"/>
              </a:rPr>
              <a:t>Personal</a:t>
            </a:r>
            <a:endParaRPr lang="pt-BR" sz="1800" b="1" i="0" dirty="0">
              <a:solidFill>
                <a:srgbClr val="4D515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C32ACD-BD1E-4C25-909B-5AB1D4C3F911}"/>
              </a:ext>
            </a:extLst>
          </p:cNvPr>
          <p:cNvSpPr txBox="1"/>
          <p:nvPr/>
        </p:nvSpPr>
        <p:spPr>
          <a:xfrm>
            <a:off x="1241945" y="1798798"/>
            <a:ext cx="254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cs typeface="Aharoni" panose="02010803020104030203" pitchFamily="2" charset="-79"/>
              </a:rPr>
              <a:t>Avaliação Aluno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3F18F1-6968-449C-A21D-F25FC344A5FA}"/>
              </a:ext>
            </a:extLst>
          </p:cNvPr>
          <p:cNvSpPr/>
          <p:nvPr/>
        </p:nvSpPr>
        <p:spPr>
          <a:xfrm>
            <a:off x="905123" y="6043678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17EED71C-F822-4EF9-8818-59823EFC9763}"/>
              </a:ext>
            </a:extLst>
          </p:cNvPr>
          <p:cNvGrpSpPr/>
          <p:nvPr/>
        </p:nvGrpSpPr>
        <p:grpSpPr>
          <a:xfrm>
            <a:off x="1464768" y="3027816"/>
            <a:ext cx="9889834" cy="2587772"/>
            <a:chOff x="1464768" y="3027816"/>
            <a:chExt cx="9889834" cy="2587772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141DC017-15EE-4885-B708-ED87014AF7B2}"/>
                </a:ext>
              </a:extLst>
            </p:cNvPr>
            <p:cNvSpPr/>
            <p:nvPr/>
          </p:nvSpPr>
          <p:spPr>
            <a:xfrm>
              <a:off x="1518015" y="3027816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2C7DEB6-027A-4652-8910-AB30DC448F80}"/>
                </a:ext>
              </a:extLst>
            </p:cNvPr>
            <p:cNvSpPr/>
            <p:nvPr/>
          </p:nvSpPr>
          <p:spPr>
            <a:xfrm>
              <a:off x="1464768" y="3762734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1EFCE16-C134-4A07-B660-E4AAD1FD181D}"/>
                </a:ext>
              </a:extLst>
            </p:cNvPr>
            <p:cNvSpPr/>
            <p:nvPr/>
          </p:nvSpPr>
          <p:spPr>
            <a:xfrm>
              <a:off x="1477840" y="448421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35A461C-C560-4E82-A3A4-DB77E3D7F086}"/>
                </a:ext>
              </a:extLst>
            </p:cNvPr>
            <p:cNvSpPr/>
            <p:nvPr/>
          </p:nvSpPr>
          <p:spPr>
            <a:xfrm>
              <a:off x="3821952" y="3027816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D88A8F7-DF40-45C4-9607-632BEA02B677}"/>
                </a:ext>
              </a:extLst>
            </p:cNvPr>
            <p:cNvSpPr/>
            <p:nvPr/>
          </p:nvSpPr>
          <p:spPr>
            <a:xfrm>
              <a:off x="3819015" y="521510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1965B518-2F1F-4367-B970-A87583EBEA0A}"/>
                </a:ext>
              </a:extLst>
            </p:cNvPr>
            <p:cNvSpPr/>
            <p:nvPr/>
          </p:nvSpPr>
          <p:spPr>
            <a:xfrm>
              <a:off x="1506843" y="521510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27B7689-1167-49DE-BA68-7A161395FFEE}"/>
                </a:ext>
              </a:extLst>
            </p:cNvPr>
            <p:cNvSpPr/>
            <p:nvPr/>
          </p:nvSpPr>
          <p:spPr>
            <a:xfrm>
              <a:off x="6131187" y="5215100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5251BE04-8DB6-4D1D-BFD9-B104B891A482}"/>
                </a:ext>
              </a:extLst>
            </p:cNvPr>
            <p:cNvSpPr/>
            <p:nvPr/>
          </p:nvSpPr>
          <p:spPr>
            <a:xfrm>
              <a:off x="9284432" y="448421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E75D056-6625-49C2-8C28-2212B657D582}"/>
                </a:ext>
              </a:extLst>
            </p:cNvPr>
            <p:cNvSpPr/>
            <p:nvPr/>
          </p:nvSpPr>
          <p:spPr>
            <a:xfrm>
              <a:off x="9243630" y="3779282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6C55C11-7947-499B-A760-4DD409A7ABC7}"/>
                </a:ext>
              </a:extLst>
            </p:cNvPr>
            <p:cNvSpPr/>
            <p:nvPr/>
          </p:nvSpPr>
          <p:spPr>
            <a:xfrm>
              <a:off x="9226867" y="3034276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6755B632-9D3D-470C-9CEB-5AA259652AFB}"/>
                </a:ext>
              </a:extLst>
            </p:cNvPr>
            <p:cNvSpPr/>
            <p:nvPr/>
          </p:nvSpPr>
          <p:spPr>
            <a:xfrm>
              <a:off x="3839217" y="3762734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15CBE01C-E70B-4606-8606-EE1B4FF70503}"/>
                </a:ext>
              </a:extLst>
            </p:cNvPr>
            <p:cNvSpPr/>
            <p:nvPr/>
          </p:nvSpPr>
          <p:spPr>
            <a:xfrm>
              <a:off x="3852289" y="450244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3B8F5448-D3B7-49C6-AC79-DCA76AF7EFB0}"/>
                </a:ext>
              </a:extLst>
            </p:cNvPr>
            <p:cNvSpPr/>
            <p:nvPr/>
          </p:nvSpPr>
          <p:spPr>
            <a:xfrm>
              <a:off x="6080362" y="3034276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792A2950-B8F8-409C-990D-B8CED991626C}"/>
                </a:ext>
              </a:extLst>
            </p:cNvPr>
            <p:cNvSpPr/>
            <p:nvPr/>
          </p:nvSpPr>
          <p:spPr>
            <a:xfrm>
              <a:off x="6089053" y="3779860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2D5F76A7-18C6-4656-8430-49EFE4B9914B}"/>
                </a:ext>
              </a:extLst>
            </p:cNvPr>
            <p:cNvSpPr/>
            <p:nvPr/>
          </p:nvSpPr>
          <p:spPr>
            <a:xfrm>
              <a:off x="6115990" y="4532680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C0207F12-3160-47A6-90C8-A70E92C116D9}"/>
              </a:ext>
            </a:extLst>
          </p:cNvPr>
          <p:cNvSpPr/>
          <p:nvPr/>
        </p:nvSpPr>
        <p:spPr>
          <a:xfrm>
            <a:off x="5628208" y="1801778"/>
            <a:ext cx="588502" cy="54829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C956E5E-27B9-41E0-B2E9-1CA12124F884}"/>
              </a:ext>
            </a:extLst>
          </p:cNvPr>
          <p:cNvSpPr/>
          <p:nvPr/>
        </p:nvSpPr>
        <p:spPr>
          <a:xfrm>
            <a:off x="6376374" y="1863491"/>
            <a:ext cx="2714527" cy="513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Campos somente visuais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762EC9B-9913-468D-8062-BBB0C43FEE24}"/>
              </a:ext>
            </a:extLst>
          </p:cNvPr>
          <p:cNvGrpSpPr/>
          <p:nvPr/>
        </p:nvGrpSpPr>
        <p:grpSpPr>
          <a:xfrm>
            <a:off x="2920432" y="1034474"/>
            <a:ext cx="8329057" cy="307777"/>
            <a:chOff x="2824583" y="1072070"/>
            <a:chExt cx="8329057" cy="307777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FC421F8-BE57-4F17-904A-DCB74DF504D1}"/>
                </a:ext>
              </a:extLst>
            </p:cNvPr>
            <p:cNvSpPr txBox="1"/>
            <p:nvPr/>
          </p:nvSpPr>
          <p:spPr>
            <a:xfrm>
              <a:off x="4590711" y="1072070"/>
              <a:ext cx="1994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rgbClr val="4D5156"/>
                  </a:solidFill>
                  <a:effectLst/>
                  <a:latin typeface="Montserrat" panose="00000500000000000000" pitchFamily="2" charset="0"/>
                </a:rPr>
                <a:t>Progresso e Metas</a:t>
              </a:r>
              <a:endParaRPr lang="pt-BR" sz="1400" dirty="0">
                <a:latin typeface="Montserrat" panose="00000500000000000000" pitchFamily="2" charset="0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8BC890A-02D9-495B-9D47-38AEB4B2A512}"/>
                </a:ext>
              </a:extLst>
            </p:cNvPr>
            <p:cNvSpPr txBox="1"/>
            <p:nvPr/>
          </p:nvSpPr>
          <p:spPr>
            <a:xfrm>
              <a:off x="8364662" y="1072070"/>
              <a:ext cx="169515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rgbClr val="4D5156"/>
                  </a:solidFill>
                  <a:latin typeface="Montserrat" panose="00000500000000000000" pitchFamily="2" charset="0"/>
                </a:rPr>
                <a:t>Fazer registro</a:t>
              </a:r>
              <a:endParaRPr lang="pt-BR" sz="1400" dirty="0">
                <a:latin typeface="Montserrat" panose="00000500000000000000" pitchFamily="2" charset="0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EC4F00C-71C6-43FC-8964-8179E0143607}"/>
                </a:ext>
              </a:extLst>
            </p:cNvPr>
            <p:cNvSpPr txBox="1"/>
            <p:nvPr/>
          </p:nvSpPr>
          <p:spPr>
            <a:xfrm>
              <a:off x="10073640" y="1072070"/>
              <a:ext cx="1080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rgbClr val="4D5156"/>
                  </a:solidFill>
                  <a:effectLst/>
                  <a:latin typeface="Montserrat" panose="00000500000000000000" pitchFamily="2" charset="0"/>
                </a:rPr>
                <a:t>Sair</a:t>
              </a:r>
              <a:endParaRPr lang="pt-BR" sz="1400" dirty="0">
                <a:latin typeface="Montserrat" panose="00000500000000000000" pitchFamily="2" charset="0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38F2371-1803-46D8-B451-BA3FCD4E8B08}"/>
                </a:ext>
              </a:extLst>
            </p:cNvPr>
            <p:cNvSpPr txBox="1"/>
            <p:nvPr/>
          </p:nvSpPr>
          <p:spPr>
            <a:xfrm>
              <a:off x="6598534" y="1072070"/>
              <a:ext cx="17523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rgbClr val="4D5156"/>
                  </a:solidFill>
                  <a:effectLst/>
                  <a:latin typeface="Montserrat" panose="00000500000000000000" pitchFamily="2" charset="0"/>
                </a:rPr>
                <a:t>Avaliações</a:t>
              </a:r>
              <a:endParaRPr lang="pt-BR" sz="1400" dirty="0">
                <a:latin typeface="Montserrat" panose="00000500000000000000" pitchFamily="2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DC76F03-86D1-4A8B-9469-67D321251871}"/>
                </a:ext>
              </a:extLst>
            </p:cNvPr>
            <p:cNvSpPr txBox="1"/>
            <p:nvPr/>
          </p:nvSpPr>
          <p:spPr>
            <a:xfrm>
              <a:off x="2824583" y="1072070"/>
              <a:ext cx="17523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rgbClr val="4D5156"/>
                  </a:solidFill>
                  <a:latin typeface="Montserrat" panose="00000500000000000000" pitchFamily="2" charset="0"/>
                </a:rPr>
                <a:t>Exercícios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230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164D58-F629-46EF-BF81-15126000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64" y="2372454"/>
            <a:ext cx="6523285" cy="2566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914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B60D0D3-B985-4E0B-A842-A0FBBF52F759}"/>
              </a:ext>
            </a:extLst>
          </p:cNvPr>
          <p:cNvSpPr/>
          <p:nvPr/>
        </p:nvSpPr>
        <p:spPr>
          <a:xfrm>
            <a:off x="0" y="0"/>
            <a:ext cx="12192000" cy="93472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B65706E-3576-4250-AE1D-F490C567BFE8}"/>
              </a:ext>
            </a:extLst>
          </p:cNvPr>
          <p:cNvGrpSpPr/>
          <p:nvPr/>
        </p:nvGrpSpPr>
        <p:grpSpPr>
          <a:xfrm>
            <a:off x="1526615" y="2162242"/>
            <a:ext cx="6517490" cy="2566638"/>
            <a:chOff x="1826496" y="2227822"/>
            <a:chExt cx="6517490" cy="256663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B81E0574-E6C8-4ED9-B0A2-ED2437E93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5282" y="2227822"/>
              <a:ext cx="3328704" cy="2566638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76F3F30-92BE-44D9-A4FD-F8AA041D6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6496" y="2227822"/>
              <a:ext cx="3871296" cy="2566638"/>
            </a:xfrm>
            <a:prstGeom prst="rect">
              <a:avLst/>
            </a:prstGeom>
          </p:spPr>
        </p:pic>
        <p:grpSp>
          <p:nvGrpSpPr>
            <p:cNvPr id="22" name="Gráfico 16" descr="Cronômetro">
              <a:extLst>
                <a:ext uri="{FF2B5EF4-FFF2-40B4-BE49-F238E27FC236}">
                  <a16:creationId xmlns:a16="http://schemas.microsoft.com/office/drawing/2014/main" id="{4FAB7D9A-B06E-4EE0-98E6-6A36B8A6A9DD}"/>
                </a:ext>
              </a:extLst>
            </p:cNvPr>
            <p:cNvGrpSpPr/>
            <p:nvPr/>
          </p:nvGrpSpPr>
          <p:grpSpPr>
            <a:xfrm>
              <a:off x="4880662" y="2782030"/>
              <a:ext cx="1046076" cy="1046076"/>
              <a:chOff x="3647844" y="1166590"/>
              <a:chExt cx="1046076" cy="1046076"/>
            </a:xfrm>
            <a:solidFill>
              <a:srgbClr val="303841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31D53F24-18A9-4680-9A5B-FE9706AE7016}"/>
                  </a:ext>
                </a:extLst>
              </p:cNvPr>
              <p:cNvSpPr/>
              <p:nvPr/>
            </p:nvSpPr>
            <p:spPr>
              <a:xfrm>
                <a:off x="4149088" y="1504385"/>
                <a:ext cx="43586" cy="43586"/>
              </a:xfrm>
              <a:custGeom>
                <a:avLst/>
                <a:gdLst>
                  <a:gd name="connsiteX0" fmla="*/ 43587 w 43586"/>
                  <a:gd name="connsiteY0" fmla="*/ 21793 h 43586"/>
                  <a:gd name="connsiteX1" fmla="*/ 21793 w 43586"/>
                  <a:gd name="connsiteY1" fmla="*/ 43587 h 43586"/>
                  <a:gd name="connsiteX2" fmla="*/ 0 w 43586"/>
                  <a:gd name="connsiteY2" fmla="*/ 21793 h 43586"/>
                  <a:gd name="connsiteX3" fmla="*/ 21793 w 43586"/>
                  <a:gd name="connsiteY3" fmla="*/ 0 h 43586"/>
                  <a:gd name="connsiteX4" fmla="*/ 43587 w 43586"/>
                  <a:gd name="connsiteY4" fmla="*/ 21793 h 4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6" h="43586">
                    <a:moveTo>
                      <a:pt x="43587" y="21793"/>
                    </a:moveTo>
                    <a:cubicBezTo>
                      <a:pt x="43587" y="33829"/>
                      <a:pt x="33829" y="43587"/>
                      <a:pt x="21793" y="43587"/>
                    </a:cubicBezTo>
                    <a:cubicBezTo>
                      <a:pt x="9757" y="43587"/>
                      <a:pt x="0" y="33829"/>
                      <a:pt x="0" y="21793"/>
                    </a:cubicBezTo>
                    <a:cubicBezTo>
                      <a:pt x="0" y="9757"/>
                      <a:pt x="9757" y="0"/>
                      <a:pt x="21793" y="0"/>
                    </a:cubicBezTo>
                    <a:cubicBezTo>
                      <a:pt x="33829" y="0"/>
                      <a:pt x="43587" y="9757"/>
                      <a:pt x="43587" y="21793"/>
                    </a:cubicBez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6925A14-C36F-49C0-8266-5808D328503E}"/>
                  </a:ext>
                </a:extLst>
              </p:cNvPr>
              <p:cNvSpPr/>
              <p:nvPr/>
            </p:nvSpPr>
            <p:spPr>
              <a:xfrm>
                <a:off x="4149088" y="1940250"/>
                <a:ext cx="43586" cy="43586"/>
              </a:xfrm>
              <a:custGeom>
                <a:avLst/>
                <a:gdLst>
                  <a:gd name="connsiteX0" fmla="*/ 43587 w 43586"/>
                  <a:gd name="connsiteY0" fmla="*/ 21793 h 43586"/>
                  <a:gd name="connsiteX1" fmla="*/ 21793 w 43586"/>
                  <a:gd name="connsiteY1" fmla="*/ 43587 h 43586"/>
                  <a:gd name="connsiteX2" fmla="*/ 0 w 43586"/>
                  <a:gd name="connsiteY2" fmla="*/ 21793 h 43586"/>
                  <a:gd name="connsiteX3" fmla="*/ 21793 w 43586"/>
                  <a:gd name="connsiteY3" fmla="*/ 0 h 43586"/>
                  <a:gd name="connsiteX4" fmla="*/ 43587 w 43586"/>
                  <a:gd name="connsiteY4" fmla="*/ 21793 h 4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6" h="43586">
                    <a:moveTo>
                      <a:pt x="43587" y="21793"/>
                    </a:moveTo>
                    <a:cubicBezTo>
                      <a:pt x="43587" y="33829"/>
                      <a:pt x="33829" y="43587"/>
                      <a:pt x="21793" y="43587"/>
                    </a:cubicBezTo>
                    <a:cubicBezTo>
                      <a:pt x="9757" y="43587"/>
                      <a:pt x="0" y="33829"/>
                      <a:pt x="0" y="21793"/>
                    </a:cubicBezTo>
                    <a:cubicBezTo>
                      <a:pt x="0" y="9757"/>
                      <a:pt x="9757" y="0"/>
                      <a:pt x="21793" y="0"/>
                    </a:cubicBezTo>
                    <a:cubicBezTo>
                      <a:pt x="33829" y="0"/>
                      <a:pt x="43587" y="9757"/>
                      <a:pt x="43587" y="21793"/>
                    </a:cubicBez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483D7F17-33CE-47EC-92B7-27C3894984DC}"/>
                  </a:ext>
                </a:extLst>
              </p:cNvPr>
              <p:cNvSpPr/>
              <p:nvPr/>
            </p:nvSpPr>
            <p:spPr>
              <a:xfrm>
                <a:off x="4367021" y="1711421"/>
                <a:ext cx="43586" cy="43586"/>
              </a:xfrm>
              <a:custGeom>
                <a:avLst/>
                <a:gdLst>
                  <a:gd name="connsiteX0" fmla="*/ 43587 w 43586"/>
                  <a:gd name="connsiteY0" fmla="*/ 21793 h 43586"/>
                  <a:gd name="connsiteX1" fmla="*/ 21793 w 43586"/>
                  <a:gd name="connsiteY1" fmla="*/ 43587 h 43586"/>
                  <a:gd name="connsiteX2" fmla="*/ 0 w 43586"/>
                  <a:gd name="connsiteY2" fmla="*/ 21793 h 43586"/>
                  <a:gd name="connsiteX3" fmla="*/ 21793 w 43586"/>
                  <a:gd name="connsiteY3" fmla="*/ 0 h 43586"/>
                  <a:gd name="connsiteX4" fmla="*/ 43587 w 43586"/>
                  <a:gd name="connsiteY4" fmla="*/ 21793 h 4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6" h="43586">
                    <a:moveTo>
                      <a:pt x="43587" y="21793"/>
                    </a:moveTo>
                    <a:cubicBezTo>
                      <a:pt x="43587" y="33829"/>
                      <a:pt x="33829" y="43587"/>
                      <a:pt x="21793" y="43587"/>
                    </a:cubicBezTo>
                    <a:cubicBezTo>
                      <a:pt x="9757" y="43587"/>
                      <a:pt x="0" y="33829"/>
                      <a:pt x="0" y="21793"/>
                    </a:cubicBezTo>
                    <a:cubicBezTo>
                      <a:pt x="0" y="9757"/>
                      <a:pt x="9757" y="0"/>
                      <a:pt x="21793" y="0"/>
                    </a:cubicBezTo>
                    <a:cubicBezTo>
                      <a:pt x="33829" y="0"/>
                      <a:pt x="43587" y="9757"/>
                      <a:pt x="43587" y="21793"/>
                    </a:cubicBez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5CF80841-BF44-4573-A37C-E7D9070DF2B0}"/>
                  </a:ext>
                </a:extLst>
              </p:cNvPr>
              <p:cNvSpPr/>
              <p:nvPr/>
            </p:nvSpPr>
            <p:spPr>
              <a:xfrm>
                <a:off x="3931156" y="1711421"/>
                <a:ext cx="43586" cy="43586"/>
              </a:xfrm>
              <a:custGeom>
                <a:avLst/>
                <a:gdLst>
                  <a:gd name="connsiteX0" fmla="*/ 43587 w 43586"/>
                  <a:gd name="connsiteY0" fmla="*/ 21793 h 43586"/>
                  <a:gd name="connsiteX1" fmla="*/ 21793 w 43586"/>
                  <a:gd name="connsiteY1" fmla="*/ 43587 h 43586"/>
                  <a:gd name="connsiteX2" fmla="*/ 0 w 43586"/>
                  <a:gd name="connsiteY2" fmla="*/ 21793 h 43586"/>
                  <a:gd name="connsiteX3" fmla="*/ 21793 w 43586"/>
                  <a:gd name="connsiteY3" fmla="*/ 0 h 43586"/>
                  <a:gd name="connsiteX4" fmla="*/ 43587 w 43586"/>
                  <a:gd name="connsiteY4" fmla="*/ 21793 h 4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6" h="43586">
                    <a:moveTo>
                      <a:pt x="43587" y="21793"/>
                    </a:moveTo>
                    <a:cubicBezTo>
                      <a:pt x="43587" y="33829"/>
                      <a:pt x="33829" y="43587"/>
                      <a:pt x="21793" y="43587"/>
                    </a:cubicBezTo>
                    <a:cubicBezTo>
                      <a:pt x="9757" y="43587"/>
                      <a:pt x="0" y="33829"/>
                      <a:pt x="0" y="21793"/>
                    </a:cubicBezTo>
                    <a:cubicBezTo>
                      <a:pt x="0" y="9757"/>
                      <a:pt x="9757" y="0"/>
                      <a:pt x="21793" y="0"/>
                    </a:cubicBezTo>
                    <a:cubicBezTo>
                      <a:pt x="33829" y="0"/>
                      <a:pt x="43587" y="9757"/>
                      <a:pt x="43587" y="21793"/>
                    </a:cubicBez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5D48C39-3108-4A3F-85DA-4FC9512E0947}"/>
                  </a:ext>
                </a:extLst>
              </p:cNvPr>
              <p:cNvSpPr/>
              <p:nvPr/>
            </p:nvSpPr>
            <p:spPr>
              <a:xfrm>
                <a:off x="4149088" y="1580661"/>
                <a:ext cx="144925" cy="275684"/>
              </a:xfrm>
              <a:custGeom>
                <a:avLst/>
                <a:gdLst>
                  <a:gd name="connsiteX0" fmla="*/ 43587 w 144925"/>
                  <a:gd name="connsiteY0" fmla="*/ 0 h 275684"/>
                  <a:gd name="connsiteX1" fmla="*/ 0 w 144925"/>
                  <a:gd name="connsiteY1" fmla="*/ 0 h 275684"/>
                  <a:gd name="connsiteX2" fmla="*/ 0 w 144925"/>
                  <a:gd name="connsiteY2" fmla="*/ 152553 h 275684"/>
                  <a:gd name="connsiteX3" fmla="*/ 6538 w 144925"/>
                  <a:gd name="connsiteY3" fmla="*/ 167808 h 275684"/>
                  <a:gd name="connsiteX4" fmla="*/ 114415 w 144925"/>
                  <a:gd name="connsiteY4" fmla="*/ 275685 h 275684"/>
                  <a:gd name="connsiteX5" fmla="*/ 144925 w 144925"/>
                  <a:gd name="connsiteY5" fmla="*/ 245174 h 275684"/>
                  <a:gd name="connsiteX6" fmla="*/ 43587 w 144925"/>
                  <a:gd name="connsiteY6" fmla="*/ 143835 h 275684"/>
                  <a:gd name="connsiteX7" fmla="*/ 43587 w 144925"/>
                  <a:gd name="connsiteY7" fmla="*/ 0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25" h="275684">
                    <a:moveTo>
                      <a:pt x="43587" y="0"/>
                    </a:moveTo>
                    <a:lnTo>
                      <a:pt x="0" y="0"/>
                    </a:lnTo>
                    <a:lnTo>
                      <a:pt x="0" y="152553"/>
                    </a:lnTo>
                    <a:cubicBezTo>
                      <a:pt x="0" y="158001"/>
                      <a:pt x="2179" y="163449"/>
                      <a:pt x="6538" y="167808"/>
                    </a:cubicBezTo>
                    <a:lnTo>
                      <a:pt x="114415" y="275685"/>
                    </a:lnTo>
                    <a:lnTo>
                      <a:pt x="144925" y="245174"/>
                    </a:lnTo>
                    <a:lnTo>
                      <a:pt x="43587" y="143835"/>
                    </a:lnTo>
                    <a:lnTo>
                      <a:pt x="43587" y="0"/>
                    </a:ln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4238666A-1CBC-4A00-BF7E-E323B28E0909}"/>
                  </a:ext>
                </a:extLst>
              </p:cNvPr>
              <p:cNvSpPr/>
              <p:nvPr/>
            </p:nvSpPr>
            <p:spPr>
              <a:xfrm>
                <a:off x="3800729" y="1264659"/>
                <a:ext cx="741619" cy="849342"/>
              </a:xfrm>
              <a:custGeom>
                <a:avLst/>
                <a:gdLst>
                  <a:gd name="connsiteX0" fmla="*/ 370152 w 741619"/>
                  <a:gd name="connsiteY0" fmla="*/ 784557 h 849342"/>
                  <a:gd name="connsiteX1" fmla="*/ 65047 w 741619"/>
                  <a:gd name="connsiteY1" fmla="*/ 479452 h 849342"/>
                  <a:gd name="connsiteX2" fmla="*/ 370152 w 741619"/>
                  <a:gd name="connsiteY2" fmla="*/ 174346 h 849342"/>
                  <a:gd name="connsiteX3" fmla="*/ 675258 w 741619"/>
                  <a:gd name="connsiteY3" fmla="*/ 479452 h 849342"/>
                  <a:gd name="connsiteX4" fmla="*/ 370152 w 741619"/>
                  <a:gd name="connsiteY4" fmla="*/ 784557 h 849342"/>
                  <a:gd name="connsiteX5" fmla="*/ 370152 w 741619"/>
                  <a:gd name="connsiteY5" fmla="*/ 784557 h 849342"/>
                  <a:gd name="connsiteX6" fmla="*/ 628402 w 741619"/>
                  <a:gd name="connsiteY6" fmla="*/ 213574 h 849342"/>
                  <a:gd name="connsiteX7" fmla="*/ 661092 w 741619"/>
                  <a:gd name="connsiteY7" fmla="*/ 180884 h 849342"/>
                  <a:gd name="connsiteX8" fmla="*/ 660002 w 741619"/>
                  <a:gd name="connsiteY8" fmla="*/ 135118 h 849342"/>
                  <a:gd name="connsiteX9" fmla="*/ 614237 w 741619"/>
                  <a:gd name="connsiteY9" fmla="*/ 134028 h 849342"/>
                  <a:gd name="connsiteX10" fmla="*/ 577188 w 741619"/>
                  <a:gd name="connsiteY10" fmla="*/ 172167 h 849342"/>
                  <a:gd name="connsiteX11" fmla="*/ 402842 w 741619"/>
                  <a:gd name="connsiteY11" fmla="*/ 111146 h 849342"/>
                  <a:gd name="connsiteX12" fmla="*/ 402842 w 741619"/>
                  <a:gd name="connsiteY12" fmla="*/ 65380 h 849342"/>
                  <a:gd name="connsiteX13" fmla="*/ 500912 w 741619"/>
                  <a:gd name="connsiteY13" fmla="*/ 65380 h 849342"/>
                  <a:gd name="connsiteX14" fmla="*/ 500912 w 741619"/>
                  <a:gd name="connsiteY14" fmla="*/ 0 h 849342"/>
                  <a:gd name="connsiteX15" fmla="*/ 239393 w 741619"/>
                  <a:gd name="connsiteY15" fmla="*/ 0 h 849342"/>
                  <a:gd name="connsiteX16" fmla="*/ 239393 w 741619"/>
                  <a:gd name="connsiteY16" fmla="*/ 65380 h 849342"/>
                  <a:gd name="connsiteX17" fmla="*/ 337462 w 741619"/>
                  <a:gd name="connsiteY17" fmla="*/ 65380 h 849342"/>
                  <a:gd name="connsiteX18" fmla="*/ 337462 w 741619"/>
                  <a:gd name="connsiteY18" fmla="*/ 110056 h 849342"/>
                  <a:gd name="connsiteX19" fmla="*/ 2936 w 741619"/>
                  <a:gd name="connsiteY19" fmla="*/ 432596 h 849342"/>
                  <a:gd name="connsiteX20" fmla="*/ 247020 w 741619"/>
                  <a:gd name="connsiteY20" fmla="*/ 828144 h 849342"/>
                  <a:gd name="connsiteX21" fmla="*/ 686154 w 741619"/>
                  <a:gd name="connsiteY21" fmla="*/ 674501 h 849342"/>
                  <a:gd name="connsiteX22" fmla="*/ 628402 w 741619"/>
                  <a:gd name="connsiteY22" fmla="*/ 213574 h 849342"/>
                  <a:gd name="connsiteX23" fmla="*/ 628402 w 741619"/>
                  <a:gd name="connsiteY23" fmla="*/ 213574 h 84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41619" h="849342">
                    <a:moveTo>
                      <a:pt x="370152" y="784557"/>
                    </a:moveTo>
                    <a:cubicBezTo>
                      <a:pt x="201254" y="784557"/>
                      <a:pt x="65047" y="648349"/>
                      <a:pt x="65047" y="479452"/>
                    </a:cubicBezTo>
                    <a:cubicBezTo>
                      <a:pt x="65047" y="310554"/>
                      <a:pt x="201254" y="174346"/>
                      <a:pt x="370152" y="174346"/>
                    </a:cubicBezTo>
                    <a:cubicBezTo>
                      <a:pt x="539050" y="174346"/>
                      <a:pt x="675258" y="310554"/>
                      <a:pt x="675258" y="479452"/>
                    </a:cubicBezTo>
                    <a:cubicBezTo>
                      <a:pt x="675258" y="648349"/>
                      <a:pt x="539050" y="784557"/>
                      <a:pt x="370152" y="784557"/>
                    </a:cubicBezTo>
                    <a:lnTo>
                      <a:pt x="370152" y="784557"/>
                    </a:lnTo>
                    <a:close/>
                    <a:moveTo>
                      <a:pt x="628402" y="213574"/>
                    </a:moveTo>
                    <a:lnTo>
                      <a:pt x="661092" y="180884"/>
                    </a:lnTo>
                    <a:cubicBezTo>
                      <a:pt x="673078" y="167808"/>
                      <a:pt x="673078" y="148194"/>
                      <a:pt x="660002" y="135118"/>
                    </a:cubicBezTo>
                    <a:cubicBezTo>
                      <a:pt x="648016" y="123132"/>
                      <a:pt x="627312" y="122042"/>
                      <a:pt x="614237" y="134028"/>
                    </a:cubicBezTo>
                    <a:lnTo>
                      <a:pt x="577188" y="172167"/>
                    </a:lnTo>
                    <a:cubicBezTo>
                      <a:pt x="524884" y="137297"/>
                      <a:pt x="464953" y="115504"/>
                      <a:pt x="402842" y="111146"/>
                    </a:cubicBezTo>
                    <a:lnTo>
                      <a:pt x="402842" y="65380"/>
                    </a:lnTo>
                    <a:lnTo>
                      <a:pt x="500912" y="65380"/>
                    </a:lnTo>
                    <a:lnTo>
                      <a:pt x="500912" y="0"/>
                    </a:lnTo>
                    <a:lnTo>
                      <a:pt x="239393" y="0"/>
                    </a:lnTo>
                    <a:lnTo>
                      <a:pt x="239393" y="65380"/>
                    </a:lnTo>
                    <a:lnTo>
                      <a:pt x="337462" y="65380"/>
                    </a:lnTo>
                    <a:lnTo>
                      <a:pt x="337462" y="110056"/>
                    </a:lnTo>
                    <a:cubicBezTo>
                      <a:pt x="164206" y="125311"/>
                      <a:pt x="24729" y="259340"/>
                      <a:pt x="2936" y="432596"/>
                    </a:cubicBezTo>
                    <a:cubicBezTo>
                      <a:pt x="-18857" y="605852"/>
                      <a:pt x="82481" y="770391"/>
                      <a:pt x="247020" y="828144"/>
                    </a:cubicBezTo>
                    <a:cubicBezTo>
                      <a:pt x="411559" y="885896"/>
                      <a:pt x="593533" y="822695"/>
                      <a:pt x="686154" y="674501"/>
                    </a:cubicBezTo>
                    <a:cubicBezTo>
                      <a:pt x="778776" y="526307"/>
                      <a:pt x="752624" y="334526"/>
                      <a:pt x="628402" y="213574"/>
                    </a:cubicBezTo>
                    <a:lnTo>
                      <a:pt x="628402" y="213574"/>
                    </a:lnTo>
                    <a:close/>
                  </a:path>
                </a:pathLst>
              </a:custGeom>
              <a:grpFill/>
              <a:ln w="108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C718A7B4-07FE-4388-A64B-A71D61CC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5767" y="3599276"/>
              <a:ext cx="1889924" cy="1182727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B5B784-D511-47E6-A6FA-A303278947B1}"/>
              </a:ext>
            </a:extLst>
          </p:cNvPr>
          <p:cNvSpPr txBox="1"/>
          <p:nvPr/>
        </p:nvSpPr>
        <p:spPr>
          <a:xfrm>
            <a:off x="305962" y="236527"/>
            <a:ext cx="294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A marca</a:t>
            </a:r>
          </a:p>
        </p:txBody>
      </p:sp>
      <p:sp>
        <p:nvSpPr>
          <p:cNvPr id="7" name="Gráfico 3" descr="Seta de linha: curva no sentido horário">
            <a:extLst>
              <a:ext uri="{FF2B5EF4-FFF2-40B4-BE49-F238E27FC236}">
                <a16:creationId xmlns:a16="http://schemas.microsoft.com/office/drawing/2014/main" id="{C113E702-9FE2-4B60-8325-F146A3E3117F}"/>
              </a:ext>
            </a:extLst>
          </p:cNvPr>
          <p:cNvSpPr/>
          <p:nvPr/>
        </p:nvSpPr>
        <p:spPr>
          <a:xfrm rot="5188573">
            <a:off x="6424960" y="1648136"/>
            <a:ext cx="592094" cy="756277"/>
          </a:xfrm>
          <a:custGeom>
            <a:avLst/>
            <a:gdLst>
              <a:gd name="connsiteX0" fmla="*/ 137759 w 592094"/>
              <a:gd name="connsiteY0" fmla="*/ 94298 h 756277"/>
              <a:gd name="connsiteX1" fmla="*/ 48224 w 592094"/>
              <a:gd name="connsiteY1" fmla="*/ 180975 h 756277"/>
              <a:gd name="connsiteX2" fmla="*/ 8219 w 592094"/>
              <a:gd name="connsiteY2" fmla="*/ 180975 h 756277"/>
              <a:gd name="connsiteX3" fmla="*/ 8219 w 592094"/>
              <a:gd name="connsiteY3" fmla="*/ 140970 h 756277"/>
              <a:gd name="connsiteX4" fmla="*/ 144427 w 592094"/>
              <a:gd name="connsiteY4" fmla="*/ 7620 h 756277"/>
              <a:gd name="connsiteX5" fmla="*/ 161572 w 592094"/>
              <a:gd name="connsiteY5" fmla="*/ 0 h 756277"/>
              <a:gd name="connsiteX6" fmla="*/ 164429 w 592094"/>
              <a:gd name="connsiteY6" fmla="*/ 0 h 756277"/>
              <a:gd name="connsiteX7" fmla="*/ 168239 w 592094"/>
              <a:gd name="connsiteY7" fmla="*/ 0 h 756277"/>
              <a:gd name="connsiteX8" fmla="*/ 170144 w 592094"/>
              <a:gd name="connsiteY8" fmla="*/ 0 h 756277"/>
              <a:gd name="connsiteX9" fmla="*/ 172049 w 592094"/>
              <a:gd name="connsiteY9" fmla="*/ 0 h 756277"/>
              <a:gd name="connsiteX10" fmla="*/ 184432 w 592094"/>
              <a:gd name="connsiteY10" fmla="*/ 7620 h 756277"/>
              <a:gd name="connsiteX11" fmla="*/ 317782 w 592094"/>
              <a:gd name="connsiteY11" fmla="*/ 143828 h 756277"/>
              <a:gd name="connsiteX12" fmla="*/ 317782 w 592094"/>
              <a:gd name="connsiteY12" fmla="*/ 183833 h 756277"/>
              <a:gd name="connsiteX13" fmla="*/ 277777 w 592094"/>
              <a:gd name="connsiteY13" fmla="*/ 183833 h 756277"/>
              <a:gd name="connsiteX14" fmla="*/ 195862 w 592094"/>
              <a:gd name="connsiteY14" fmla="*/ 100012 h 756277"/>
              <a:gd name="connsiteX15" fmla="*/ 344452 w 592094"/>
              <a:gd name="connsiteY15" fmla="*/ 558165 h 756277"/>
              <a:gd name="connsiteX16" fmla="*/ 573052 w 592094"/>
              <a:gd name="connsiteY16" fmla="*/ 701040 h 756277"/>
              <a:gd name="connsiteX17" fmla="*/ 590197 w 592094"/>
              <a:gd name="connsiteY17" fmla="*/ 737235 h 756277"/>
              <a:gd name="connsiteX18" fmla="*/ 554002 w 592094"/>
              <a:gd name="connsiteY18" fmla="*/ 754380 h 756277"/>
              <a:gd name="connsiteX19" fmla="*/ 306352 w 592094"/>
              <a:gd name="connsiteY19" fmla="*/ 600075 h 756277"/>
              <a:gd name="connsiteX20" fmla="*/ 137759 w 592094"/>
              <a:gd name="connsiteY20" fmla="*/ 94298 h 7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2094" h="756277">
                <a:moveTo>
                  <a:pt x="137759" y="94298"/>
                </a:moveTo>
                <a:lnTo>
                  <a:pt x="48224" y="180975"/>
                </a:lnTo>
                <a:cubicBezTo>
                  <a:pt x="36794" y="192405"/>
                  <a:pt x="18697" y="191453"/>
                  <a:pt x="8219" y="180975"/>
                </a:cubicBezTo>
                <a:cubicBezTo>
                  <a:pt x="-3211" y="169545"/>
                  <a:pt x="-2258" y="151448"/>
                  <a:pt x="8219" y="140970"/>
                </a:cubicBezTo>
                <a:lnTo>
                  <a:pt x="144427" y="7620"/>
                </a:lnTo>
                <a:cubicBezTo>
                  <a:pt x="149189" y="2858"/>
                  <a:pt x="154904" y="0"/>
                  <a:pt x="161572" y="0"/>
                </a:cubicBezTo>
                <a:cubicBezTo>
                  <a:pt x="162524" y="0"/>
                  <a:pt x="163477" y="0"/>
                  <a:pt x="164429" y="0"/>
                </a:cubicBezTo>
                <a:cubicBezTo>
                  <a:pt x="165382" y="0"/>
                  <a:pt x="166334" y="0"/>
                  <a:pt x="168239" y="0"/>
                </a:cubicBezTo>
                <a:lnTo>
                  <a:pt x="170144" y="0"/>
                </a:lnTo>
                <a:lnTo>
                  <a:pt x="172049" y="0"/>
                </a:lnTo>
                <a:cubicBezTo>
                  <a:pt x="176812" y="952"/>
                  <a:pt x="181574" y="3810"/>
                  <a:pt x="184432" y="7620"/>
                </a:cubicBezTo>
                <a:lnTo>
                  <a:pt x="317782" y="143828"/>
                </a:lnTo>
                <a:cubicBezTo>
                  <a:pt x="329212" y="155258"/>
                  <a:pt x="328259" y="173355"/>
                  <a:pt x="317782" y="183833"/>
                </a:cubicBezTo>
                <a:cubicBezTo>
                  <a:pt x="306352" y="195262"/>
                  <a:pt x="288254" y="194310"/>
                  <a:pt x="277777" y="183833"/>
                </a:cubicBezTo>
                <a:lnTo>
                  <a:pt x="195862" y="100012"/>
                </a:lnTo>
                <a:cubicBezTo>
                  <a:pt x="160619" y="279082"/>
                  <a:pt x="210149" y="433388"/>
                  <a:pt x="344452" y="558165"/>
                </a:cubicBezTo>
                <a:cubicBezTo>
                  <a:pt x="411127" y="619125"/>
                  <a:pt x="488279" y="667703"/>
                  <a:pt x="573052" y="701040"/>
                </a:cubicBezTo>
                <a:cubicBezTo>
                  <a:pt x="588292" y="706755"/>
                  <a:pt x="595912" y="722948"/>
                  <a:pt x="590197" y="737235"/>
                </a:cubicBezTo>
                <a:cubicBezTo>
                  <a:pt x="584482" y="752475"/>
                  <a:pt x="568289" y="760095"/>
                  <a:pt x="554002" y="754380"/>
                </a:cubicBezTo>
                <a:cubicBezTo>
                  <a:pt x="462562" y="719138"/>
                  <a:pt x="378742" y="666750"/>
                  <a:pt x="306352" y="600075"/>
                </a:cubicBezTo>
                <a:cubicBezTo>
                  <a:pt x="202529" y="504825"/>
                  <a:pt x="91087" y="340043"/>
                  <a:pt x="137759" y="94298"/>
                </a:cubicBezTo>
                <a:close/>
              </a:path>
            </a:pathLst>
          </a:custGeom>
          <a:solidFill>
            <a:srgbClr val="00ADB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Gráfico 5" descr="Seta de linha: curva no sentido anti-horário">
            <a:extLst>
              <a:ext uri="{FF2B5EF4-FFF2-40B4-BE49-F238E27FC236}">
                <a16:creationId xmlns:a16="http://schemas.microsoft.com/office/drawing/2014/main" id="{A0609F67-2975-47DD-8150-717A0D86EA39}"/>
              </a:ext>
            </a:extLst>
          </p:cNvPr>
          <p:cNvSpPr/>
          <p:nvPr/>
        </p:nvSpPr>
        <p:spPr>
          <a:xfrm rot="9835806">
            <a:off x="1600228" y="2168888"/>
            <a:ext cx="327665" cy="836403"/>
          </a:xfrm>
          <a:custGeom>
            <a:avLst/>
            <a:gdLst>
              <a:gd name="connsiteX0" fmla="*/ 95250 w 327665"/>
              <a:gd name="connsiteY0" fmla="*/ 58103 h 836403"/>
              <a:gd name="connsiteX1" fmla="*/ 220980 w 327665"/>
              <a:gd name="connsiteY1" fmla="*/ 59055 h 836403"/>
              <a:gd name="connsiteX2" fmla="*/ 249555 w 327665"/>
              <a:gd name="connsiteY2" fmla="*/ 30480 h 836403"/>
              <a:gd name="connsiteX3" fmla="*/ 220980 w 327665"/>
              <a:gd name="connsiteY3" fmla="*/ 1905 h 836403"/>
              <a:gd name="connsiteX4" fmla="*/ 30480 w 327665"/>
              <a:gd name="connsiteY4" fmla="*/ 0 h 836403"/>
              <a:gd name="connsiteX5" fmla="*/ 12382 w 327665"/>
              <a:gd name="connsiteY5" fmla="*/ 6667 h 836403"/>
              <a:gd name="connsiteX6" fmla="*/ 10478 w 327665"/>
              <a:gd name="connsiteY6" fmla="*/ 8573 h 836403"/>
              <a:gd name="connsiteX7" fmla="*/ 7620 w 327665"/>
              <a:gd name="connsiteY7" fmla="*/ 11430 h 836403"/>
              <a:gd name="connsiteX8" fmla="*/ 6668 w 327665"/>
              <a:gd name="connsiteY8" fmla="*/ 13335 h 836403"/>
              <a:gd name="connsiteX9" fmla="*/ 5715 w 327665"/>
              <a:gd name="connsiteY9" fmla="*/ 15240 h 836403"/>
              <a:gd name="connsiteX10" fmla="*/ 1905 w 327665"/>
              <a:gd name="connsiteY10" fmla="*/ 28575 h 836403"/>
              <a:gd name="connsiteX11" fmla="*/ 0 w 327665"/>
              <a:gd name="connsiteY11" fmla="*/ 219075 h 836403"/>
              <a:gd name="connsiteX12" fmla="*/ 28575 w 327665"/>
              <a:gd name="connsiteY12" fmla="*/ 247650 h 836403"/>
              <a:gd name="connsiteX13" fmla="*/ 57150 w 327665"/>
              <a:gd name="connsiteY13" fmla="*/ 219075 h 836403"/>
              <a:gd name="connsiteX14" fmla="*/ 58103 w 327665"/>
              <a:gd name="connsiteY14" fmla="*/ 100965 h 836403"/>
              <a:gd name="connsiteX15" fmla="*/ 269558 w 327665"/>
              <a:gd name="connsiteY15" fmla="*/ 534353 h 836403"/>
              <a:gd name="connsiteX16" fmla="*/ 203835 w 327665"/>
              <a:gd name="connsiteY16" fmla="*/ 796290 h 836403"/>
              <a:gd name="connsiteX17" fmla="*/ 217170 w 327665"/>
              <a:gd name="connsiteY17" fmla="*/ 833438 h 836403"/>
              <a:gd name="connsiteX18" fmla="*/ 255270 w 327665"/>
              <a:gd name="connsiteY18" fmla="*/ 821055 h 836403"/>
              <a:gd name="connsiteX19" fmla="*/ 326708 w 327665"/>
              <a:gd name="connsiteY19" fmla="*/ 538163 h 836403"/>
              <a:gd name="connsiteX20" fmla="*/ 95250 w 327665"/>
              <a:gd name="connsiteY20" fmla="*/ 58103 h 83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665" h="836403">
                <a:moveTo>
                  <a:pt x="95250" y="58103"/>
                </a:moveTo>
                <a:lnTo>
                  <a:pt x="220980" y="59055"/>
                </a:lnTo>
                <a:cubicBezTo>
                  <a:pt x="237173" y="59055"/>
                  <a:pt x="249555" y="46672"/>
                  <a:pt x="249555" y="30480"/>
                </a:cubicBezTo>
                <a:cubicBezTo>
                  <a:pt x="249555" y="14288"/>
                  <a:pt x="237173" y="1905"/>
                  <a:pt x="220980" y="1905"/>
                </a:cubicBezTo>
                <a:lnTo>
                  <a:pt x="30480" y="0"/>
                </a:lnTo>
                <a:cubicBezTo>
                  <a:pt x="23813" y="0"/>
                  <a:pt x="18098" y="1905"/>
                  <a:pt x="12382" y="6667"/>
                </a:cubicBezTo>
                <a:cubicBezTo>
                  <a:pt x="11430" y="6667"/>
                  <a:pt x="11430" y="7620"/>
                  <a:pt x="10478" y="8573"/>
                </a:cubicBezTo>
                <a:cubicBezTo>
                  <a:pt x="9525" y="9525"/>
                  <a:pt x="8573" y="9525"/>
                  <a:pt x="7620" y="11430"/>
                </a:cubicBezTo>
                <a:cubicBezTo>
                  <a:pt x="7620" y="11430"/>
                  <a:pt x="6668" y="12383"/>
                  <a:pt x="6668" y="13335"/>
                </a:cubicBezTo>
                <a:cubicBezTo>
                  <a:pt x="6668" y="13335"/>
                  <a:pt x="5715" y="14288"/>
                  <a:pt x="5715" y="15240"/>
                </a:cubicBezTo>
                <a:cubicBezTo>
                  <a:pt x="2858" y="19050"/>
                  <a:pt x="1905" y="23813"/>
                  <a:pt x="1905" y="28575"/>
                </a:cubicBezTo>
                <a:lnTo>
                  <a:pt x="0" y="219075"/>
                </a:lnTo>
                <a:cubicBezTo>
                  <a:pt x="0" y="235268"/>
                  <a:pt x="12382" y="247650"/>
                  <a:pt x="28575" y="247650"/>
                </a:cubicBezTo>
                <a:cubicBezTo>
                  <a:pt x="44768" y="247650"/>
                  <a:pt x="57150" y="235268"/>
                  <a:pt x="57150" y="219075"/>
                </a:cubicBezTo>
                <a:lnTo>
                  <a:pt x="58103" y="100965"/>
                </a:lnTo>
                <a:cubicBezTo>
                  <a:pt x="207645" y="204788"/>
                  <a:pt x="279083" y="350520"/>
                  <a:pt x="269558" y="534353"/>
                </a:cubicBezTo>
                <a:cubicBezTo>
                  <a:pt x="263843" y="624840"/>
                  <a:pt x="241935" y="713423"/>
                  <a:pt x="203835" y="796290"/>
                </a:cubicBezTo>
                <a:cubicBezTo>
                  <a:pt x="197168" y="810578"/>
                  <a:pt x="202883" y="826770"/>
                  <a:pt x="217170" y="833438"/>
                </a:cubicBezTo>
                <a:cubicBezTo>
                  <a:pt x="230505" y="840105"/>
                  <a:pt x="247650" y="835343"/>
                  <a:pt x="255270" y="821055"/>
                </a:cubicBezTo>
                <a:cubicBezTo>
                  <a:pt x="296228" y="732473"/>
                  <a:pt x="320993" y="636270"/>
                  <a:pt x="326708" y="538163"/>
                </a:cubicBezTo>
                <a:cubicBezTo>
                  <a:pt x="334328" y="398145"/>
                  <a:pt x="300038" y="201930"/>
                  <a:pt x="95250" y="58103"/>
                </a:cubicBezTo>
                <a:close/>
              </a:path>
            </a:pathLst>
          </a:custGeom>
          <a:solidFill>
            <a:srgbClr val="00ADB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69D988D-B6EA-4674-9449-60E53D8DB77B}"/>
              </a:ext>
            </a:extLst>
          </p:cNvPr>
          <p:cNvSpPr txBox="1"/>
          <p:nvPr/>
        </p:nvSpPr>
        <p:spPr>
          <a:xfrm>
            <a:off x="1021820" y="1564609"/>
            <a:ext cx="100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03841"/>
                </a:solidFill>
                <a:latin typeface="Bahnschrift" panose="020B0502040204020203" pitchFamily="34" charset="0"/>
              </a:rPr>
              <a:t>Logo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DC01427-9CF1-4101-9F51-57FC4E25C03D}"/>
              </a:ext>
            </a:extLst>
          </p:cNvPr>
          <p:cNvSpPr txBox="1"/>
          <p:nvPr/>
        </p:nvSpPr>
        <p:spPr>
          <a:xfrm>
            <a:off x="7081657" y="1475177"/>
            <a:ext cx="257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03841"/>
                </a:solidFill>
                <a:latin typeface="Bahnschrift" panose="020B0502040204020203" pitchFamily="34" charset="0"/>
              </a:rPr>
              <a:t>Fonte da Logo: </a:t>
            </a:r>
            <a:r>
              <a:rPr lang="pt-BR" sz="2400" dirty="0">
                <a:solidFill>
                  <a:srgbClr val="303841"/>
                </a:solidFill>
                <a:latin typeface="moderna" panose="00000400000000000000" pitchFamily="2" charset="0"/>
              </a:rPr>
              <a:t>Moderna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60C54E9-F8AE-41CF-A741-6610F27F8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387" y="4834123"/>
            <a:ext cx="4840453" cy="1451282"/>
          </a:xfrm>
          <a:prstGeom prst="rect">
            <a:avLst/>
          </a:prstGeom>
        </p:spPr>
      </p:pic>
      <p:sp>
        <p:nvSpPr>
          <p:cNvPr id="34" name="Gráfico 3" descr="Seta de linha: curva no sentido horário">
            <a:extLst>
              <a:ext uri="{FF2B5EF4-FFF2-40B4-BE49-F238E27FC236}">
                <a16:creationId xmlns:a16="http://schemas.microsoft.com/office/drawing/2014/main" id="{058FEF78-2209-4141-B70F-FD513C0B4402}"/>
              </a:ext>
            </a:extLst>
          </p:cNvPr>
          <p:cNvSpPr/>
          <p:nvPr/>
        </p:nvSpPr>
        <p:spPr>
          <a:xfrm rot="5188573">
            <a:off x="9452639" y="3896169"/>
            <a:ext cx="592094" cy="756277"/>
          </a:xfrm>
          <a:custGeom>
            <a:avLst/>
            <a:gdLst>
              <a:gd name="connsiteX0" fmla="*/ 137759 w 592094"/>
              <a:gd name="connsiteY0" fmla="*/ 94298 h 756277"/>
              <a:gd name="connsiteX1" fmla="*/ 48224 w 592094"/>
              <a:gd name="connsiteY1" fmla="*/ 180975 h 756277"/>
              <a:gd name="connsiteX2" fmla="*/ 8219 w 592094"/>
              <a:gd name="connsiteY2" fmla="*/ 180975 h 756277"/>
              <a:gd name="connsiteX3" fmla="*/ 8219 w 592094"/>
              <a:gd name="connsiteY3" fmla="*/ 140970 h 756277"/>
              <a:gd name="connsiteX4" fmla="*/ 144427 w 592094"/>
              <a:gd name="connsiteY4" fmla="*/ 7620 h 756277"/>
              <a:gd name="connsiteX5" fmla="*/ 161572 w 592094"/>
              <a:gd name="connsiteY5" fmla="*/ 0 h 756277"/>
              <a:gd name="connsiteX6" fmla="*/ 164429 w 592094"/>
              <a:gd name="connsiteY6" fmla="*/ 0 h 756277"/>
              <a:gd name="connsiteX7" fmla="*/ 168239 w 592094"/>
              <a:gd name="connsiteY7" fmla="*/ 0 h 756277"/>
              <a:gd name="connsiteX8" fmla="*/ 170144 w 592094"/>
              <a:gd name="connsiteY8" fmla="*/ 0 h 756277"/>
              <a:gd name="connsiteX9" fmla="*/ 172049 w 592094"/>
              <a:gd name="connsiteY9" fmla="*/ 0 h 756277"/>
              <a:gd name="connsiteX10" fmla="*/ 184432 w 592094"/>
              <a:gd name="connsiteY10" fmla="*/ 7620 h 756277"/>
              <a:gd name="connsiteX11" fmla="*/ 317782 w 592094"/>
              <a:gd name="connsiteY11" fmla="*/ 143828 h 756277"/>
              <a:gd name="connsiteX12" fmla="*/ 317782 w 592094"/>
              <a:gd name="connsiteY12" fmla="*/ 183833 h 756277"/>
              <a:gd name="connsiteX13" fmla="*/ 277777 w 592094"/>
              <a:gd name="connsiteY13" fmla="*/ 183833 h 756277"/>
              <a:gd name="connsiteX14" fmla="*/ 195862 w 592094"/>
              <a:gd name="connsiteY14" fmla="*/ 100012 h 756277"/>
              <a:gd name="connsiteX15" fmla="*/ 344452 w 592094"/>
              <a:gd name="connsiteY15" fmla="*/ 558165 h 756277"/>
              <a:gd name="connsiteX16" fmla="*/ 573052 w 592094"/>
              <a:gd name="connsiteY16" fmla="*/ 701040 h 756277"/>
              <a:gd name="connsiteX17" fmla="*/ 590197 w 592094"/>
              <a:gd name="connsiteY17" fmla="*/ 737235 h 756277"/>
              <a:gd name="connsiteX18" fmla="*/ 554002 w 592094"/>
              <a:gd name="connsiteY18" fmla="*/ 754380 h 756277"/>
              <a:gd name="connsiteX19" fmla="*/ 306352 w 592094"/>
              <a:gd name="connsiteY19" fmla="*/ 600075 h 756277"/>
              <a:gd name="connsiteX20" fmla="*/ 137759 w 592094"/>
              <a:gd name="connsiteY20" fmla="*/ 94298 h 7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2094" h="756277">
                <a:moveTo>
                  <a:pt x="137759" y="94298"/>
                </a:moveTo>
                <a:lnTo>
                  <a:pt x="48224" y="180975"/>
                </a:lnTo>
                <a:cubicBezTo>
                  <a:pt x="36794" y="192405"/>
                  <a:pt x="18697" y="191453"/>
                  <a:pt x="8219" y="180975"/>
                </a:cubicBezTo>
                <a:cubicBezTo>
                  <a:pt x="-3211" y="169545"/>
                  <a:pt x="-2258" y="151448"/>
                  <a:pt x="8219" y="140970"/>
                </a:cubicBezTo>
                <a:lnTo>
                  <a:pt x="144427" y="7620"/>
                </a:lnTo>
                <a:cubicBezTo>
                  <a:pt x="149189" y="2858"/>
                  <a:pt x="154904" y="0"/>
                  <a:pt x="161572" y="0"/>
                </a:cubicBezTo>
                <a:cubicBezTo>
                  <a:pt x="162524" y="0"/>
                  <a:pt x="163477" y="0"/>
                  <a:pt x="164429" y="0"/>
                </a:cubicBezTo>
                <a:cubicBezTo>
                  <a:pt x="165382" y="0"/>
                  <a:pt x="166334" y="0"/>
                  <a:pt x="168239" y="0"/>
                </a:cubicBezTo>
                <a:lnTo>
                  <a:pt x="170144" y="0"/>
                </a:lnTo>
                <a:lnTo>
                  <a:pt x="172049" y="0"/>
                </a:lnTo>
                <a:cubicBezTo>
                  <a:pt x="176812" y="952"/>
                  <a:pt x="181574" y="3810"/>
                  <a:pt x="184432" y="7620"/>
                </a:cubicBezTo>
                <a:lnTo>
                  <a:pt x="317782" y="143828"/>
                </a:lnTo>
                <a:cubicBezTo>
                  <a:pt x="329212" y="155258"/>
                  <a:pt x="328259" y="173355"/>
                  <a:pt x="317782" y="183833"/>
                </a:cubicBezTo>
                <a:cubicBezTo>
                  <a:pt x="306352" y="195262"/>
                  <a:pt x="288254" y="194310"/>
                  <a:pt x="277777" y="183833"/>
                </a:cubicBezTo>
                <a:lnTo>
                  <a:pt x="195862" y="100012"/>
                </a:lnTo>
                <a:cubicBezTo>
                  <a:pt x="160619" y="279082"/>
                  <a:pt x="210149" y="433388"/>
                  <a:pt x="344452" y="558165"/>
                </a:cubicBezTo>
                <a:cubicBezTo>
                  <a:pt x="411127" y="619125"/>
                  <a:pt x="488279" y="667703"/>
                  <a:pt x="573052" y="701040"/>
                </a:cubicBezTo>
                <a:cubicBezTo>
                  <a:pt x="588292" y="706755"/>
                  <a:pt x="595912" y="722948"/>
                  <a:pt x="590197" y="737235"/>
                </a:cubicBezTo>
                <a:cubicBezTo>
                  <a:pt x="584482" y="752475"/>
                  <a:pt x="568289" y="760095"/>
                  <a:pt x="554002" y="754380"/>
                </a:cubicBezTo>
                <a:cubicBezTo>
                  <a:pt x="462562" y="719138"/>
                  <a:pt x="378742" y="666750"/>
                  <a:pt x="306352" y="600075"/>
                </a:cubicBezTo>
                <a:cubicBezTo>
                  <a:pt x="202529" y="504825"/>
                  <a:pt x="91087" y="340043"/>
                  <a:pt x="137759" y="94298"/>
                </a:cubicBezTo>
                <a:close/>
              </a:path>
            </a:pathLst>
          </a:custGeom>
          <a:solidFill>
            <a:srgbClr val="00ADB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D5739E-7BE4-4753-86FC-6E2D62319283}"/>
              </a:ext>
            </a:extLst>
          </p:cNvPr>
          <p:cNvSpPr txBox="1"/>
          <p:nvPr/>
        </p:nvSpPr>
        <p:spPr>
          <a:xfrm>
            <a:off x="9977257" y="3663861"/>
            <a:ext cx="188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03841"/>
                </a:solidFill>
                <a:latin typeface="Bahnschrift" panose="020B0502040204020203" pitchFamily="34" charset="0"/>
              </a:rPr>
              <a:t>Paleta de cores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FC301BA-1799-4BBA-B330-10551D91590E}"/>
              </a:ext>
            </a:extLst>
          </p:cNvPr>
          <p:cNvSpPr txBox="1"/>
          <p:nvPr/>
        </p:nvSpPr>
        <p:spPr>
          <a:xfrm>
            <a:off x="809184" y="5155407"/>
            <a:ext cx="3252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Fonte para Apresentações: </a:t>
            </a:r>
            <a:r>
              <a:rPr lang="pt-BR" dirty="0" err="1"/>
              <a:t>Bahnschrift</a:t>
            </a:r>
            <a:endParaRPr lang="pt-BR" dirty="0"/>
          </a:p>
        </p:txBody>
      </p:sp>
      <p:sp>
        <p:nvSpPr>
          <p:cNvPr id="37" name="Gráfico 3" descr="Seta de linha: curva no sentido horário">
            <a:extLst>
              <a:ext uri="{FF2B5EF4-FFF2-40B4-BE49-F238E27FC236}">
                <a16:creationId xmlns:a16="http://schemas.microsoft.com/office/drawing/2014/main" id="{DDB63118-0C70-4777-80C8-0EDAA7FBAB50}"/>
              </a:ext>
            </a:extLst>
          </p:cNvPr>
          <p:cNvSpPr/>
          <p:nvPr/>
        </p:nvSpPr>
        <p:spPr>
          <a:xfrm rot="18326541" flipV="1">
            <a:off x="5625425" y="4422785"/>
            <a:ext cx="592094" cy="756277"/>
          </a:xfrm>
          <a:custGeom>
            <a:avLst/>
            <a:gdLst>
              <a:gd name="connsiteX0" fmla="*/ 137759 w 592094"/>
              <a:gd name="connsiteY0" fmla="*/ 94298 h 756277"/>
              <a:gd name="connsiteX1" fmla="*/ 48224 w 592094"/>
              <a:gd name="connsiteY1" fmla="*/ 180975 h 756277"/>
              <a:gd name="connsiteX2" fmla="*/ 8219 w 592094"/>
              <a:gd name="connsiteY2" fmla="*/ 180975 h 756277"/>
              <a:gd name="connsiteX3" fmla="*/ 8219 w 592094"/>
              <a:gd name="connsiteY3" fmla="*/ 140970 h 756277"/>
              <a:gd name="connsiteX4" fmla="*/ 144427 w 592094"/>
              <a:gd name="connsiteY4" fmla="*/ 7620 h 756277"/>
              <a:gd name="connsiteX5" fmla="*/ 161572 w 592094"/>
              <a:gd name="connsiteY5" fmla="*/ 0 h 756277"/>
              <a:gd name="connsiteX6" fmla="*/ 164429 w 592094"/>
              <a:gd name="connsiteY6" fmla="*/ 0 h 756277"/>
              <a:gd name="connsiteX7" fmla="*/ 168239 w 592094"/>
              <a:gd name="connsiteY7" fmla="*/ 0 h 756277"/>
              <a:gd name="connsiteX8" fmla="*/ 170144 w 592094"/>
              <a:gd name="connsiteY8" fmla="*/ 0 h 756277"/>
              <a:gd name="connsiteX9" fmla="*/ 172049 w 592094"/>
              <a:gd name="connsiteY9" fmla="*/ 0 h 756277"/>
              <a:gd name="connsiteX10" fmla="*/ 184432 w 592094"/>
              <a:gd name="connsiteY10" fmla="*/ 7620 h 756277"/>
              <a:gd name="connsiteX11" fmla="*/ 317782 w 592094"/>
              <a:gd name="connsiteY11" fmla="*/ 143828 h 756277"/>
              <a:gd name="connsiteX12" fmla="*/ 317782 w 592094"/>
              <a:gd name="connsiteY12" fmla="*/ 183833 h 756277"/>
              <a:gd name="connsiteX13" fmla="*/ 277777 w 592094"/>
              <a:gd name="connsiteY13" fmla="*/ 183833 h 756277"/>
              <a:gd name="connsiteX14" fmla="*/ 195862 w 592094"/>
              <a:gd name="connsiteY14" fmla="*/ 100012 h 756277"/>
              <a:gd name="connsiteX15" fmla="*/ 344452 w 592094"/>
              <a:gd name="connsiteY15" fmla="*/ 558165 h 756277"/>
              <a:gd name="connsiteX16" fmla="*/ 573052 w 592094"/>
              <a:gd name="connsiteY16" fmla="*/ 701040 h 756277"/>
              <a:gd name="connsiteX17" fmla="*/ 590197 w 592094"/>
              <a:gd name="connsiteY17" fmla="*/ 737235 h 756277"/>
              <a:gd name="connsiteX18" fmla="*/ 554002 w 592094"/>
              <a:gd name="connsiteY18" fmla="*/ 754380 h 756277"/>
              <a:gd name="connsiteX19" fmla="*/ 306352 w 592094"/>
              <a:gd name="connsiteY19" fmla="*/ 600075 h 756277"/>
              <a:gd name="connsiteX20" fmla="*/ 137759 w 592094"/>
              <a:gd name="connsiteY20" fmla="*/ 94298 h 7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2094" h="756277">
                <a:moveTo>
                  <a:pt x="137759" y="94298"/>
                </a:moveTo>
                <a:lnTo>
                  <a:pt x="48224" y="180975"/>
                </a:lnTo>
                <a:cubicBezTo>
                  <a:pt x="36794" y="192405"/>
                  <a:pt x="18697" y="191453"/>
                  <a:pt x="8219" y="180975"/>
                </a:cubicBezTo>
                <a:cubicBezTo>
                  <a:pt x="-3211" y="169545"/>
                  <a:pt x="-2258" y="151448"/>
                  <a:pt x="8219" y="140970"/>
                </a:cubicBezTo>
                <a:lnTo>
                  <a:pt x="144427" y="7620"/>
                </a:lnTo>
                <a:cubicBezTo>
                  <a:pt x="149189" y="2858"/>
                  <a:pt x="154904" y="0"/>
                  <a:pt x="161572" y="0"/>
                </a:cubicBezTo>
                <a:cubicBezTo>
                  <a:pt x="162524" y="0"/>
                  <a:pt x="163477" y="0"/>
                  <a:pt x="164429" y="0"/>
                </a:cubicBezTo>
                <a:cubicBezTo>
                  <a:pt x="165382" y="0"/>
                  <a:pt x="166334" y="0"/>
                  <a:pt x="168239" y="0"/>
                </a:cubicBezTo>
                <a:lnTo>
                  <a:pt x="170144" y="0"/>
                </a:lnTo>
                <a:lnTo>
                  <a:pt x="172049" y="0"/>
                </a:lnTo>
                <a:cubicBezTo>
                  <a:pt x="176812" y="952"/>
                  <a:pt x="181574" y="3810"/>
                  <a:pt x="184432" y="7620"/>
                </a:cubicBezTo>
                <a:lnTo>
                  <a:pt x="317782" y="143828"/>
                </a:lnTo>
                <a:cubicBezTo>
                  <a:pt x="329212" y="155258"/>
                  <a:pt x="328259" y="173355"/>
                  <a:pt x="317782" y="183833"/>
                </a:cubicBezTo>
                <a:cubicBezTo>
                  <a:pt x="306352" y="195262"/>
                  <a:pt x="288254" y="194310"/>
                  <a:pt x="277777" y="183833"/>
                </a:cubicBezTo>
                <a:lnTo>
                  <a:pt x="195862" y="100012"/>
                </a:lnTo>
                <a:cubicBezTo>
                  <a:pt x="160619" y="279082"/>
                  <a:pt x="210149" y="433388"/>
                  <a:pt x="344452" y="558165"/>
                </a:cubicBezTo>
                <a:cubicBezTo>
                  <a:pt x="411127" y="619125"/>
                  <a:pt x="488279" y="667703"/>
                  <a:pt x="573052" y="701040"/>
                </a:cubicBezTo>
                <a:cubicBezTo>
                  <a:pt x="588292" y="706755"/>
                  <a:pt x="595912" y="722948"/>
                  <a:pt x="590197" y="737235"/>
                </a:cubicBezTo>
                <a:cubicBezTo>
                  <a:pt x="584482" y="752475"/>
                  <a:pt x="568289" y="760095"/>
                  <a:pt x="554002" y="754380"/>
                </a:cubicBezTo>
                <a:cubicBezTo>
                  <a:pt x="462562" y="719138"/>
                  <a:pt x="378742" y="666750"/>
                  <a:pt x="306352" y="600075"/>
                </a:cubicBezTo>
                <a:cubicBezTo>
                  <a:pt x="202529" y="504825"/>
                  <a:pt x="91087" y="340043"/>
                  <a:pt x="137759" y="94298"/>
                </a:cubicBezTo>
                <a:close/>
              </a:path>
            </a:pathLst>
          </a:custGeom>
          <a:solidFill>
            <a:srgbClr val="00ADB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Gráfico 3" descr="Seta de linha: curva no sentido horário">
            <a:extLst>
              <a:ext uri="{FF2B5EF4-FFF2-40B4-BE49-F238E27FC236}">
                <a16:creationId xmlns:a16="http://schemas.microsoft.com/office/drawing/2014/main" id="{40038F4D-EC31-40CE-BE74-3B0BEEB626B5}"/>
              </a:ext>
            </a:extLst>
          </p:cNvPr>
          <p:cNvSpPr/>
          <p:nvPr/>
        </p:nvSpPr>
        <p:spPr>
          <a:xfrm rot="3841173" flipH="1" flipV="1">
            <a:off x="2776464" y="4214899"/>
            <a:ext cx="592094" cy="756277"/>
          </a:xfrm>
          <a:custGeom>
            <a:avLst/>
            <a:gdLst>
              <a:gd name="connsiteX0" fmla="*/ 137759 w 592094"/>
              <a:gd name="connsiteY0" fmla="*/ 94298 h 756277"/>
              <a:gd name="connsiteX1" fmla="*/ 48224 w 592094"/>
              <a:gd name="connsiteY1" fmla="*/ 180975 h 756277"/>
              <a:gd name="connsiteX2" fmla="*/ 8219 w 592094"/>
              <a:gd name="connsiteY2" fmla="*/ 180975 h 756277"/>
              <a:gd name="connsiteX3" fmla="*/ 8219 w 592094"/>
              <a:gd name="connsiteY3" fmla="*/ 140970 h 756277"/>
              <a:gd name="connsiteX4" fmla="*/ 144427 w 592094"/>
              <a:gd name="connsiteY4" fmla="*/ 7620 h 756277"/>
              <a:gd name="connsiteX5" fmla="*/ 161572 w 592094"/>
              <a:gd name="connsiteY5" fmla="*/ 0 h 756277"/>
              <a:gd name="connsiteX6" fmla="*/ 164429 w 592094"/>
              <a:gd name="connsiteY6" fmla="*/ 0 h 756277"/>
              <a:gd name="connsiteX7" fmla="*/ 168239 w 592094"/>
              <a:gd name="connsiteY7" fmla="*/ 0 h 756277"/>
              <a:gd name="connsiteX8" fmla="*/ 170144 w 592094"/>
              <a:gd name="connsiteY8" fmla="*/ 0 h 756277"/>
              <a:gd name="connsiteX9" fmla="*/ 172049 w 592094"/>
              <a:gd name="connsiteY9" fmla="*/ 0 h 756277"/>
              <a:gd name="connsiteX10" fmla="*/ 184432 w 592094"/>
              <a:gd name="connsiteY10" fmla="*/ 7620 h 756277"/>
              <a:gd name="connsiteX11" fmla="*/ 317782 w 592094"/>
              <a:gd name="connsiteY11" fmla="*/ 143828 h 756277"/>
              <a:gd name="connsiteX12" fmla="*/ 317782 w 592094"/>
              <a:gd name="connsiteY12" fmla="*/ 183833 h 756277"/>
              <a:gd name="connsiteX13" fmla="*/ 277777 w 592094"/>
              <a:gd name="connsiteY13" fmla="*/ 183833 h 756277"/>
              <a:gd name="connsiteX14" fmla="*/ 195862 w 592094"/>
              <a:gd name="connsiteY14" fmla="*/ 100012 h 756277"/>
              <a:gd name="connsiteX15" fmla="*/ 344452 w 592094"/>
              <a:gd name="connsiteY15" fmla="*/ 558165 h 756277"/>
              <a:gd name="connsiteX16" fmla="*/ 573052 w 592094"/>
              <a:gd name="connsiteY16" fmla="*/ 701040 h 756277"/>
              <a:gd name="connsiteX17" fmla="*/ 590197 w 592094"/>
              <a:gd name="connsiteY17" fmla="*/ 737235 h 756277"/>
              <a:gd name="connsiteX18" fmla="*/ 554002 w 592094"/>
              <a:gd name="connsiteY18" fmla="*/ 754380 h 756277"/>
              <a:gd name="connsiteX19" fmla="*/ 306352 w 592094"/>
              <a:gd name="connsiteY19" fmla="*/ 600075 h 756277"/>
              <a:gd name="connsiteX20" fmla="*/ 137759 w 592094"/>
              <a:gd name="connsiteY20" fmla="*/ 94298 h 7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2094" h="756277">
                <a:moveTo>
                  <a:pt x="137759" y="94298"/>
                </a:moveTo>
                <a:lnTo>
                  <a:pt x="48224" y="180975"/>
                </a:lnTo>
                <a:cubicBezTo>
                  <a:pt x="36794" y="192405"/>
                  <a:pt x="18697" y="191453"/>
                  <a:pt x="8219" y="180975"/>
                </a:cubicBezTo>
                <a:cubicBezTo>
                  <a:pt x="-3211" y="169545"/>
                  <a:pt x="-2258" y="151448"/>
                  <a:pt x="8219" y="140970"/>
                </a:cubicBezTo>
                <a:lnTo>
                  <a:pt x="144427" y="7620"/>
                </a:lnTo>
                <a:cubicBezTo>
                  <a:pt x="149189" y="2858"/>
                  <a:pt x="154904" y="0"/>
                  <a:pt x="161572" y="0"/>
                </a:cubicBezTo>
                <a:cubicBezTo>
                  <a:pt x="162524" y="0"/>
                  <a:pt x="163477" y="0"/>
                  <a:pt x="164429" y="0"/>
                </a:cubicBezTo>
                <a:cubicBezTo>
                  <a:pt x="165382" y="0"/>
                  <a:pt x="166334" y="0"/>
                  <a:pt x="168239" y="0"/>
                </a:cubicBezTo>
                <a:lnTo>
                  <a:pt x="170144" y="0"/>
                </a:lnTo>
                <a:lnTo>
                  <a:pt x="172049" y="0"/>
                </a:lnTo>
                <a:cubicBezTo>
                  <a:pt x="176812" y="952"/>
                  <a:pt x="181574" y="3810"/>
                  <a:pt x="184432" y="7620"/>
                </a:cubicBezTo>
                <a:lnTo>
                  <a:pt x="317782" y="143828"/>
                </a:lnTo>
                <a:cubicBezTo>
                  <a:pt x="329212" y="155258"/>
                  <a:pt x="328259" y="173355"/>
                  <a:pt x="317782" y="183833"/>
                </a:cubicBezTo>
                <a:cubicBezTo>
                  <a:pt x="306352" y="195262"/>
                  <a:pt x="288254" y="194310"/>
                  <a:pt x="277777" y="183833"/>
                </a:cubicBezTo>
                <a:lnTo>
                  <a:pt x="195862" y="100012"/>
                </a:lnTo>
                <a:cubicBezTo>
                  <a:pt x="160619" y="279082"/>
                  <a:pt x="210149" y="433388"/>
                  <a:pt x="344452" y="558165"/>
                </a:cubicBezTo>
                <a:cubicBezTo>
                  <a:pt x="411127" y="619125"/>
                  <a:pt x="488279" y="667703"/>
                  <a:pt x="573052" y="701040"/>
                </a:cubicBezTo>
                <a:cubicBezTo>
                  <a:pt x="588292" y="706755"/>
                  <a:pt x="595912" y="722948"/>
                  <a:pt x="590197" y="737235"/>
                </a:cubicBezTo>
                <a:cubicBezTo>
                  <a:pt x="584482" y="752475"/>
                  <a:pt x="568289" y="760095"/>
                  <a:pt x="554002" y="754380"/>
                </a:cubicBezTo>
                <a:cubicBezTo>
                  <a:pt x="462562" y="719138"/>
                  <a:pt x="378742" y="666750"/>
                  <a:pt x="306352" y="600075"/>
                </a:cubicBezTo>
                <a:cubicBezTo>
                  <a:pt x="202529" y="504825"/>
                  <a:pt x="91087" y="340043"/>
                  <a:pt x="137759" y="94298"/>
                </a:cubicBezTo>
                <a:close/>
              </a:path>
            </a:pathLst>
          </a:custGeom>
          <a:solidFill>
            <a:srgbClr val="00ADB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1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B60D0D3-B985-4E0B-A842-A0FBBF52F759}"/>
              </a:ext>
            </a:extLst>
          </p:cNvPr>
          <p:cNvSpPr/>
          <p:nvPr/>
        </p:nvSpPr>
        <p:spPr>
          <a:xfrm>
            <a:off x="0" y="0"/>
            <a:ext cx="12192000" cy="93472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B5B784-D511-47E6-A6FA-A303278947B1}"/>
              </a:ext>
            </a:extLst>
          </p:cNvPr>
          <p:cNvSpPr txBox="1"/>
          <p:nvPr/>
        </p:nvSpPr>
        <p:spPr>
          <a:xfrm>
            <a:off x="305962" y="236527"/>
            <a:ext cx="294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Informações Gerais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6765F7-482B-452E-8B04-B98258CC8AB3}"/>
              </a:ext>
            </a:extLst>
          </p:cNvPr>
          <p:cNvSpPr txBox="1"/>
          <p:nvPr/>
        </p:nvSpPr>
        <p:spPr>
          <a:xfrm>
            <a:off x="579121" y="1548438"/>
            <a:ext cx="56489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" panose="020B0502040204020203" pitchFamily="34" charset="0"/>
              </a:rPr>
              <a:t>O que é?</a:t>
            </a:r>
          </a:p>
          <a:p>
            <a:endParaRPr lang="pt-BR" b="1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Sistema WEB para profissionais de Educação Física fazer avaliações e acompanhamento de seus alunos.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2A89944-E950-4978-B262-885D80ECDBA0}"/>
              </a:ext>
            </a:extLst>
          </p:cNvPr>
          <p:cNvSpPr txBox="1"/>
          <p:nvPr/>
        </p:nvSpPr>
        <p:spPr>
          <a:xfrm>
            <a:off x="579121" y="5309562"/>
            <a:ext cx="5516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" panose="020B0502040204020203" pitchFamily="34" charset="0"/>
              </a:rPr>
              <a:t>Desenvolvedores?</a:t>
            </a:r>
          </a:p>
          <a:p>
            <a:endParaRPr lang="pt-BR" b="1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Lívia e Diego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DCEE77F-6106-4F1B-B656-85EA8E1651CB}"/>
              </a:ext>
            </a:extLst>
          </p:cNvPr>
          <p:cNvSpPr txBox="1"/>
          <p:nvPr/>
        </p:nvSpPr>
        <p:spPr>
          <a:xfrm>
            <a:off x="579121" y="3430730"/>
            <a:ext cx="5516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" panose="020B0502040204020203" pitchFamily="34" charset="0"/>
              </a:rPr>
              <a:t>Link de acesso:</a:t>
            </a:r>
          </a:p>
          <a:p>
            <a:endParaRPr lang="pt-BR" b="1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https://infinite-beyond-43855.herokuapp.com/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6507E1D1-D877-486B-8F68-41C4EFB1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820" y="158430"/>
            <a:ext cx="2530059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4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B60D0D3-B985-4E0B-A842-A0FBBF52F759}"/>
              </a:ext>
            </a:extLst>
          </p:cNvPr>
          <p:cNvSpPr/>
          <p:nvPr/>
        </p:nvSpPr>
        <p:spPr>
          <a:xfrm>
            <a:off x="0" y="0"/>
            <a:ext cx="12192000" cy="93472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B5B784-D511-47E6-A6FA-A303278947B1}"/>
              </a:ext>
            </a:extLst>
          </p:cNvPr>
          <p:cNvSpPr txBox="1"/>
          <p:nvPr/>
        </p:nvSpPr>
        <p:spPr>
          <a:xfrm>
            <a:off x="305962" y="236527"/>
            <a:ext cx="294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Funcionalidades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5E4BE9-DA06-4760-BA61-54934661EAA7}"/>
              </a:ext>
            </a:extLst>
          </p:cNvPr>
          <p:cNvSpPr txBox="1"/>
          <p:nvPr/>
        </p:nvSpPr>
        <p:spPr>
          <a:xfrm>
            <a:off x="5262879" y="1548438"/>
            <a:ext cx="635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Bahnschrift" panose="020B0502040204020203" pitchFamily="34" charset="0"/>
              </a:rPr>
              <a:t>Cadastro de Aluno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Bahnschrift" panose="020B0502040204020203" pitchFamily="34" charset="0"/>
              </a:rPr>
              <a:t>Anamnese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Bahnschrift" panose="020B0502040204020203" pitchFamily="34" charset="0"/>
              </a:rPr>
              <a:t>Avaliação Antropométrica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Bahnschrift" panose="020B0502040204020203" pitchFamily="34" charset="0"/>
              </a:rPr>
              <a:t>Avaliação da Composição Corporal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Bahnschrift" panose="020B0502040204020203" pitchFamily="34" charset="0"/>
              </a:rPr>
              <a:t>Avaliação Postural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Bahnschrift" panose="020B0502040204020203" pitchFamily="34" charset="0"/>
              </a:rPr>
              <a:t>Avaliação Cardiorrespiratória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Bahnschrift" panose="020B0502040204020203" pitchFamily="34" charset="0"/>
              </a:rPr>
              <a:t>Avaliação Neuromuscular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Bahnschrift" panose="020B0502040204020203" pitchFamily="34" charset="0"/>
              </a:rPr>
              <a:t>Cadastro de Metas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Bahnschrift" panose="020B0502040204020203" pitchFamily="34" charset="0"/>
              </a:rPr>
              <a:t>Ficha de Exercícios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00ADB5"/>
                </a:solidFill>
                <a:latin typeface="Bahnschrift" panose="020B0502040204020203" pitchFamily="34" charset="0"/>
              </a:rPr>
              <a:t>Registro das Atividades do Aluno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Bahnschrift" panose="020B0502040204020203" pitchFamily="34" charset="0"/>
              </a:rPr>
              <a:t>Acompanhamento da Evolução do Aluno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D3992F-1115-49B5-898F-F370FFEB9BE0}"/>
              </a:ext>
            </a:extLst>
          </p:cNvPr>
          <p:cNvSpPr txBox="1"/>
          <p:nvPr/>
        </p:nvSpPr>
        <p:spPr>
          <a:xfrm>
            <a:off x="579121" y="1548438"/>
            <a:ext cx="3444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Após o </a:t>
            </a:r>
            <a:r>
              <a:rPr lang="pt-BR" sz="2400" dirty="0" err="1">
                <a:solidFill>
                  <a:srgbClr val="FF5722"/>
                </a:solidFill>
                <a:latin typeface="Bahnschrift" panose="020B0502040204020203" pitchFamily="34" charset="0"/>
              </a:rPr>
              <a:t>Personal</a:t>
            </a:r>
            <a:r>
              <a:rPr lang="pt-BR" sz="2400" dirty="0">
                <a:latin typeface="Bahnschrift" panose="020B0502040204020203" pitchFamily="34" charset="0"/>
              </a:rPr>
              <a:t> realizar o cadastro na nossa plataforma é possível registrar... 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10" name="Gráfico 3" descr="Seta de linha: curva no sentido horário">
            <a:extLst>
              <a:ext uri="{FF2B5EF4-FFF2-40B4-BE49-F238E27FC236}">
                <a16:creationId xmlns:a16="http://schemas.microsoft.com/office/drawing/2014/main" id="{221EC39F-4EB5-4D2B-87F2-22BD60AEA1C3}"/>
              </a:ext>
            </a:extLst>
          </p:cNvPr>
          <p:cNvSpPr/>
          <p:nvPr/>
        </p:nvSpPr>
        <p:spPr>
          <a:xfrm rot="8195654">
            <a:off x="4037359" y="1476978"/>
            <a:ext cx="592094" cy="756277"/>
          </a:xfrm>
          <a:custGeom>
            <a:avLst/>
            <a:gdLst>
              <a:gd name="connsiteX0" fmla="*/ 137759 w 592094"/>
              <a:gd name="connsiteY0" fmla="*/ 94298 h 756277"/>
              <a:gd name="connsiteX1" fmla="*/ 48224 w 592094"/>
              <a:gd name="connsiteY1" fmla="*/ 180975 h 756277"/>
              <a:gd name="connsiteX2" fmla="*/ 8219 w 592094"/>
              <a:gd name="connsiteY2" fmla="*/ 180975 h 756277"/>
              <a:gd name="connsiteX3" fmla="*/ 8219 w 592094"/>
              <a:gd name="connsiteY3" fmla="*/ 140970 h 756277"/>
              <a:gd name="connsiteX4" fmla="*/ 144427 w 592094"/>
              <a:gd name="connsiteY4" fmla="*/ 7620 h 756277"/>
              <a:gd name="connsiteX5" fmla="*/ 161572 w 592094"/>
              <a:gd name="connsiteY5" fmla="*/ 0 h 756277"/>
              <a:gd name="connsiteX6" fmla="*/ 164429 w 592094"/>
              <a:gd name="connsiteY6" fmla="*/ 0 h 756277"/>
              <a:gd name="connsiteX7" fmla="*/ 168239 w 592094"/>
              <a:gd name="connsiteY7" fmla="*/ 0 h 756277"/>
              <a:gd name="connsiteX8" fmla="*/ 170144 w 592094"/>
              <a:gd name="connsiteY8" fmla="*/ 0 h 756277"/>
              <a:gd name="connsiteX9" fmla="*/ 172049 w 592094"/>
              <a:gd name="connsiteY9" fmla="*/ 0 h 756277"/>
              <a:gd name="connsiteX10" fmla="*/ 184432 w 592094"/>
              <a:gd name="connsiteY10" fmla="*/ 7620 h 756277"/>
              <a:gd name="connsiteX11" fmla="*/ 317782 w 592094"/>
              <a:gd name="connsiteY11" fmla="*/ 143828 h 756277"/>
              <a:gd name="connsiteX12" fmla="*/ 317782 w 592094"/>
              <a:gd name="connsiteY12" fmla="*/ 183833 h 756277"/>
              <a:gd name="connsiteX13" fmla="*/ 277777 w 592094"/>
              <a:gd name="connsiteY13" fmla="*/ 183833 h 756277"/>
              <a:gd name="connsiteX14" fmla="*/ 195862 w 592094"/>
              <a:gd name="connsiteY14" fmla="*/ 100012 h 756277"/>
              <a:gd name="connsiteX15" fmla="*/ 344452 w 592094"/>
              <a:gd name="connsiteY15" fmla="*/ 558165 h 756277"/>
              <a:gd name="connsiteX16" fmla="*/ 573052 w 592094"/>
              <a:gd name="connsiteY16" fmla="*/ 701040 h 756277"/>
              <a:gd name="connsiteX17" fmla="*/ 590197 w 592094"/>
              <a:gd name="connsiteY17" fmla="*/ 737235 h 756277"/>
              <a:gd name="connsiteX18" fmla="*/ 554002 w 592094"/>
              <a:gd name="connsiteY18" fmla="*/ 754380 h 756277"/>
              <a:gd name="connsiteX19" fmla="*/ 306352 w 592094"/>
              <a:gd name="connsiteY19" fmla="*/ 600075 h 756277"/>
              <a:gd name="connsiteX20" fmla="*/ 137759 w 592094"/>
              <a:gd name="connsiteY20" fmla="*/ 94298 h 7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2094" h="756277">
                <a:moveTo>
                  <a:pt x="137759" y="94298"/>
                </a:moveTo>
                <a:lnTo>
                  <a:pt x="48224" y="180975"/>
                </a:lnTo>
                <a:cubicBezTo>
                  <a:pt x="36794" y="192405"/>
                  <a:pt x="18697" y="191453"/>
                  <a:pt x="8219" y="180975"/>
                </a:cubicBezTo>
                <a:cubicBezTo>
                  <a:pt x="-3211" y="169545"/>
                  <a:pt x="-2258" y="151448"/>
                  <a:pt x="8219" y="140970"/>
                </a:cubicBezTo>
                <a:lnTo>
                  <a:pt x="144427" y="7620"/>
                </a:lnTo>
                <a:cubicBezTo>
                  <a:pt x="149189" y="2858"/>
                  <a:pt x="154904" y="0"/>
                  <a:pt x="161572" y="0"/>
                </a:cubicBezTo>
                <a:cubicBezTo>
                  <a:pt x="162524" y="0"/>
                  <a:pt x="163477" y="0"/>
                  <a:pt x="164429" y="0"/>
                </a:cubicBezTo>
                <a:cubicBezTo>
                  <a:pt x="165382" y="0"/>
                  <a:pt x="166334" y="0"/>
                  <a:pt x="168239" y="0"/>
                </a:cubicBezTo>
                <a:lnTo>
                  <a:pt x="170144" y="0"/>
                </a:lnTo>
                <a:lnTo>
                  <a:pt x="172049" y="0"/>
                </a:lnTo>
                <a:cubicBezTo>
                  <a:pt x="176812" y="952"/>
                  <a:pt x="181574" y="3810"/>
                  <a:pt x="184432" y="7620"/>
                </a:cubicBezTo>
                <a:lnTo>
                  <a:pt x="317782" y="143828"/>
                </a:lnTo>
                <a:cubicBezTo>
                  <a:pt x="329212" y="155258"/>
                  <a:pt x="328259" y="173355"/>
                  <a:pt x="317782" y="183833"/>
                </a:cubicBezTo>
                <a:cubicBezTo>
                  <a:pt x="306352" y="195262"/>
                  <a:pt x="288254" y="194310"/>
                  <a:pt x="277777" y="183833"/>
                </a:cubicBezTo>
                <a:lnTo>
                  <a:pt x="195862" y="100012"/>
                </a:lnTo>
                <a:cubicBezTo>
                  <a:pt x="160619" y="279082"/>
                  <a:pt x="210149" y="433388"/>
                  <a:pt x="344452" y="558165"/>
                </a:cubicBezTo>
                <a:cubicBezTo>
                  <a:pt x="411127" y="619125"/>
                  <a:pt x="488279" y="667703"/>
                  <a:pt x="573052" y="701040"/>
                </a:cubicBezTo>
                <a:cubicBezTo>
                  <a:pt x="588292" y="706755"/>
                  <a:pt x="595912" y="722948"/>
                  <a:pt x="590197" y="737235"/>
                </a:cubicBezTo>
                <a:cubicBezTo>
                  <a:pt x="584482" y="752475"/>
                  <a:pt x="568289" y="760095"/>
                  <a:pt x="554002" y="754380"/>
                </a:cubicBezTo>
                <a:cubicBezTo>
                  <a:pt x="462562" y="719138"/>
                  <a:pt x="378742" y="666750"/>
                  <a:pt x="306352" y="600075"/>
                </a:cubicBezTo>
                <a:cubicBezTo>
                  <a:pt x="202529" y="504825"/>
                  <a:pt x="91087" y="340043"/>
                  <a:pt x="137759" y="94298"/>
                </a:cubicBezTo>
                <a:close/>
              </a:path>
            </a:pathLst>
          </a:custGeom>
          <a:solidFill>
            <a:srgbClr val="00ADB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471021-D955-41D0-BCE5-7162B1D00629}"/>
              </a:ext>
            </a:extLst>
          </p:cNvPr>
          <p:cNvSpPr txBox="1"/>
          <p:nvPr/>
        </p:nvSpPr>
        <p:spPr>
          <a:xfrm>
            <a:off x="579120" y="4020980"/>
            <a:ext cx="344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O </a:t>
            </a:r>
            <a:r>
              <a:rPr lang="pt-BR" sz="2400" dirty="0">
                <a:solidFill>
                  <a:srgbClr val="00ADB5"/>
                </a:solidFill>
                <a:latin typeface="Bahnschrift" panose="020B0502040204020203" pitchFamily="34" charset="0"/>
              </a:rPr>
              <a:t>Aluno</a:t>
            </a:r>
            <a:r>
              <a:rPr lang="pt-BR" sz="2400" dirty="0">
                <a:latin typeface="Bahnschrift" panose="020B0502040204020203" pitchFamily="34" charset="0"/>
              </a:rPr>
              <a:t> também poderá acompanhar as </a:t>
            </a:r>
            <a:r>
              <a:rPr lang="pt-BR" sz="2400" dirty="0" err="1">
                <a:latin typeface="Bahnschrift" panose="020B0502040204020203" pitchFamily="34" charset="0"/>
              </a:rPr>
              <a:t>instrulções</a:t>
            </a:r>
            <a:r>
              <a:rPr lang="pt-BR" sz="2400" dirty="0">
                <a:latin typeface="Bahnschrift" panose="020B0502040204020203" pitchFamily="34" charset="0"/>
              </a:rPr>
              <a:t> e dados além de informar suas atividades diárias.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2E314D3-D931-43FD-AC0C-A9808C39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071" y="6138000"/>
            <a:ext cx="1829929" cy="72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822FD0A-4AFB-4C1C-933D-45043014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820" y="158430"/>
            <a:ext cx="2530059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B60D0D3-B985-4E0B-A842-A0FBBF52F759}"/>
              </a:ext>
            </a:extLst>
          </p:cNvPr>
          <p:cNvSpPr/>
          <p:nvPr/>
        </p:nvSpPr>
        <p:spPr>
          <a:xfrm>
            <a:off x="2946400" y="2961640"/>
            <a:ext cx="6492240" cy="93472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B5B784-D511-47E6-A6FA-A303278947B1}"/>
              </a:ext>
            </a:extLst>
          </p:cNvPr>
          <p:cNvSpPr txBox="1"/>
          <p:nvPr/>
        </p:nvSpPr>
        <p:spPr>
          <a:xfrm>
            <a:off x="4623381" y="3198167"/>
            <a:ext cx="294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Telas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AE139C3-262A-470B-88A5-E90DD049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78" y="1859832"/>
            <a:ext cx="457482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2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D818074-D9ED-47D9-8708-636429AABC6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AF7F2DE-8DF4-451D-9B81-74413FD5C17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/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1A9CC5BB-4A1B-4A44-92A1-22447BA9C325}"/>
                </a:ext>
              </a:extLst>
            </p:cNvPr>
            <p:cNvGrpSpPr/>
            <p:nvPr/>
          </p:nvGrpSpPr>
          <p:grpSpPr>
            <a:xfrm>
              <a:off x="0" y="0"/>
              <a:ext cx="12192000" cy="1250123"/>
              <a:chOff x="0" y="0"/>
              <a:chExt cx="12192000" cy="1250123"/>
            </a:xfrm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25D41E7C-A523-4DED-8476-7CDB2EC9538B}"/>
                  </a:ext>
                </a:extLst>
              </p:cNvPr>
              <p:cNvSpPr/>
              <p:nvPr/>
            </p:nvSpPr>
            <p:spPr>
              <a:xfrm>
                <a:off x="0" y="776665"/>
                <a:ext cx="12192000" cy="94696"/>
              </a:xfrm>
              <a:prstGeom prst="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166780F-B946-4202-857E-B8E6A874422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87539"/>
              </a:xfrm>
              <a:prstGeom prst="rect">
                <a:avLst/>
              </a:prstGeom>
              <a:solidFill>
                <a:srgbClr val="3038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F708BC5-F4AA-47FE-ABBA-2C3B41F6B1E7}"/>
                  </a:ext>
                </a:extLst>
              </p:cNvPr>
              <p:cNvGrpSpPr/>
              <p:nvPr/>
            </p:nvGrpSpPr>
            <p:grpSpPr>
              <a:xfrm>
                <a:off x="8839200" y="219763"/>
                <a:ext cx="2862555" cy="369332"/>
                <a:chOff x="8779922" y="674462"/>
                <a:chExt cx="1940398" cy="369332"/>
              </a:xfrm>
            </p:grpSpPr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E108AB78-FC15-46D4-B85A-88F37F68431A}"/>
                    </a:ext>
                  </a:extLst>
                </p:cNvPr>
                <p:cNvSpPr txBox="1"/>
                <p:nvPr/>
              </p:nvSpPr>
              <p:spPr>
                <a:xfrm>
                  <a:off x="8779922" y="674462"/>
                  <a:ext cx="108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b="1" dirty="0">
                      <a:solidFill>
                        <a:schemeClr val="bg1"/>
                      </a:solidFill>
                      <a:effectLst/>
                      <a:latin typeface="Bahnschrift" panose="020B0502040204020203" pitchFamily="34" charset="0"/>
                    </a:rPr>
                    <a:t>Sobre</a:t>
                  </a:r>
                  <a:endParaRPr lang="pt-BR" sz="1400" b="1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98D38581-C466-462A-8D4C-E2BA292AC7FE}"/>
                    </a:ext>
                  </a:extLst>
                </p:cNvPr>
                <p:cNvSpPr txBox="1"/>
                <p:nvPr/>
              </p:nvSpPr>
              <p:spPr>
                <a:xfrm>
                  <a:off x="9640320" y="674462"/>
                  <a:ext cx="108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b="1" dirty="0">
                      <a:solidFill>
                        <a:schemeClr val="bg1"/>
                      </a:solidFill>
                      <a:effectLst/>
                      <a:latin typeface="Bahnschrift" panose="020B0502040204020203" pitchFamily="34" charset="0"/>
                    </a:rPr>
                    <a:t>Contato</a:t>
                  </a:r>
                  <a:endParaRPr lang="pt-BR" sz="1400" b="1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0B2205ED-EB76-4BD2-B8BE-8F13B7835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0245" y="393769"/>
                <a:ext cx="2176482" cy="85635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38100" cap="sq">
                <a:solidFill>
                  <a:srgbClr val="FFFFFF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6AAF84C6-F144-4BFB-83EA-71CDCE41F4F9}"/>
                </a:ext>
              </a:extLst>
            </p:cNvPr>
            <p:cNvGrpSpPr/>
            <p:nvPr/>
          </p:nvGrpSpPr>
          <p:grpSpPr>
            <a:xfrm>
              <a:off x="1122764" y="1852826"/>
              <a:ext cx="9946470" cy="4023709"/>
              <a:chOff x="1284688" y="1735079"/>
              <a:chExt cx="9946470" cy="4023709"/>
            </a:xfrm>
          </p:grpSpPr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EBCA4D65-83E7-4F4E-A927-3752D64E9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2276" y="1735079"/>
                <a:ext cx="3718882" cy="402370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BD65DB74-3EFF-4263-B606-FD2EC14CD610}"/>
                  </a:ext>
                </a:extLst>
              </p:cNvPr>
              <p:cNvGrpSpPr/>
              <p:nvPr/>
            </p:nvGrpSpPr>
            <p:grpSpPr>
              <a:xfrm>
                <a:off x="8116957" y="2219622"/>
                <a:ext cx="2509520" cy="1931757"/>
                <a:chOff x="8117840" y="2716807"/>
                <a:chExt cx="2509520" cy="1799315"/>
              </a:xfrm>
            </p:grpSpPr>
            <p:sp>
              <p:nvSpPr>
                <p:cNvPr id="6" name="Retângulo: Cantos Arredondados 5">
                  <a:extLst>
                    <a:ext uri="{FF2B5EF4-FFF2-40B4-BE49-F238E27FC236}">
                      <a16:creationId xmlns:a16="http://schemas.microsoft.com/office/drawing/2014/main" id="{AC110F86-50C0-4FBC-8C4A-225368EB6F56}"/>
                    </a:ext>
                  </a:extLst>
                </p:cNvPr>
                <p:cNvSpPr/>
                <p:nvPr/>
              </p:nvSpPr>
              <p:spPr>
                <a:xfrm>
                  <a:off x="8117840" y="2716807"/>
                  <a:ext cx="2509520" cy="436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Usuário</a:t>
                  </a:r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7" name="Retângulo: Cantos Arredondados 6">
                  <a:extLst>
                    <a:ext uri="{FF2B5EF4-FFF2-40B4-BE49-F238E27FC236}">
                      <a16:creationId xmlns:a16="http://schemas.microsoft.com/office/drawing/2014/main" id="{F3408F07-3AB8-4ADA-8D79-591D3035EE1C}"/>
                    </a:ext>
                  </a:extLst>
                </p:cNvPr>
                <p:cNvSpPr/>
                <p:nvPr/>
              </p:nvSpPr>
              <p:spPr>
                <a:xfrm>
                  <a:off x="8117840" y="3388362"/>
                  <a:ext cx="2509520" cy="436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Senha</a:t>
                  </a:r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9" name="Retângulo: Cantos Arredondados 8">
                  <a:extLst>
                    <a:ext uri="{FF2B5EF4-FFF2-40B4-BE49-F238E27FC236}">
                      <a16:creationId xmlns:a16="http://schemas.microsoft.com/office/drawing/2014/main" id="{A37D42CB-B902-48B9-929A-BB5F8D274BC9}"/>
                    </a:ext>
                  </a:extLst>
                </p:cNvPr>
                <p:cNvSpPr/>
                <p:nvPr/>
              </p:nvSpPr>
              <p:spPr>
                <a:xfrm>
                  <a:off x="8117840" y="4079242"/>
                  <a:ext cx="2509520" cy="436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Tipo Usuário</a:t>
                  </a:r>
                </a:p>
              </p:txBody>
            </p:sp>
            <p:sp>
              <p:nvSpPr>
                <p:cNvPr id="10" name="Triângulo isósceles 9">
                  <a:extLst>
                    <a:ext uri="{FF2B5EF4-FFF2-40B4-BE49-F238E27FC236}">
                      <a16:creationId xmlns:a16="http://schemas.microsoft.com/office/drawing/2014/main" id="{BDEBFDB3-147E-4E83-B48F-3546EC7702FE}"/>
                    </a:ext>
                  </a:extLst>
                </p:cNvPr>
                <p:cNvSpPr/>
                <p:nvPr/>
              </p:nvSpPr>
              <p:spPr>
                <a:xfrm flipV="1">
                  <a:off x="10220960" y="4183383"/>
                  <a:ext cx="314960" cy="22859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EF0408A-6D4B-44DA-9CCE-4A8753B28D57}"/>
                  </a:ext>
                </a:extLst>
              </p:cNvPr>
              <p:cNvSpPr txBox="1"/>
              <p:nvPr/>
            </p:nvSpPr>
            <p:spPr>
              <a:xfrm>
                <a:off x="1284688" y="4505871"/>
                <a:ext cx="5530795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b="1" i="0" dirty="0" err="1">
                    <a:solidFill>
                      <a:schemeClr val="bg1"/>
                    </a:solidFill>
                    <a:effectLst/>
                    <a:latin typeface="Bahnschrift" panose="020B0502040204020203" pitchFamily="34" charset="0"/>
                  </a:rPr>
                  <a:t>Personal</a:t>
                </a:r>
                <a:r>
                  <a:rPr lang="pt-BR" sz="1800" b="1" i="0" dirty="0">
                    <a:solidFill>
                      <a:schemeClr val="bg1"/>
                    </a:solidFill>
                    <a:effectLst/>
                    <a:latin typeface="Bahnschrift" panose="020B0502040204020203" pitchFamily="34" charset="0"/>
                  </a:rPr>
                  <a:t> WEB</a:t>
                </a:r>
              </a:p>
              <a:p>
                <a:endParaRPr lang="pt-BR" sz="1800" b="0" i="0" dirty="0">
                  <a:solidFill>
                    <a:schemeClr val="bg1"/>
                  </a:solidFill>
                  <a:effectLst/>
                  <a:latin typeface="Bahnschrift" panose="020B0502040204020203" pitchFamily="34" charset="0"/>
                </a:endParaRPr>
              </a:p>
              <a:p>
                <a:r>
                  <a:rPr lang="pt-BR" sz="1400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Sistema WEB para profissionais de Educação Física fazer avaliações e acompanhamento de seus alunos.</a:t>
                </a:r>
              </a:p>
            </p:txBody>
          </p: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E326A431-2E05-43BF-9F19-410C0F3FF837}"/>
                  </a:ext>
                </a:extLst>
              </p:cNvPr>
              <p:cNvGrpSpPr/>
              <p:nvPr/>
            </p:nvGrpSpPr>
            <p:grpSpPr>
              <a:xfrm>
                <a:off x="1284688" y="1735079"/>
                <a:ext cx="5806992" cy="2302183"/>
                <a:chOff x="1365968" y="1735079"/>
                <a:chExt cx="5806992" cy="2302183"/>
              </a:xfrm>
            </p:grpSpPr>
            <p:pic>
              <p:nvPicPr>
                <p:cNvPr id="40" name="Picture 2" descr="APEF-RIO Profissionais de Educação Física do Rio de Janeiro">
                  <a:extLst>
                    <a:ext uri="{FF2B5EF4-FFF2-40B4-BE49-F238E27FC236}">
                      <a16:creationId xmlns:a16="http://schemas.microsoft.com/office/drawing/2014/main" id="{4F5EFA1A-2D59-4CEB-8AE5-73BBA3B172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5296"/>
                <a:stretch/>
              </p:blipFill>
              <p:spPr bwMode="auto">
                <a:xfrm>
                  <a:off x="1365968" y="1735079"/>
                  <a:ext cx="5806992" cy="2302183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chemeClr val="bg1"/>
                  </a:solidFill>
                  <a:miter lim="800000"/>
                </a:ln>
                <a:effectLst>
                  <a:outerShdw blurRad="55000" dist="18000" dir="54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AD441B36-8B17-44A3-891F-F5F8579AEAE5}"/>
                    </a:ext>
                  </a:extLst>
                </p:cNvPr>
                <p:cNvSpPr/>
                <p:nvPr/>
              </p:nvSpPr>
              <p:spPr>
                <a:xfrm>
                  <a:off x="1386288" y="1849120"/>
                  <a:ext cx="1300759" cy="1776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7">
                <a:extLst>
                  <a:ext uri="{FF2B5EF4-FFF2-40B4-BE49-F238E27FC236}">
                    <a16:creationId xmlns:a16="http://schemas.microsoft.com/office/drawing/2014/main" id="{6998A604-A2EC-42F5-85D9-98D93AFC7826}"/>
                  </a:ext>
                </a:extLst>
              </p:cNvPr>
              <p:cNvSpPr/>
              <p:nvPr/>
            </p:nvSpPr>
            <p:spPr>
              <a:xfrm>
                <a:off x="8116957" y="4668770"/>
                <a:ext cx="1087120" cy="4690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rgbClr val="00ADB5"/>
                    </a:solidFill>
                    <a:latin typeface="Bahnschrift" panose="020B0502040204020203" pitchFamily="34" charset="0"/>
                  </a:rPr>
                  <a:t>Entrar</a:t>
                </a:r>
              </a:p>
            </p:txBody>
          </p:sp>
          <p:sp>
            <p:nvSpPr>
              <p:cNvPr id="46" name="Retângulo: Cantos Arredondados 10">
                <a:extLst>
                  <a:ext uri="{FF2B5EF4-FFF2-40B4-BE49-F238E27FC236}">
                    <a16:creationId xmlns:a16="http://schemas.microsoft.com/office/drawing/2014/main" id="{617B6CE8-F2CB-4CAC-A2A3-24C6CCBAB984}"/>
                  </a:ext>
                </a:extLst>
              </p:cNvPr>
              <p:cNvSpPr/>
              <p:nvPr/>
            </p:nvSpPr>
            <p:spPr>
              <a:xfrm>
                <a:off x="9305677" y="4668770"/>
                <a:ext cx="1320800" cy="469037"/>
              </a:xfrm>
              <a:prstGeom prst="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Cadastre-se</a:t>
                </a:r>
              </a:p>
            </p:txBody>
          </p:sp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8809B0F-AFA4-4C0C-9CB4-2EA00D0C9E4E}"/>
                </a:ext>
              </a:extLst>
            </p:cNvPr>
            <p:cNvSpPr txBox="1"/>
            <p:nvPr/>
          </p:nvSpPr>
          <p:spPr>
            <a:xfrm>
              <a:off x="4287717" y="6484607"/>
              <a:ext cx="361656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100" dirty="0">
                  <a:solidFill>
                    <a:srgbClr val="303841"/>
                  </a:solidFill>
                  <a:latin typeface="Bahnschrift" panose="020B0502040204020203" pitchFamily="34" charset="0"/>
                </a:rPr>
                <a:t>Copyright © 2021 </a:t>
              </a:r>
              <a:r>
                <a:rPr lang="pt-BR" sz="1100" dirty="0" err="1">
                  <a:solidFill>
                    <a:srgbClr val="303841"/>
                  </a:solidFill>
                  <a:latin typeface="Bahnschrift" panose="020B0502040204020203" pitchFamily="34" charset="0"/>
                </a:rPr>
                <a:t>PersonalWEB</a:t>
              </a:r>
              <a:r>
                <a:rPr lang="pt-BR" sz="1100" dirty="0">
                  <a:solidFill>
                    <a:srgbClr val="303841"/>
                  </a:solidFill>
                  <a:latin typeface="Bahnschrift" panose="020B0502040204020203" pitchFamily="34" charset="0"/>
                </a:rPr>
                <a:t> Ltda</a:t>
              </a:r>
            </a:p>
          </p:txBody>
        </p: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21FF4A0-DF2B-4E98-84ED-2332C3545E5F}"/>
              </a:ext>
            </a:extLst>
          </p:cNvPr>
          <p:cNvSpPr txBox="1"/>
          <p:nvPr/>
        </p:nvSpPr>
        <p:spPr>
          <a:xfrm>
            <a:off x="-1" y="6169445"/>
            <a:ext cx="1676400" cy="338554"/>
          </a:xfrm>
          <a:prstGeom prst="rect">
            <a:avLst/>
          </a:prstGeom>
          <a:solidFill>
            <a:schemeClr val="bg1">
              <a:lumMod val="50000"/>
              <a:alpha val="46000"/>
            </a:schemeClr>
          </a:solidFill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>
                <a:solidFill>
                  <a:srgbClr val="303841"/>
                </a:solidFill>
                <a:latin typeface="Bahnschrift" panose="020B0502040204020203" pitchFamily="34" charset="0"/>
              </a:rPr>
              <a:t>     Tela de Login</a:t>
            </a:r>
          </a:p>
        </p:txBody>
      </p:sp>
    </p:spTree>
    <p:extLst>
      <p:ext uri="{BB962C8B-B14F-4D97-AF65-F5344CB8AC3E}">
        <p14:creationId xmlns:p14="http://schemas.microsoft.com/office/powerpoint/2010/main" val="122152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AF7F2DE-8DF4-451D-9B81-74413FD5C1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5D41E7C-A523-4DED-8476-7CDB2EC9538B}"/>
              </a:ext>
            </a:extLst>
          </p:cNvPr>
          <p:cNvSpPr/>
          <p:nvPr/>
        </p:nvSpPr>
        <p:spPr>
          <a:xfrm>
            <a:off x="0" y="776665"/>
            <a:ext cx="12192000" cy="94696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66780F-B946-4202-857E-B8E6A874422E}"/>
              </a:ext>
            </a:extLst>
          </p:cNvPr>
          <p:cNvSpPr/>
          <p:nvPr/>
        </p:nvSpPr>
        <p:spPr>
          <a:xfrm>
            <a:off x="0" y="0"/>
            <a:ext cx="12192000" cy="787539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8809B0F-AFA4-4C0C-9CB4-2EA00D0C9E4E}"/>
              </a:ext>
            </a:extLst>
          </p:cNvPr>
          <p:cNvSpPr txBox="1"/>
          <p:nvPr/>
        </p:nvSpPr>
        <p:spPr>
          <a:xfrm>
            <a:off x="4287717" y="6484607"/>
            <a:ext cx="36165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>
                <a:solidFill>
                  <a:srgbClr val="303841"/>
                </a:solidFill>
                <a:latin typeface="Bahnschrift" panose="020B0502040204020203" pitchFamily="34" charset="0"/>
              </a:rPr>
              <a:t>Copyright © 2021 </a:t>
            </a:r>
            <a:r>
              <a:rPr lang="pt-BR" sz="1100" dirty="0" err="1">
                <a:solidFill>
                  <a:srgbClr val="303841"/>
                </a:solidFill>
                <a:latin typeface="Bahnschrift" panose="020B0502040204020203" pitchFamily="34" charset="0"/>
              </a:rPr>
              <a:t>PersonalWEB</a:t>
            </a:r>
            <a:r>
              <a:rPr lang="pt-BR" sz="1100" dirty="0">
                <a:solidFill>
                  <a:srgbClr val="303841"/>
                </a:solidFill>
                <a:latin typeface="Bahnschrift" panose="020B0502040204020203" pitchFamily="34" charset="0"/>
              </a:rPr>
              <a:t> Ltda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21FF4A0-DF2B-4E98-84ED-2332C3545E5F}"/>
              </a:ext>
            </a:extLst>
          </p:cNvPr>
          <p:cNvSpPr txBox="1"/>
          <p:nvPr/>
        </p:nvSpPr>
        <p:spPr>
          <a:xfrm>
            <a:off x="-1" y="6169445"/>
            <a:ext cx="2666728" cy="338554"/>
          </a:xfrm>
          <a:prstGeom prst="rect">
            <a:avLst/>
          </a:prstGeom>
          <a:solidFill>
            <a:schemeClr val="bg1">
              <a:lumMod val="50000"/>
              <a:alpha val="46000"/>
            </a:schemeClr>
          </a:solidFill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>
                <a:solidFill>
                  <a:srgbClr val="303841"/>
                </a:solidFill>
                <a:latin typeface="Bahnschrift" panose="020B0502040204020203" pitchFamily="34" charset="0"/>
              </a:rPr>
              <a:t>     Tela de início - </a:t>
            </a:r>
            <a:r>
              <a:rPr lang="pt-BR" sz="1600" dirty="0" err="1">
                <a:solidFill>
                  <a:srgbClr val="303841"/>
                </a:solidFill>
                <a:latin typeface="Bahnschrift" panose="020B0502040204020203" pitchFamily="34" charset="0"/>
              </a:rPr>
              <a:t>Personal</a:t>
            </a:r>
            <a:endParaRPr lang="pt-BR" sz="1600" dirty="0">
              <a:solidFill>
                <a:srgbClr val="303841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2D415F-C35C-4F14-BF5C-DBC5E5963EF0}"/>
              </a:ext>
            </a:extLst>
          </p:cNvPr>
          <p:cNvSpPr txBox="1"/>
          <p:nvPr/>
        </p:nvSpPr>
        <p:spPr>
          <a:xfrm>
            <a:off x="5221814" y="288308"/>
            <a:ext cx="1854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Cadastrar aluno</a:t>
            </a:r>
            <a:endParaRPr lang="pt-BR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FA13C8C-FB41-48FD-8910-D0E5C24C8A15}"/>
              </a:ext>
            </a:extLst>
          </p:cNvPr>
          <p:cNvSpPr txBox="1"/>
          <p:nvPr/>
        </p:nvSpPr>
        <p:spPr>
          <a:xfrm>
            <a:off x="8903154" y="275614"/>
            <a:ext cx="1695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Criar avaliação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16A5B79-C07F-42BF-81A0-2975D557F727}"/>
              </a:ext>
            </a:extLst>
          </p:cNvPr>
          <p:cNvSpPr txBox="1"/>
          <p:nvPr/>
        </p:nvSpPr>
        <p:spPr>
          <a:xfrm>
            <a:off x="10672555" y="275614"/>
            <a:ext cx="108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Sair</a:t>
            </a:r>
            <a:endParaRPr lang="pt-BR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FEB26D2-9930-4057-B6C9-F556E83CD6DF}"/>
              </a:ext>
            </a:extLst>
          </p:cNvPr>
          <p:cNvSpPr txBox="1"/>
          <p:nvPr/>
        </p:nvSpPr>
        <p:spPr>
          <a:xfrm>
            <a:off x="7076602" y="275614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Listar alunos</a:t>
            </a:r>
            <a:endParaRPr lang="pt-BR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CBEB6E-249D-4189-AEF6-EEE9875857F5}"/>
              </a:ext>
            </a:extLst>
          </p:cNvPr>
          <p:cNvSpPr txBox="1"/>
          <p:nvPr/>
        </p:nvSpPr>
        <p:spPr>
          <a:xfrm>
            <a:off x="3423498" y="275614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Exercícios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86F92DE-1A45-44A9-B706-72A9D7C1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45" y="393769"/>
            <a:ext cx="2176482" cy="85635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1130669-AA54-46CF-BB92-366661E0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48" y="1677466"/>
            <a:ext cx="11247120" cy="42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6FEA439-4F7A-4D25-A250-B8D12E8DD911}"/>
              </a:ext>
            </a:extLst>
          </p:cNvPr>
          <p:cNvGrpSpPr/>
          <p:nvPr/>
        </p:nvGrpSpPr>
        <p:grpSpPr>
          <a:xfrm>
            <a:off x="894963" y="856532"/>
            <a:ext cx="10982960" cy="5812404"/>
            <a:chOff x="894963" y="856532"/>
            <a:chExt cx="10982960" cy="581240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8BF6046-C8B5-4B39-AEEB-6C3A50D4BE8F}"/>
                </a:ext>
              </a:extLst>
            </p:cNvPr>
            <p:cNvSpPr/>
            <p:nvPr/>
          </p:nvSpPr>
          <p:spPr>
            <a:xfrm>
              <a:off x="894963" y="856532"/>
              <a:ext cx="10982960" cy="5812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8919570-6696-4B58-843A-1BD2C5364656}"/>
                </a:ext>
              </a:extLst>
            </p:cNvPr>
            <p:cNvSpPr/>
            <p:nvPr/>
          </p:nvSpPr>
          <p:spPr>
            <a:xfrm>
              <a:off x="905123" y="866692"/>
              <a:ext cx="10972800" cy="6573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02736E6-39E3-4456-B39D-4D29A3F00BB4}"/>
              </a:ext>
            </a:extLst>
          </p:cNvPr>
          <p:cNvSpPr/>
          <p:nvPr/>
        </p:nvSpPr>
        <p:spPr>
          <a:xfrm>
            <a:off x="905123" y="1515368"/>
            <a:ext cx="10982959" cy="110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63834F-CB45-4B2A-AD52-7B0CDC31CC4C}"/>
              </a:ext>
            </a:extLst>
          </p:cNvPr>
          <p:cNvSpPr txBox="1"/>
          <p:nvPr/>
        </p:nvSpPr>
        <p:spPr>
          <a:xfrm>
            <a:off x="4622899" y="1084764"/>
            <a:ext cx="1854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Cadastrar aluno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08AB78-FC15-46D4-B85A-88F37F68431A}"/>
              </a:ext>
            </a:extLst>
          </p:cNvPr>
          <p:cNvSpPr txBox="1"/>
          <p:nvPr/>
        </p:nvSpPr>
        <p:spPr>
          <a:xfrm>
            <a:off x="8304239" y="1072070"/>
            <a:ext cx="1695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Criar avaliação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D38581-C466-462A-8D4C-E2BA292AC7FE}"/>
              </a:ext>
            </a:extLst>
          </p:cNvPr>
          <p:cNvSpPr txBox="1"/>
          <p:nvPr/>
        </p:nvSpPr>
        <p:spPr>
          <a:xfrm>
            <a:off x="10073640" y="1072070"/>
            <a:ext cx="108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Sair</a:t>
            </a:r>
            <a:endParaRPr lang="pt-BR" sz="1400" dirty="0">
              <a:latin typeface="Montserrat" panose="00000500000000000000" pitchFamily="2" charset="0"/>
            </a:endParaRPr>
          </a:p>
        </p:txBody>
      </p:sp>
      <p:grpSp>
        <p:nvGrpSpPr>
          <p:cNvPr id="27" name="Gráfico 20" descr="Bolhas">
            <a:extLst>
              <a:ext uri="{FF2B5EF4-FFF2-40B4-BE49-F238E27FC236}">
                <a16:creationId xmlns:a16="http://schemas.microsoft.com/office/drawing/2014/main" id="{C5D196B2-BCB2-4F53-809D-E59F39E18444}"/>
              </a:ext>
            </a:extLst>
          </p:cNvPr>
          <p:cNvGrpSpPr/>
          <p:nvPr/>
        </p:nvGrpSpPr>
        <p:grpSpPr>
          <a:xfrm>
            <a:off x="1136400" y="856532"/>
            <a:ext cx="794696" cy="667468"/>
            <a:chOff x="933200" y="674462"/>
            <a:chExt cx="914400" cy="914400"/>
          </a:xfrm>
          <a:solidFill>
            <a:srgbClr val="0070C0"/>
          </a:soli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939C5A0-6972-46A2-BDC2-B592C1A2D1DC}"/>
                </a:ext>
              </a:extLst>
            </p:cNvPr>
            <p:cNvSpPr/>
            <p:nvPr/>
          </p:nvSpPr>
          <p:spPr>
            <a:xfrm>
              <a:off x="1297531" y="950687"/>
              <a:ext cx="285337" cy="271653"/>
            </a:xfrm>
            <a:custGeom>
              <a:avLst/>
              <a:gdLst>
                <a:gd name="connsiteX0" fmla="*/ 142875 w 285337"/>
                <a:gd name="connsiteY0" fmla="*/ 0 h 271653"/>
                <a:gd name="connsiteX1" fmla="*/ 0 w 285337"/>
                <a:gd name="connsiteY1" fmla="*/ 142875 h 271653"/>
                <a:gd name="connsiteX2" fmla="*/ 0 w 285337"/>
                <a:gd name="connsiteY2" fmla="*/ 152400 h 271653"/>
                <a:gd name="connsiteX3" fmla="*/ 190228 w 285337"/>
                <a:gd name="connsiteY3" fmla="*/ 218080 h 271653"/>
                <a:gd name="connsiteX4" fmla="*/ 204311 w 285337"/>
                <a:gd name="connsiteY4" fmla="*/ 271653 h 271653"/>
                <a:gd name="connsiteX5" fmla="*/ 271208 w 285337"/>
                <a:gd name="connsiteY5" fmla="*/ 80993 h 271653"/>
                <a:gd name="connsiteX6" fmla="*/ 142875 w 285337"/>
                <a:gd name="connsiteY6" fmla="*/ 0 h 271653"/>
                <a:gd name="connsiteX7" fmla="*/ 238125 w 285337"/>
                <a:gd name="connsiteY7" fmla="*/ 133350 h 271653"/>
                <a:gd name="connsiteX8" fmla="*/ 228600 w 285337"/>
                <a:gd name="connsiteY8" fmla="*/ 123825 h 271653"/>
                <a:gd name="connsiteX9" fmla="*/ 161925 w 285337"/>
                <a:gd name="connsiteY9" fmla="*/ 57150 h 271653"/>
                <a:gd name="connsiteX10" fmla="*/ 152400 w 285337"/>
                <a:gd name="connsiteY10" fmla="*/ 47625 h 271653"/>
                <a:gd name="connsiteX11" fmla="*/ 161925 w 285337"/>
                <a:gd name="connsiteY11" fmla="*/ 38100 h 271653"/>
                <a:gd name="connsiteX12" fmla="*/ 247650 w 285337"/>
                <a:gd name="connsiteY12" fmla="*/ 123825 h 271653"/>
                <a:gd name="connsiteX13" fmla="*/ 238125 w 285337"/>
                <a:gd name="connsiteY13" fmla="*/ 133350 h 27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337" h="271653">
                  <a:moveTo>
                    <a:pt x="142875" y="0"/>
                  </a:moveTo>
                  <a:cubicBezTo>
                    <a:pt x="63967" y="0"/>
                    <a:pt x="0" y="63967"/>
                    <a:pt x="0" y="142875"/>
                  </a:cubicBezTo>
                  <a:cubicBezTo>
                    <a:pt x="0" y="146018"/>
                    <a:pt x="0" y="149066"/>
                    <a:pt x="0" y="152400"/>
                  </a:cubicBezTo>
                  <a:cubicBezTo>
                    <a:pt x="70667" y="118007"/>
                    <a:pt x="155835" y="147413"/>
                    <a:pt x="190228" y="218080"/>
                  </a:cubicBezTo>
                  <a:cubicBezTo>
                    <a:pt x="198387" y="234843"/>
                    <a:pt x="203171" y="253045"/>
                    <a:pt x="204311" y="271653"/>
                  </a:cubicBezTo>
                  <a:cubicBezTo>
                    <a:pt x="275433" y="237476"/>
                    <a:pt x="305385" y="152115"/>
                    <a:pt x="271208" y="80993"/>
                  </a:cubicBezTo>
                  <a:cubicBezTo>
                    <a:pt x="247489" y="31631"/>
                    <a:pt x="197640" y="171"/>
                    <a:pt x="142875" y="0"/>
                  </a:cubicBezTo>
                  <a:close/>
                  <a:moveTo>
                    <a:pt x="238125" y="133350"/>
                  </a:moveTo>
                  <a:cubicBezTo>
                    <a:pt x="232864" y="133350"/>
                    <a:pt x="228600" y="129086"/>
                    <a:pt x="228600" y="123825"/>
                  </a:cubicBezTo>
                  <a:cubicBezTo>
                    <a:pt x="228600" y="87001"/>
                    <a:pt x="198749" y="57150"/>
                    <a:pt x="161925" y="57150"/>
                  </a:cubicBezTo>
                  <a:cubicBezTo>
                    <a:pt x="156664" y="57150"/>
                    <a:pt x="152400" y="52886"/>
                    <a:pt x="152400" y="47625"/>
                  </a:cubicBezTo>
                  <a:cubicBezTo>
                    <a:pt x="152400" y="42364"/>
                    <a:pt x="156664" y="38100"/>
                    <a:pt x="161925" y="38100"/>
                  </a:cubicBezTo>
                  <a:cubicBezTo>
                    <a:pt x="209270" y="38100"/>
                    <a:pt x="247650" y="76480"/>
                    <a:pt x="247650" y="123825"/>
                  </a:cubicBezTo>
                  <a:cubicBezTo>
                    <a:pt x="247650" y="129086"/>
                    <a:pt x="243386" y="133350"/>
                    <a:pt x="238125" y="133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0453B5C-372B-4D42-B97F-3DAA2A742163}"/>
                </a:ext>
              </a:extLst>
            </p:cNvPr>
            <p:cNvSpPr/>
            <p:nvPr/>
          </p:nvSpPr>
          <p:spPr>
            <a:xfrm>
              <a:off x="1235618" y="1107849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00025 w 247650"/>
                <a:gd name="connsiteY5" fmla="*/ 114300 h 247650"/>
                <a:gd name="connsiteX6" fmla="*/ 190500 w 247650"/>
                <a:gd name="connsiteY6" fmla="*/ 104775 h 247650"/>
                <a:gd name="connsiteX7" fmla="*/ 142875 w 247650"/>
                <a:gd name="connsiteY7" fmla="*/ 57150 h 247650"/>
                <a:gd name="connsiteX8" fmla="*/ 133350 w 247650"/>
                <a:gd name="connsiteY8" fmla="*/ 47625 h 247650"/>
                <a:gd name="connsiteX9" fmla="*/ 142875 w 247650"/>
                <a:gd name="connsiteY9" fmla="*/ 38100 h 247650"/>
                <a:gd name="connsiteX10" fmla="*/ 209550 w 247650"/>
                <a:gd name="connsiteY10" fmla="*/ 104775 h 247650"/>
                <a:gd name="connsiteX11" fmla="*/ 200025 w 247650"/>
                <a:gd name="connsiteY11" fmla="*/ 1143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650" y="55438"/>
                    <a:pt x="192212" y="0"/>
                    <a:pt x="123825" y="0"/>
                  </a:cubicBezTo>
                  <a:close/>
                  <a:moveTo>
                    <a:pt x="200025" y="114300"/>
                  </a:moveTo>
                  <a:cubicBezTo>
                    <a:pt x="194764" y="114300"/>
                    <a:pt x="190500" y="110036"/>
                    <a:pt x="190500" y="104775"/>
                  </a:cubicBezTo>
                  <a:cubicBezTo>
                    <a:pt x="190500" y="78473"/>
                    <a:pt x="169177" y="57150"/>
                    <a:pt x="142875" y="57150"/>
                  </a:cubicBezTo>
                  <a:cubicBezTo>
                    <a:pt x="137614" y="57150"/>
                    <a:pt x="133350" y="52886"/>
                    <a:pt x="133350" y="47625"/>
                  </a:cubicBezTo>
                  <a:cubicBezTo>
                    <a:pt x="133350" y="42364"/>
                    <a:pt x="137614" y="38100"/>
                    <a:pt x="142875" y="38100"/>
                  </a:cubicBezTo>
                  <a:cubicBezTo>
                    <a:pt x="179699" y="38100"/>
                    <a:pt x="209550" y="67951"/>
                    <a:pt x="209550" y="104775"/>
                  </a:cubicBezTo>
                  <a:cubicBezTo>
                    <a:pt x="209550" y="110036"/>
                    <a:pt x="205286" y="114300"/>
                    <a:pt x="20002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1CECBD2-D145-40B0-AC61-8D124F7EA4E1}"/>
                </a:ext>
              </a:extLst>
            </p:cNvPr>
            <p:cNvSpPr/>
            <p:nvPr/>
          </p:nvSpPr>
          <p:spPr>
            <a:xfrm>
              <a:off x="1083218" y="955449"/>
              <a:ext cx="171450" cy="171450"/>
            </a:xfrm>
            <a:custGeom>
              <a:avLst/>
              <a:gdLst>
                <a:gd name="connsiteX0" fmla="*/ 85725 w 171450"/>
                <a:gd name="connsiteY0" fmla="*/ 0 h 171450"/>
                <a:gd name="connsiteX1" fmla="*/ 0 w 171450"/>
                <a:gd name="connsiteY1" fmla="*/ 85725 h 171450"/>
                <a:gd name="connsiteX2" fmla="*/ 85725 w 171450"/>
                <a:gd name="connsiteY2" fmla="*/ 171450 h 171450"/>
                <a:gd name="connsiteX3" fmla="*/ 171450 w 171450"/>
                <a:gd name="connsiteY3" fmla="*/ 85725 h 171450"/>
                <a:gd name="connsiteX4" fmla="*/ 85725 w 171450"/>
                <a:gd name="connsiteY4" fmla="*/ 0 h 171450"/>
                <a:gd name="connsiteX5" fmla="*/ 128588 w 171450"/>
                <a:gd name="connsiteY5" fmla="*/ 80963 h 171450"/>
                <a:gd name="connsiteX6" fmla="*/ 119063 w 171450"/>
                <a:gd name="connsiteY6" fmla="*/ 71438 h 171450"/>
                <a:gd name="connsiteX7" fmla="*/ 100013 w 171450"/>
                <a:gd name="connsiteY7" fmla="*/ 52388 h 171450"/>
                <a:gd name="connsiteX8" fmla="*/ 90488 w 171450"/>
                <a:gd name="connsiteY8" fmla="*/ 42863 h 171450"/>
                <a:gd name="connsiteX9" fmla="*/ 100013 w 171450"/>
                <a:gd name="connsiteY9" fmla="*/ 33338 h 171450"/>
                <a:gd name="connsiteX10" fmla="*/ 138113 w 171450"/>
                <a:gd name="connsiteY10" fmla="*/ 71438 h 171450"/>
                <a:gd name="connsiteX11" fmla="*/ 128588 w 171450"/>
                <a:gd name="connsiteY11" fmla="*/ 8096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lose/>
                  <a:moveTo>
                    <a:pt x="128588" y="80963"/>
                  </a:moveTo>
                  <a:cubicBezTo>
                    <a:pt x="123327" y="80963"/>
                    <a:pt x="119063" y="76698"/>
                    <a:pt x="119063" y="71438"/>
                  </a:cubicBezTo>
                  <a:cubicBezTo>
                    <a:pt x="119063" y="60916"/>
                    <a:pt x="110534" y="52388"/>
                    <a:pt x="100013" y="52388"/>
                  </a:cubicBezTo>
                  <a:cubicBezTo>
                    <a:pt x="94752" y="52388"/>
                    <a:pt x="90488" y="48123"/>
                    <a:pt x="90488" y="42863"/>
                  </a:cubicBezTo>
                  <a:cubicBezTo>
                    <a:pt x="90488" y="37602"/>
                    <a:pt x="94752" y="33338"/>
                    <a:pt x="100013" y="33338"/>
                  </a:cubicBezTo>
                  <a:cubicBezTo>
                    <a:pt x="121054" y="33338"/>
                    <a:pt x="138113" y="50396"/>
                    <a:pt x="138113" y="71438"/>
                  </a:cubicBezTo>
                  <a:cubicBezTo>
                    <a:pt x="138113" y="76698"/>
                    <a:pt x="133848" y="80963"/>
                    <a:pt x="128588" y="80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B47F066-A70B-4DA4-AE79-670C506CCC3B}"/>
                </a:ext>
              </a:extLst>
            </p:cNvPr>
            <p:cNvSpPr/>
            <p:nvPr/>
          </p:nvSpPr>
          <p:spPr>
            <a:xfrm>
              <a:off x="1540418" y="1317399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142875 w 190500"/>
                <a:gd name="connsiteY5" fmla="*/ 92107 h 190500"/>
                <a:gd name="connsiteX6" fmla="*/ 131731 w 190500"/>
                <a:gd name="connsiteY6" fmla="*/ 80963 h 190500"/>
                <a:gd name="connsiteX7" fmla="*/ 109538 w 190500"/>
                <a:gd name="connsiteY7" fmla="*/ 58769 h 190500"/>
                <a:gd name="connsiteX8" fmla="*/ 98393 w 190500"/>
                <a:gd name="connsiteY8" fmla="*/ 47625 h 190500"/>
                <a:gd name="connsiteX9" fmla="*/ 109538 w 190500"/>
                <a:gd name="connsiteY9" fmla="*/ 36481 h 190500"/>
                <a:gd name="connsiteX10" fmla="*/ 154019 w 190500"/>
                <a:gd name="connsiteY10" fmla="*/ 80963 h 190500"/>
                <a:gd name="connsiteX11" fmla="*/ 142875 w 190500"/>
                <a:gd name="connsiteY11" fmla="*/ 9210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142875" y="92107"/>
                  </a:moveTo>
                  <a:cubicBezTo>
                    <a:pt x="136742" y="92055"/>
                    <a:pt x="131782" y="87096"/>
                    <a:pt x="131731" y="80963"/>
                  </a:cubicBezTo>
                  <a:cubicBezTo>
                    <a:pt x="131731" y="68706"/>
                    <a:pt x="121794" y="58769"/>
                    <a:pt x="109538" y="58769"/>
                  </a:cubicBezTo>
                  <a:cubicBezTo>
                    <a:pt x="103382" y="58769"/>
                    <a:pt x="98393" y="53780"/>
                    <a:pt x="98393" y="47625"/>
                  </a:cubicBezTo>
                  <a:cubicBezTo>
                    <a:pt x="98393" y="41470"/>
                    <a:pt x="103382" y="36481"/>
                    <a:pt x="109538" y="36481"/>
                  </a:cubicBezTo>
                  <a:cubicBezTo>
                    <a:pt x="134082" y="36533"/>
                    <a:pt x="153967" y="56418"/>
                    <a:pt x="154019" y="80963"/>
                  </a:cubicBezTo>
                  <a:cubicBezTo>
                    <a:pt x="153968" y="87096"/>
                    <a:pt x="149008" y="92055"/>
                    <a:pt x="142875" y="92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4CCC288-8C84-4759-9AD2-1ADF1FE06BA4}"/>
                </a:ext>
              </a:extLst>
            </p:cNvPr>
            <p:cNvSpPr/>
            <p:nvPr/>
          </p:nvSpPr>
          <p:spPr>
            <a:xfrm>
              <a:off x="1547848" y="820004"/>
              <a:ext cx="137540" cy="137540"/>
            </a:xfrm>
            <a:custGeom>
              <a:avLst/>
              <a:gdLst>
                <a:gd name="connsiteX0" fmla="*/ 137541 w 137540"/>
                <a:gd name="connsiteY0" fmla="*/ 68771 h 137540"/>
                <a:gd name="connsiteX1" fmla="*/ 68771 w 137540"/>
                <a:gd name="connsiteY1" fmla="*/ 137541 h 137540"/>
                <a:gd name="connsiteX2" fmla="*/ 0 w 137540"/>
                <a:gd name="connsiteY2" fmla="*/ 68771 h 137540"/>
                <a:gd name="connsiteX3" fmla="*/ 68771 w 137540"/>
                <a:gd name="connsiteY3" fmla="*/ 0 h 137540"/>
                <a:gd name="connsiteX4" fmla="*/ 137541 w 137540"/>
                <a:gd name="connsiteY4" fmla="*/ 68771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40" h="137540">
                  <a:moveTo>
                    <a:pt x="137541" y="68771"/>
                  </a:moveTo>
                  <a:cubicBezTo>
                    <a:pt x="137541" y="106751"/>
                    <a:pt x="106751" y="137541"/>
                    <a:pt x="68771" y="137541"/>
                  </a:cubicBezTo>
                  <a:cubicBezTo>
                    <a:pt x="30790" y="137541"/>
                    <a:pt x="0" y="106751"/>
                    <a:pt x="0" y="68771"/>
                  </a:cubicBezTo>
                  <a:cubicBezTo>
                    <a:pt x="0" y="30790"/>
                    <a:pt x="30790" y="0"/>
                    <a:pt x="68771" y="0"/>
                  </a:cubicBezTo>
                  <a:cubicBezTo>
                    <a:pt x="106751" y="0"/>
                    <a:pt x="137541" y="30790"/>
                    <a:pt x="137541" y="68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B1460B5-5FEA-4526-BEF7-D6BADDE974F1}"/>
                </a:ext>
              </a:extLst>
            </p:cNvPr>
            <p:cNvSpPr/>
            <p:nvPr/>
          </p:nvSpPr>
          <p:spPr>
            <a:xfrm>
              <a:off x="1054643" y="130787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BB0CC08-4E9B-4D83-82B9-8B76754F835E}"/>
                </a:ext>
              </a:extLst>
            </p:cNvPr>
            <p:cNvSpPr/>
            <p:nvPr/>
          </p:nvSpPr>
          <p:spPr>
            <a:xfrm>
              <a:off x="1200185" y="753329"/>
              <a:ext cx="118490" cy="118490"/>
            </a:xfrm>
            <a:custGeom>
              <a:avLst/>
              <a:gdLst>
                <a:gd name="connsiteX0" fmla="*/ 118491 w 118490"/>
                <a:gd name="connsiteY0" fmla="*/ 59246 h 118490"/>
                <a:gd name="connsiteX1" fmla="*/ 59246 w 118490"/>
                <a:gd name="connsiteY1" fmla="*/ 118491 h 118490"/>
                <a:gd name="connsiteX2" fmla="*/ 0 w 118490"/>
                <a:gd name="connsiteY2" fmla="*/ 59245 h 118490"/>
                <a:gd name="connsiteX3" fmla="*/ 59246 w 118490"/>
                <a:gd name="connsiteY3" fmla="*/ 0 h 118490"/>
                <a:gd name="connsiteX4" fmla="*/ 118491 w 118490"/>
                <a:gd name="connsiteY4" fmla="*/ 59246 h 1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0" h="118490">
                  <a:moveTo>
                    <a:pt x="118491" y="59246"/>
                  </a:moveTo>
                  <a:cubicBezTo>
                    <a:pt x="118491" y="91966"/>
                    <a:pt x="91966" y="118491"/>
                    <a:pt x="59246" y="118491"/>
                  </a:cubicBezTo>
                  <a:cubicBezTo>
                    <a:pt x="26525" y="118491"/>
                    <a:pt x="0" y="91966"/>
                    <a:pt x="0" y="59245"/>
                  </a:cubicBezTo>
                  <a:cubicBezTo>
                    <a:pt x="0" y="26525"/>
                    <a:pt x="26525" y="0"/>
                    <a:pt x="59246" y="0"/>
                  </a:cubicBezTo>
                  <a:cubicBezTo>
                    <a:pt x="91966" y="0"/>
                    <a:pt x="118491" y="26525"/>
                    <a:pt x="118491" y="59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6B2A9EE-0DB7-450D-BB90-D38ABBE55053}"/>
                </a:ext>
              </a:extLst>
            </p:cNvPr>
            <p:cNvSpPr/>
            <p:nvPr/>
          </p:nvSpPr>
          <p:spPr>
            <a:xfrm>
              <a:off x="1068931" y="8316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9BC9C5E-636D-4229-BA31-084B6B8CD9CB}"/>
                </a:ext>
              </a:extLst>
            </p:cNvPr>
            <p:cNvSpPr/>
            <p:nvPr/>
          </p:nvSpPr>
          <p:spPr>
            <a:xfrm>
              <a:off x="1640431" y="120309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30BC6B6C-EFDD-416D-BAA0-0BC33B50C520}"/>
                </a:ext>
              </a:extLst>
            </p:cNvPr>
            <p:cNvSpPr/>
            <p:nvPr/>
          </p:nvSpPr>
          <p:spPr>
            <a:xfrm>
              <a:off x="1259431" y="14126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08D262-ECD0-4B05-B1EF-FC54C8A95939}"/>
              </a:ext>
            </a:extLst>
          </p:cNvPr>
          <p:cNvSpPr txBox="1"/>
          <p:nvPr/>
        </p:nvSpPr>
        <p:spPr>
          <a:xfrm>
            <a:off x="268688" y="220885"/>
            <a:ext cx="553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4D5156"/>
                </a:solidFill>
                <a:latin typeface="Montserrat" panose="00000500000000000000" pitchFamily="2" charset="0"/>
              </a:rPr>
              <a:t>Tela Inicial/Lista de Alunos – Ambiente </a:t>
            </a:r>
            <a:r>
              <a:rPr lang="pt-BR" b="1" dirty="0" err="1">
                <a:solidFill>
                  <a:srgbClr val="4D5156"/>
                </a:solidFill>
                <a:latin typeface="Montserrat" panose="00000500000000000000" pitchFamily="2" charset="0"/>
              </a:rPr>
              <a:t>Personal</a:t>
            </a:r>
            <a:endParaRPr lang="pt-BR" sz="1800" b="1" i="0" dirty="0">
              <a:solidFill>
                <a:srgbClr val="4D515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9094D7A-7941-4DE5-A9BF-802F25156FAE}"/>
              </a:ext>
            </a:extLst>
          </p:cNvPr>
          <p:cNvSpPr txBox="1"/>
          <p:nvPr/>
        </p:nvSpPr>
        <p:spPr>
          <a:xfrm>
            <a:off x="6477687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Listar alunos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0E7CC5A-A929-443C-81FC-BF5198F81CB5}"/>
              </a:ext>
            </a:extLst>
          </p:cNvPr>
          <p:cNvSpPr txBox="1"/>
          <p:nvPr/>
        </p:nvSpPr>
        <p:spPr>
          <a:xfrm>
            <a:off x="2824583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Exercícios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42D1F9-2C61-44B6-86F7-A0DA86DE9CAA}"/>
              </a:ext>
            </a:extLst>
          </p:cNvPr>
          <p:cNvSpPr/>
          <p:nvPr/>
        </p:nvSpPr>
        <p:spPr>
          <a:xfrm>
            <a:off x="4792689" y="1006461"/>
            <a:ext cx="1695158" cy="3962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C32ACD-BD1E-4C25-909B-5AB1D4C3F911}"/>
              </a:ext>
            </a:extLst>
          </p:cNvPr>
          <p:cNvSpPr txBox="1"/>
          <p:nvPr/>
        </p:nvSpPr>
        <p:spPr>
          <a:xfrm>
            <a:off x="1241945" y="1798798"/>
            <a:ext cx="254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cs typeface="Aharoni" panose="02010803020104030203" pitchFamily="2" charset="-79"/>
              </a:rPr>
              <a:t>Lista de Alunos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3F18F1-6968-449C-A21D-F25FC344A5FA}"/>
              </a:ext>
            </a:extLst>
          </p:cNvPr>
          <p:cNvSpPr/>
          <p:nvPr/>
        </p:nvSpPr>
        <p:spPr>
          <a:xfrm>
            <a:off x="905123" y="6043678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5088BF95-E3FC-4BDB-9D56-214EA4E32A75}"/>
              </a:ext>
            </a:extLst>
          </p:cNvPr>
          <p:cNvCxnSpPr>
            <a:cxnSpLocks/>
            <a:stCxn id="62" idx="1"/>
            <a:endCxn id="3" idx="0"/>
          </p:cNvCxnSpPr>
          <p:nvPr/>
        </p:nvCxnSpPr>
        <p:spPr>
          <a:xfrm rot="10800000" flipV="1">
            <a:off x="5640268" y="439529"/>
            <a:ext cx="1070164" cy="56693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34C62EFD-A76A-4A5C-9528-6208745F1404}"/>
              </a:ext>
            </a:extLst>
          </p:cNvPr>
          <p:cNvSpPr/>
          <p:nvPr/>
        </p:nvSpPr>
        <p:spPr>
          <a:xfrm>
            <a:off x="8675046" y="2673104"/>
            <a:ext cx="1188407" cy="4577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CB2A333B-CE6C-4D97-AD80-FA4ECC0325E0}"/>
              </a:ext>
            </a:extLst>
          </p:cNvPr>
          <p:cNvSpPr/>
          <p:nvPr/>
        </p:nvSpPr>
        <p:spPr>
          <a:xfrm>
            <a:off x="10108630" y="2666404"/>
            <a:ext cx="1188407" cy="45772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Remover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E7535F1-2741-4548-9EE3-5EFBB6A01A7A}"/>
              </a:ext>
            </a:extLst>
          </p:cNvPr>
          <p:cNvSpPr/>
          <p:nvPr/>
        </p:nvSpPr>
        <p:spPr>
          <a:xfrm>
            <a:off x="8533357" y="2613668"/>
            <a:ext cx="1466042" cy="6573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A1D61D61-A822-49A2-80F6-E2B30DC50820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rot="16200000" flipH="1">
            <a:off x="8145438" y="1549292"/>
            <a:ext cx="1910410" cy="337214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3A46B72-502D-45B8-8EDD-9A8C6972C303}"/>
              </a:ext>
            </a:extLst>
          </p:cNvPr>
          <p:cNvSpPr txBox="1"/>
          <p:nvPr/>
        </p:nvSpPr>
        <p:spPr>
          <a:xfrm>
            <a:off x="6710432" y="116363"/>
            <a:ext cx="4443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O </a:t>
            </a:r>
            <a:r>
              <a:rPr lang="pt-BR" dirty="0" err="1"/>
              <a:t>personal</a:t>
            </a:r>
            <a:r>
              <a:rPr lang="pt-BR" dirty="0"/>
              <a:t> ao selecionar vai ser direcionado para outra pagina (slide 04)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7ED564BB-9755-4F8C-8FDA-59E5D540CFA8}"/>
              </a:ext>
            </a:extLst>
          </p:cNvPr>
          <p:cNvSpPr/>
          <p:nvPr/>
        </p:nvSpPr>
        <p:spPr>
          <a:xfrm>
            <a:off x="1469593" y="3501728"/>
            <a:ext cx="9827443" cy="2349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651C7DB-3F52-4A21-9F69-C70D6D0B3D9F}"/>
              </a:ext>
            </a:extLst>
          </p:cNvPr>
          <p:cNvSpPr txBox="1"/>
          <p:nvPr/>
        </p:nvSpPr>
        <p:spPr>
          <a:xfrm>
            <a:off x="1891352" y="3640583"/>
            <a:ext cx="8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Nome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F56BD5E-9F93-4329-BE77-16A7A445DA79}"/>
              </a:ext>
            </a:extLst>
          </p:cNvPr>
          <p:cNvSpPr txBox="1"/>
          <p:nvPr/>
        </p:nvSpPr>
        <p:spPr>
          <a:xfrm>
            <a:off x="3689141" y="3640583"/>
            <a:ext cx="1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Matricula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0613C15-D5DF-4231-910C-C693FBBBD4F7}"/>
              </a:ext>
            </a:extLst>
          </p:cNvPr>
          <p:cNvSpPr txBox="1"/>
          <p:nvPr/>
        </p:nvSpPr>
        <p:spPr>
          <a:xfrm>
            <a:off x="5885164" y="3640584"/>
            <a:ext cx="8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Sexo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2257121-7962-4BCD-8953-F5C9FC80FE81}"/>
              </a:ext>
            </a:extLst>
          </p:cNvPr>
          <p:cNvSpPr txBox="1"/>
          <p:nvPr/>
        </p:nvSpPr>
        <p:spPr>
          <a:xfrm>
            <a:off x="7828936" y="3640584"/>
            <a:ext cx="8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Idade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64F6C0F4-76E8-4429-971E-0BC9F4FFB0F2}"/>
              </a:ext>
            </a:extLst>
          </p:cNvPr>
          <p:cNvSpPr txBox="1"/>
          <p:nvPr/>
        </p:nvSpPr>
        <p:spPr>
          <a:xfrm>
            <a:off x="9772708" y="3640583"/>
            <a:ext cx="112252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Situação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BB952407-CEE0-486C-A679-451F57DD98C1}"/>
              </a:ext>
            </a:extLst>
          </p:cNvPr>
          <p:cNvCxnSpPr>
            <a:cxnSpLocks/>
          </p:cNvCxnSpPr>
          <p:nvPr/>
        </p:nvCxnSpPr>
        <p:spPr>
          <a:xfrm>
            <a:off x="1506843" y="4127347"/>
            <a:ext cx="9790193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AF00D5-DC6D-4F89-A336-530006E42326}"/>
              </a:ext>
            </a:extLst>
          </p:cNvPr>
          <p:cNvSpPr txBox="1"/>
          <p:nvPr/>
        </p:nvSpPr>
        <p:spPr>
          <a:xfrm>
            <a:off x="1639557" y="4299400"/>
            <a:ext cx="153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Aluno 01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242DCB7-21F4-46AB-AD29-3974581E5559}"/>
              </a:ext>
            </a:extLst>
          </p:cNvPr>
          <p:cNvSpPr/>
          <p:nvPr/>
        </p:nvSpPr>
        <p:spPr>
          <a:xfrm>
            <a:off x="1557699" y="4267350"/>
            <a:ext cx="1695158" cy="3962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E3C5CB70-0E48-40D4-8EA3-9E16C16EBD71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249053" y="3280350"/>
            <a:ext cx="1175275" cy="862824"/>
          </a:xfrm>
          <a:prstGeom prst="bentConnector3">
            <a:avLst>
              <a:gd name="adj1" fmla="val 7886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7C5CBE-419E-42C5-A343-DB3B9A494F7C}"/>
              </a:ext>
            </a:extLst>
          </p:cNvPr>
          <p:cNvSpPr txBox="1"/>
          <p:nvPr/>
        </p:nvSpPr>
        <p:spPr>
          <a:xfrm>
            <a:off x="3377334" y="2482465"/>
            <a:ext cx="49269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O </a:t>
            </a:r>
            <a:r>
              <a:rPr lang="pt-BR" dirty="0" err="1"/>
              <a:t>personal</a:t>
            </a:r>
            <a:r>
              <a:rPr lang="pt-BR" dirty="0"/>
              <a:t> ao selecionar vai ser direcionado para uma pagina onde contem as informações sobre avaliação do aluno(slide 03)</a:t>
            </a:r>
          </a:p>
        </p:txBody>
      </p:sp>
    </p:spTree>
    <p:extLst>
      <p:ext uri="{BB962C8B-B14F-4D97-AF65-F5344CB8AC3E}">
        <p14:creationId xmlns:p14="http://schemas.microsoft.com/office/powerpoint/2010/main" val="74334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6FEA439-4F7A-4D25-A250-B8D12E8DD911}"/>
              </a:ext>
            </a:extLst>
          </p:cNvPr>
          <p:cNvGrpSpPr/>
          <p:nvPr/>
        </p:nvGrpSpPr>
        <p:grpSpPr>
          <a:xfrm>
            <a:off x="894963" y="856532"/>
            <a:ext cx="10982960" cy="5812404"/>
            <a:chOff x="894963" y="856532"/>
            <a:chExt cx="10982960" cy="581240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8BF6046-C8B5-4B39-AEEB-6C3A50D4BE8F}"/>
                </a:ext>
              </a:extLst>
            </p:cNvPr>
            <p:cNvSpPr/>
            <p:nvPr/>
          </p:nvSpPr>
          <p:spPr>
            <a:xfrm>
              <a:off x="894963" y="856532"/>
              <a:ext cx="10982960" cy="5812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8919570-6696-4B58-843A-1BD2C5364656}"/>
                </a:ext>
              </a:extLst>
            </p:cNvPr>
            <p:cNvSpPr/>
            <p:nvPr/>
          </p:nvSpPr>
          <p:spPr>
            <a:xfrm>
              <a:off x="905123" y="866692"/>
              <a:ext cx="10972800" cy="6573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02736E6-39E3-4456-B39D-4D29A3F00BB4}"/>
              </a:ext>
            </a:extLst>
          </p:cNvPr>
          <p:cNvSpPr/>
          <p:nvPr/>
        </p:nvSpPr>
        <p:spPr>
          <a:xfrm>
            <a:off x="905123" y="1515368"/>
            <a:ext cx="10982959" cy="110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55BCAC8E-F3D7-478D-8C01-FEF4CB19B992}"/>
              </a:ext>
            </a:extLst>
          </p:cNvPr>
          <p:cNvSpPr/>
          <p:nvPr/>
        </p:nvSpPr>
        <p:spPr>
          <a:xfrm>
            <a:off x="1199242" y="2813111"/>
            <a:ext cx="10295998" cy="3073636"/>
          </a:xfrm>
          <a:prstGeom prst="roundRect">
            <a:avLst>
              <a:gd name="adj" fmla="val 3825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63834F-CB45-4B2A-AD52-7B0CDC31CC4C}"/>
              </a:ext>
            </a:extLst>
          </p:cNvPr>
          <p:cNvSpPr txBox="1"/>
          <p:nvPr/>
        </p:nvSpPr>
        <p:spPr>
          <a:xfrm>
            <a:off x="4622899" y="1084764"/>
            <a:ext cx="1854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Cadastrar aluno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08AB78-FC15-46D4-B85A-88F37F68431A}"/>
              </a:ext>
            </a:extLst>
          </p:cNvPr>
          <p:cNvSpPr txBox="1"/>
          <p:nvPr/>
        </p:nvSpPr>
        <p:spPr>
          <a:xfrm>
            <a:off x="8304239" y="1072070"/>
            <a:ext cx="1695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Criar avaliação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D38581-C466-462A-8D4C-E2BA292AC7FE}"/>
              </a:ext>
            </a:extLst>
          </p:cNvPr>
          <p:cNvSpPr txBox="1"/>
          <p:nvPr/>
        </p:nvSpPr>
        <p:spPr>
          <a:xfrm>
            <a:off x="10073640" y="1072070"/>
            <a:ext cx="108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Sair</a:t>
            </a:r>
            <a:endParaRPr lang="pt-BR" sz="1400" dirty="0">
              <a:latin typeface="Montserrat" panose="00000500000000000000" pitchFamily="2" charset="0"/>
            </a:endParaRPr>
          </a:p>
        </p:txBody>
      </p:sp>
      <p:grpSp>
        <p:nvGrpSpPr>
          <p:cNvPr id="27" name="Gráfico 20" descr="Bolhas">
            <a:extLst>
              <a:ext uri="{FF2B5EF4-FFF2-40B4-BE49-F238E27FC236}">
                <a16:creationId xmlns:a16="http://schemas.microsoft.com/office/drawing/2014/main" id="{C5D196B2-BCB2-4F53-809D-E59F39E18444}"/>
              </a:ext>
            </a:extLst>
          </p:cNvPr>
          <p:cNvGrpSpPr/>
          <p:nvPr/>
        </p:nvGrpSpPr>
        <p:grpSpPr>
          <a:xfrm>
            <a:off x="1136400" y="856532"/>
            <a:ext cx="794696" cy="667468"/>
            <a:chOff x="933200" y="674462"/>
            <a:chExt cx="914400" cy="914400"/>
          </a:xfrm>
          <a:solidFill>
            <a:srgbClr val="0070C0"/>
          </a:soli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939C5A0-6972-46A2-BDC2-B592C1A2D1DC}"/>
                </a:ext>
              </a:extLst>
            </p:cNvPr>
            <p:cNvSpPr/>
            <p:nvPr/>
          </p:nvSpPr>
          <p:spPr>
            <a:xfrm>
              <a:off x="1297531" y="950687"/>
              <a:ext cx="285337" cy="271653"/>
            </a:xfrm>
            <a:custGeom>
              <a:avLst/>
              <a:gdLst>
                <a:gd name="connsiteX0" fmla="*/ 142875 w 285337"/>
                <a:gd name="connsiteY0" fmla="*/ 0 h 271653"/>
                <a:gd name="connsiteX1" fmla="*/ 0 w 285337"/>
                <a:gd name="connsiteY1" fmla="*/ 142875 h 271653"/>
                <a:gd name="connsiteX2" fmla="*/ 0 w 285337"/>
                <a:gd name="connsiteY2" fmla="*/ 152400 h 271653"/>
                <a:gd name="connsiteX3" fmla="*/ 190228 w 285337"/>
                <a:gd name="connsiteY3" fmla="*/ 218080 h 271653"/>
                <a:gd name="connsiteX4" fmla="*/ 204311 w 285337"/>
                <a:gd name="connsiteY4" fmla="*/ 271653 h 271653"/>
                <a:gd name="connsiteX5" fmla="*/ 271208 w 285337"/>
                <a:gd name="connsiteY5" fmla="*/ 80993 h 271653"/>
                <a:gd name="connsiteX6" fmla="*/ 142875 w 285337"/>
                <a:gd name="connsiteY6" fmla="*/ 0 h 271653"/>
                <a:gd name="connsiteX7" fmla="*/ 238125 w 285337"/>
                <a:gd name="connsiteY7" fmla="*/ 133350 h 271653"/>
                <a:gd name="connsiteX8" fmla="*/ 228600 w 285337"/>
                <a:gd name="connsiteY8" fmla="*/ 123825 h 271653"/>
                <a:gd name="connsiteX9" fmla="*/ 161925 w 285337"/>
                <a:gd name="connsiteY9" fmla="*/ 57150 h 271653"/>
                <a:gd name="connsiteX10" fmla="*/ 152400 w 285337"/>
                <a:gd name="connsiteY10" fmla="*/ 47625 h 271653"/>
                <a:gd name="connsiteX11" fmla="*/ 161925 w 285337"/>
                <a:gd name="connsiteY11" fmla="*/ 38100 h 271653"/>
                <a:gd name="connsiteX12" fmla="*/ 247650 w 285337"/>
                <a:gd name="connsiteY12" fmla="*/ 123825 h 271653"/>
                <a:gd name="connsiteX13" fmla="*/ 238125 w 285337"/>
                <a:gd name="connsiteY13" fmla="*/ 133350 h 27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337" h="271653">
                  <a:moveTo>
                    <a:pt x="142875" y="0"/>
                  </a:moveTo>
                  <a:cubicBezTo>
                    <a:pt x="63967" y="0"/>
                    <a:pt x="0" y="63967"/>
                    <a:pt x="0" y="142875"/>
                  </a:cubicBezTo>
                  <a:cubicBezTo>
                    <a:pt x="0" y="146018"/>
                    <a:pt x="0" y="149066"/>
                    <a:pt x="0" y="152400"/>
                  </a:cubicBezTo>
                  <a:cubicBezTo>
                    <a:pt x="70667" y="118007"/>
                    <a:pt x="155835" y="147413"/>
                    <a:pt x="190228" y="218080"/>
                  </a:cubicBezTo>
                  <a:cubicBezTo>
                    <a:pt x="198387" y="234843"/>
                    <a:pt x="203171" y="253045"/>
                    <a:pt x="204311" y="271653"/>
                  </a:cubicBezTo>
                  <a:cubicBezTo>
                    <a:pt x="275433" y="237476"/>
                    <a:pt x="305385" y="152115"/>
                    <a:pt x="271208" y="80993"/>
                  </a:cubicBezTo>
                  <a:cubicBezTo>
                    <a:pt x="247489" y="31631"/>
                    <a:pt x="197640" y="171"/>
                    <a:pt x="142875" y="0"/>
                  </a:cubicBezTo>
                  <a:close/>
                  <a:moveTo>
                    <a:pt x="238125" y="133350"/>
                  </a:moveTo>
                  <a:cubicBezTo>
                    <a:pt x="232864" y="133350"/>
                    <a:pt x="228600" y="129086"/>
                    <a:pt x="228600" y="123825"/>
                  </a:cubicBezTo>
                  <a:cubicBezTo>
                    <a:pt x="228600" y="87001"/>
                    <a:pt x="198749" y="57150"/>
                    <a:pt x="161925" y="57150"/>
                  </a:cubicBezTo>
                  <a:cubicBezTo>
                    <a:pt x="156664" y="57150"/>
                    <a:pt x="152400" y="52886"/>
                    <a:pt x="152400" y="47625"/>
                  </a:cubicBezTo>
                  <a:cubicBezTo>
                    <a:pt x="152400" y="42364"/>
                    <a:pt x="156664" y="38100"/>
                    <a:pt x="161925" y="38100"/>
                  </a:cubicBezTo>
                  <a:cubicBezTo>
                    <a:pt x="209270" y="38100"/>
                    <a:pt x="247650" y="76480"/>
                    <a:pt x="247650" y="123825"/>
                  </a:cubicBezTo>
                  <a:cubicBezTo>
                    <a:pt x="247650" y="129086"/>
                    <a:pt x="243386" y="133350"/>
                    <a:pt x="238125" y="133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0453B5C-372B-4D42-B97F-3DAA2A742163}"/>
                </a:ext>
              </a:extLst>
            </p:cNvPr>
            <p:cNvSpPr/>
            <p:nvPr/>
          </p:nvSpPr>
          <p:spPr>
            <a:xfrm>
              <a:off x="1235618" y="1107849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00025 w 247650"/>
                <a:gd name="connsiteY5" fmla="*/ 114300 h 247650"/>
                <a:gd name="connsiteX6" fmla="*/ 190500 w 247650"/>
                <a:gd name="connsiteY6" fmla="*/ 104775 h 247650"/>
                <a:gd name="connsiteX7" fmla="*/ 142875 w 247650"/>
                <a:gd name="connsiteY7" fmla="*/ 57150 h 247650"/>
                <a:gd name="connsiteX8" fmla="*/ 133350 w 247650"/>
                <a:gd name="connsiteY8" fmla="*/ 47625 h 247650"/>
                <a:gd name="connsiteX9" fmla="*/ 142875 w 247650"/>
                <a:gd name="connsiteY9" fmla="*/ 38100 h 247650"/>
                <a:gd name="connsiteX10" fmla="*/ 209550 w 247650"/>
                <a:gd name="connsiteY10" fmla="*/ 104775 h 247650"/>
                <a:gd name="connsiteX11" fmla="*/ 200025 w 247650"/>
                <a:gd name="connsiteY11" fmla="*/ 1143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650" y="55438"/>
                    <a:pt x="192212" y="0"/>
                    <a:pt x="123825" y="0"/>
                  </a:cubicBezTo>
                  <a:close/>
                  <a:moveTo>
                    <a:pt x="200025" y="114300"/>
                  </a:moveTo>
                  <a:cubicBezTo>
                    <a:pt x="194764" y="114300"/>
                    <a:pt x="190500" y="110036"/>
                    <a:pt x="190500" y="104775"/>
                  </a:cubicBezTo>
                  <a:cubicBezTo>
                    <a:pt x="190500" y="78473"/>
                    <a:pt x="169177" y="57150"/>
                    <a:pt x="142875" y="57150"/>
                  </a:cubicBezTo>
                  <a:cubicBezTo>
                    <a:pt x="137614" y="57150"/>
                    <a:pt x="133350" y="52886"/>
                    <a:pt x="133350" y="47625"/>
                  </a:cubicBezTo>
                  <a:cubicBezTo>
                    <a:pt x="133350" y="42364"/>
                    <a:pt x="137614" y="38100"/>
                    <a:pt x="142875" y="38100"/>
                  </a:cubicBezTo>
                  <a:cubicBezTo>
                    <a:pt x="179699" y="38100"/>
                    <a:pt x="209550" y="67951"/>
                    <a:pt x="209550" y="104775"/>
                  </a:cubicBezTo>
                  <a:cubicBezTo>
                    <a:pt x="209550" y="110036"/>
                    <a:pt x="205286" y="114300"/>
                    <a:pt x="20002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1CECBD2-D145-40B0-AC61-8D124F7EA4E1}"/>
                </a:ext>
              </a:extLst>
            </p:cNvPr>
            <p:cNvSpPr/>
            <p:nvPr/>
          </p:nvSpPr>
          <p:spPr>
            <a:xfrm>
              <a:off x="1083218" y="955449"/>
              <a:ext cx="171450" cy="171450"/>
            </a:xfrm>
            <a:custGeom>
              <a:avLst/>
              <a:gdLst>
                <a:gd name="connsiteX0" fmla="*/ 85725 w 171450"/>
                <a:gd name="connsiteY0" fmla="*/ 0 h 171450"/>
                <a:gd name="connsiteX1" fmla="*/ 0 w 171450"/>
                <a:gd name="connsiteY1" fmla="*/ 85725 h 171450"/>
                <a:gd name="connsiteX2" fmla="*/ 85725 w 171450"/>
                <a:gd name="connsiteY2" fmla="*/ 171450 h 171450"/>
                <a:gd name="connsiteX3" fmla="*/ 171450 w 171450"/>
                <a:gd name="connsiteY3" fmla="*/ 85725 h 171450"/>
                <a:gd name="connsiteX4" fmla="*/ 85725 w 171450"/>
                <a:gd name="connsiteY4" fmla="*/ 0 h 171450"/>
                <a:gd name="connsiteX5" fmla="*/ 128588 w 171450"/>
                <a:gd name="connsiteY5" fmla="*/ 80963 h 171450"/>
                <a:gd name="connsiteX6" fmla="*/ 119063 w 171450"/>
                <a:gd name="connsiteY6" fmla="*/ 71438 h 171450"/>
                <a:gd name="connsiteX7" fmla="*/ 100013 w 171450"/>
                <a:gd name="connsiteY7" fmla="*/ 52388 h 171450"/>
                <a:gd name="connsiteX8" fmla="*/ 90488 w 171450"/>
                <a:gd name="connsiteY8" fmla="*/ 42863 h 171450"/>
                <a:gd name="connsiteX9" fmla="*/ 100013 w 171450"/>
                <a:gd name="connsiteY9" fmla="*/ 33338 h 171450"/>
                <a:gd name="connsiteX10" fmla="*/ 138113 w 171450"/>
                <a:gd name="connsiteY10" fmla="*/ 71438 h 171450"/>
                <a:gd name="connsiteX11" fmla="*/ 128588 w 171450"/>
                <a:gd name="connsiteY11" fmla="*/ 8096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71450">
                  <a:moveTo>
                    <a:pt x="85725" y="0"/>
                  </a:move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lose/>
                  <a:moveTo>
                    <a:pt x="128588" y="80963"/>
                  </a:moveTo>
                  <a:cubicBezTo>
                    <a:pt x="123327" y="80963"/>
                    <a:pt x="119063" y="76698"/>
                    <a:pt x="119063" y="71438"/>
                  </a:cubicBezTo>
                  <a:cubicBezTo>
                    <a:pt x="119063" y="60916"/>
                    <a:pt x="110534" y="52388"/>
                    <a:pt x="100013" y="52388"/>
                  </a:cubicBezTo>
                  <a:cubicBezTo>
                    <a:pt x="94752" y="52388"/>
                    <a:pt x="90488" y="48123"/>
                    <a:pt x="90488" y="42863"/>
                  </a:cubicBezTo>
                  <a:cubicBezTo>
                    <a:pt x="90488" y="37602"/>
                    <a:pt x="94752" y="33338"/>
                    <a:pt x="100013" y="33338"/>
                  </a:cubicBezTo>
                  <a:cubicBezTo>
                    <a:pt x="121054" y="33338"/>
                    <a:pt x="138113" y="50396"/>
                    <a:pt x="138113" y="71438"/>
                  </a:cubicBezTo>
                  <a:cubicBezTo>
                    <a:pt x="138113" y="76698"/>
                    <a:pt x="133848" y="80963"/>
                    <a:pt x="128588" y="80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B47F066-A70B-4DA4-AE79-670C506CCC3B}"/>
                </a:ext>
              </a:extLst>
            </p:cNvPr>
            <p:cNvSpPr/>
            <p:nvPr/>
          </p:nvSpPr>
          <p:spPr>
            <a:xfrm>
              <a:off x="1540418" y="1317399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142875 w 190500"/>
                <a:gd name="connsiteY5" fmla="*/ 92107 h 190500"/>
                <a:gd name="connsiteX6" fmla="*/ 131731 w 190500"/>
                <a:gd name="connsiteY6" fmla="*/ 80963 h 190500"/>
                <a:gd name="connsiteX7" fmla="*/ 109538 w 190500"/>
                <a:gd name="connsiteY7" fmla="*/ 58769 h 190500"/>
                <a:gd name="connsiteX8" fmla="*/ 98393 w 190500"/>
                <a:gd name="connsiteY8" fmla="*/ 47625 h 190500"/>
                <a:gd name="connsiteX9" fmla="*/ 109538 w 190500"/>
                <a:gd name="connsiteY9" fmla="*/ 36481 h 190500"/>
                <a:gd name="connsiteX10" fmla="*/ 154019 w 190500"/>
                <a:gd name="connsiteY10" fmla="*/ 80963 h 190500"/>
                <a:gd name="connsiteX11" fmla="*/ 142875 w 190500"/>
                <a:gd name="connsiteY11" fmla="*/ 9210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142875" y="92107"/>
                  </a:moveTo>
                  <a:cubicBezTo>
                    <a:pt x="136742" y="92055"/>
                    <a:pt x="131782" y="87096"/>
                    <a:pt x="131731" y="80963"/>
                  </a:cubicBezTo>
                  <a:cubicBezTo>
                    <a:pt x="131731" y="68706"/>
                    <a:pt x="121794" y="58769"/>
                    <a:pt x="109538" y="58769"/>
                  </a:cubicBezTo>
                  <a:cubicBezTo>
                    <a:pt x="103382" y="58769"/>
                    <a:pt x="98393" y="53780"/>
                    <a:pt x="98393" y="47625"/>
                  </a:cubicBezTo>
                  <a:cubicBezTo>
                    <a:pt x="98393" y="41470"/>
                    <a:pt x="103382" y="36481"/>
                    <a:pt x="109538" y="36481"/>
                  </a:cubicBezTo>
                  <a:cubicBezTo>
                    <a:pt x="134082" y="36533"/>
                    <a:pt x="153967" y="56418"/>
                    <a:pt x="154019" y="80963"/>
                  </a:cubicBezTo>
                  <a:cubicBezTo>
                    <a:pt x="153968" y="87096"/>
                    <a:pt x="149008" y="92055"/>
                    <a:pt x="142875" y="92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4CCC288-8C84-4759-9AD2-1ADF1FE06BA4}"/>
                </a:ext>
              </a:extLst>
            </p:cNvPr>
            <p:cNvSpPr/>
            <p:nvPr/>
          </p:nvSpPr>
          <p:spPr>
            <a:xfrm>
              <a:off x="1547848" y="820004"/>
              <a:ext cx="137540" cy="137540"/>
            </a:xfrm>
            <a:custGeom>
              <a:avLst/>
              <a:gdLst>
                <a:gd name="connsiteX0" fmla="*/ 137541 w 137540"/>
                <a:gd name="connsiteY0" fmla="*/ 68771 h 137540"/>
                <a:gd name="connsiteX1" fmla="*/ 68771 w 137540"/>
                <a:gd name="connsiteY1" fmla="*/ 137541 h 137540"/>
                <a:gd name="connsiteX2" fmla="*/ 0 w 137540"/>
                <a:gd name="connsiteY2" fmla="*/ 68771 h 137540"/>
                <a:gd name="connsiteX3" fmla="*/ 68771 w 137540"/>
                <a:gd name="connsiteY3" fmla="*/ 0 h 137540"/>
                <a:gd name="connsiteX4" fmla="*/ 137541 w 137540"/>
                <a:gd name="connsiteY4" fmla="*/ 68771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40" h="137540">
                  <a:moveTo>
                    <a:pt x="137541" y="68771"/>
                  </a:moveTo>
                  <a:cubicBezTo>
                    <a:pt x="137541" y="106751"/>
                    <a:pt x="106751" y="137541"/>
                    <a:pt x="68771" y="137541"/>
                  </a:cubicBezTo>
                  <a:cubicBezTo>
                    <a:pt x="30790" y="137541"/>
                    <a:pt x="0" y="106751"/>
                    <a:pt x="0" y="68771"/>
                  </a:cubicBezTo>
                  <a:cubicBezTo>
                    <a:pt x="0" y="30790"/>
                    <a:pt x="30790" y="0"/>
                    <a:pt x="68771" y="0"/>
                  </a:cubicBezTo>
                  <a:cubicBezTo>
                    <a:pt x="106751" y="0"/>
                    <a:pt x="137541" y="30790"/>
                    <a:pt x="137541" y="68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B1460B5-5FEA-4526-BEF7-D6BADDE974F1}"/>
                </a:ext>
              </a:extLst>
            </p:cNvPr>
            <p:cNvSpPr/>
            <p:nvPr/>
          </p:nvSpPr>
          <p:spPr>
            <a:xfrm>
              <a:off x="1054643" y="130787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BB0CC08-4E9B-4D83-82B9-8B76754F835E}"/>
                </a:ext>
              </a:extLst>
            </p:cNvPr>
            <p:cNvSpPr/>
            <p:nvPr/>
          </p:nvSpPr>
          <p:spPr>
            <a:xfrm>
              <a:off x="1200185" y="753329"/>
              <a:ext cx="118490" cy="118490"/>
            </a:xfrm>
            <a:custGeom>
              <a:avLst/>
              <a:gdLst>
                <a:gd name="connsiteX0" fmla="*/ 118491 w 118490"/>
                <a:gd name="connsiteY0" fmla="*/ 59246 h 118490"/>
                <a:gd name="connsiteX1" fmla="*/ 59246 w 118490"/>
                <a:gd name="connsiteY1" fmla="*/ 118491 h 118490"/>
                <a:gd name="connsiteX2" fmla="*/ 0 w 118490"/>
                <a:gd name="connsiteY2" fmla="*/ 59245 h 118490"/>
                <a:gd name="connsiteX3" fmla="*/ 59246 w 118490"/>
                <a:gd name="connsiteY3" fmla="*/ 0 h 118490"/>
                <a:gd name="connsiteX4" fmla="*/ 118491 w 118490"/>
                <a:gd name="connsiteY4" fmla="*/ 59246 h 1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0" h="118490">
                  <a:moveTo>
                    <a:pt x="118491" y="59246"/>
                  </a:moveTo>
                  <a:cubicBezTo>
                    <a:pt x="118491" y="91966"/>
                    <a:pt x="91966" y="118491"/>
                    <a:pt x="59246" y="118491"/>
                  </a:cubicBezTo>
                  <a:cubicBezTo>
                    <a:pt x="26525" y="118491"/>
                    <a:pt x="0" y="91966"/>
                    <a:pt x="0" y="59245"/>
                  </a:cubicBezTo>
                  <a:cubicBezTo>
                    <a:pt x="0" y="26525"/>
                    <a:pt x="26525" y="0"/>
                    <a:pt x="59246" y="0"/>
                  </a:cubicBezTo>
                  <a:cubicBezTo>
                    <a:pt x="91966" y="0"/>
                    <a:pt x="118491" y="26525"/>
                    <a:pt x="118491" y="59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6B2A9EE-0DB7-450D-BB90-D38ABBE55053}"/>
                </a:ext>
              </a:extLst>
            </p:cNvPr>
            <p:cNvSpPr/>
            <p:nvPr/>
          </p:nvSpPr>
          <p:spPr>
            <a:xfrm>
              <a:off x="1068931" y="8316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9BC9C5E-636D-4229-BA31-084B6B8CD9CB}"/>
                </a:ext>
              </a:extLst>
            </p:cNvPr>
            <p:cNvSpPr/>
            <p:nvPr/>
          </p:nvSpPr>
          <p:spPr>
            <a:xfrm>
              <a:off x="1640431" y="120309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30BC6B6C-EFDD-416D-BAA0-0BC33B50C520}"/>
                </a:ext>
              </a:extLst>
            </p:cNvPr>
            <p:cNvSpPr/>
            <p:nvPr/>
          </p:nvSpPr>
          <p:spPr>
            <a:xfrm>
              <a:off x="1259431" y="14126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08D262-ECD0-4B05-B1EF-FC54C8A95939}"/>
              </a:ext>
            </a:extLst>
          </p:cNvPr>
          <p:cNvSpPr txBox="1"/>
          <p:nvPr/>
        </p:nvSpPr>
        <p:spPr>
          <a:xfrm>
            <a:off x="268688" y="220885"/>
            <a:ext cx="553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4D5156"/>
                </a:solidFill>
                <a:latin typeface="Montserrat" panose="00000500000000000000" pitchFamily="2" charset="0"/>
              </a:rPr>
              <a:t>Tela Avaliação Aluno – Ambiente </a:t>
            </a:r>
            <a:r>
              <a:rPr lang="pt-BR" b="1" dirty="0" err="1">
                <a:solidFill>
                  <a:srgbClr val="4D5156"/>
                </a:solidFill>
                <a:latin typeface="Montserrat" panose="00000500000000000000" pitchFamily="2" charset="0"/>
              </a:rPr>
              <a:t>Personal</a:t>
            </a:r>
            <a:endParaRPr lang="pt-BR" sz="1800" b="1" i="0" dirty="0">
              <a:solidFill>
                <a:srgbClr val="4D515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9094D7A-7941-4DE5-A9BF-802F25156FAE}"/>
              </a:ext>
            </a:extLst>
          </p:cNvPr>
          <p:cNvSpPr txBox="1"/>
          <p:nvPr/>
        </p:nvSpPr>
        <p:spPr>
          <a:xfrm>
            <a:off x="6477687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effectLst/>
                <a:latin typeface="Montserrat" panose="00000500000000000000" pitchFamily="2" charset="0"/>
              </a:rPr>
              <a:t>Listar alunos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0E7CC5A-A929-443C-81FC-BF5198F81CB5}"/>
              </a:ext>
            </a:extLst>
          </p:cNvPr>
          <p:cNvSpPr txBox="1"/>
          <p:nvPr/>
        </p:nvSpPr>
        <p:spPr>
          <a:xfrm>
            <a:off x="2824583" y="1072070"/>
            <a:ext cx="175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4D5156"/>
                </a:solidFill>
                <a:latin typeface="Montserrat" panose="00000500000000000000" pitchFamily="2" charset="0"/>
              </a:rPr>
              <a:t>Exercícios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C32ACD-BD1E-4C25-909B-5AB1D4C3F911}"/>
              </a:ext>
            </a:extLst>
          </p:cNvPr>
          <p:cNvSpPr txBox="1"/>
          <p:nvPr/>
        </p:nvSpPr>
        <p:spPr>
          <a:xfrm>
            <a:off x="1241945" y="1798798"/>
            <a:ext cx="254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cs typeface="Aharoni" panose="02010803020104030203" pitchFamily="2" charset="-79"/>
              </a:rPr>
              <a:t>Avaliação Aluno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3F18F1-6968-449C-A21D-F25FC344A5FA}"/>
              </a:ext>
            </a:extLst>
          </p:cNvPr>
          <p:cNvSpPr/>
          <p:nvPr/>
        </p:nvSpPr>
        <p:spPr>
          <a:xfrm>
            <a:off x="905123" y="6043678"/>
            <a:ext cx="10972800" cy="657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17EED71C-F822-4EF9-8818-59823EFC9763}"/>
              </a:ext>
            </a:extLst>
          </p:cNvPr>
          <p:cNvGrpSpPr/>
          <p:nvPr/>
        </p:nvGrpSpPr>
        <p:grpSpPr>
          <a:xfrm>
            <a:off x="1464768" y="3027816"/>
            <a:ext cx="9889834" cy="2587772"/>
            <a:chOff x="1464768" y="3027816"/>
            <a:chExt cx="9889834" cy="2587772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141DC017-15EE-4885-B708-ED87014AF7B2}"/>
                </a:ext>
              </a:extLst>
            </p:cNvPr>
            <p:cNvSpPr/>
            <p:nvPr/>
          </p:nvSpPr>
          <p:spPr>
            <a:xfrm>
              <a:off x="1518015" y="3027816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2C7DEB6-027A-4652-8910-AB30DC448F80}"/>
                </a:ext>
              </a:extLst>
            </p:cNvPr>
            <p:cNvSpPr/>
            <p:nvPr/>
          </p:nvSpPr>
          <p:spPr>
            <a:xfrm>
              <a:off x="1464768" y="3762734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1EFCE16-C134-4A07-B660-E4AAD1FD181D}"/>
                </a:ext>
              </a:extLst>
            </p:cNvPr>
            <p:cNvSpPr/>
            <p:nvPr/>
          </p:nvSpPr>
          <p:spPr>
            <a:xfrm>
              <a:off x="1477840" y="448421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35A461C-C560-4E82-A3A4-DB77E3D7F086}"/>
                </a:ext>
              </a:extLst>
            </p:cNvPr>
            <p:cNvSpPr/>
            <p:nvPr/>
          </p:nvSpPr>
          <p:spPr>
            <a:xfrm>
              <a:off x="3821952" y="3027816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D88A8F7-DF40-45C4-9607-632BEA02B677}"/>
                </a:ext>
              </a:extLst>
            </p:cNvPr>
            <p:cNvSpPr/>
            <p:nvPr/>
          </p:nvSpPr>
          <p:spPr>
            <a:xfrm>
              <a:off x="3819015" y="521510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1965B518-2F1F-4367-B970-A87583EBEA0A}"/>
                </a:ext>
              </a:extLst>
            </p:cNvPr>
            <p:cNvSpPr/>
            <p:nvPr/>
          </p:nvSpPr>
          <p:spPr>
            <a:xfrm>
              <a:off x="1506843" y="521510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27B7689-1167-49DE-BA68-7A161395FFEE}"/>
                </a:ext>
              </a:extLst>
            </p:cNvPr>
            <p:cNvSpPr/>
            <p:nvPr/>
          </p:nvSpPr>
          <p:spPr>
            <a:xfrm>
              <a:off x="6131187" y="5215100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5251BE04-8DB6-4D1D-BFD9-B104B891A482}"/>
                </a:ext>
              </a:extLst>
            </p:cNvPr>
            <p:cNvSpPr/>
            <p:nvPr/>
          </p:nvSpPr>
          <p:spPr>
            <a:xfrm>
              <a:off x="9284432" y="448421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E75D056-6625-49C2-8C28-2212B657D582}"/>
                </a:ext>
              </a:extLst>
            </p:cNvPr>
            <p:cNvSpPr/>
            <p:nvPr/>
          </p:nvSpPr>
          <p:spPr>
            <a:xfrm>
              <a:off x="9243630" y="3779282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6C55C11-7947-499B-A760-4DD409A7ABC7}"/>
                </a:ext>
              </a:extLst>
            </p:cNvPr>
            <p:cNvSpPr/>
            <p:nvPr/>
          </p:nvSpPr>
          <p:spPr>
            <a:xfrm>
              <a:off x="9226867" y="3034276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6755B632-9D3D-470C-9CEB-5AA259652AFB}"/>
                </a:ext>
              </a:extLst>
            </p:cNvPr>
            <p:cNvSpPr/>
            <p:nvPr/>
          </p:nvSpPr>
          <p:spPr>
            <a:xfrm>
              <a:off x="3839217" y="3762734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15CBE01C-E70B-4606-8606-EE1B4FF70503}"/>
                </a:ext>
              </a:extLst>
            </p:cNvPr>
            <p:cNvSpPr/>
            <p:nvPr/>
          </p:nvSpPr>
          <p:spPr>
            <a:xfrm>
              <a:off x="3852289" y="4502440"/>
              <a:ext cx="2070170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3B8F5448-D3B7-49C6-AC79-DCA76AF7EFB0}"/>
                </a:ext>
              </a:extLst>
            </p:cNvPr>
            <p:cNvSpPr/>
            <p:nvPr/>
          </p:nvSpPr>
          <p:spPr>
            <a:xfrm>
              <a:off x="6080362" y="3034276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792A2950-B8F8-409C-990D-B8CED991626C}"/>
                </a:ext>
              </a:extLst>
            </p:cNvPr>
            <p:cNvSpPr/>
            <p:nvPr/>
          </p:nvSpPr>
          <p:spPr>
            <a:xfrm>
              <a:off x="6089053" y="3779860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2D5F76A7-18C6-4656-8430-49EFE4B9914B}"/>
                </a:ext>
              </a:extLst>
            </p:cNvPr>
            <p:cNvSpPr/>
            <p:nvPr/>
          </p:nvSpPr>
          <p:spPr>
            <a:xfrm>
              <a:off x="6115990" y="4532680"/>
              <a:ext cx="2974911" cy="400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C0207F12-3160-47A6-90C8-A70E92C116D9}"/>
              </a:ext>
            </a:extLst>
          </p:cNvPr>
          <p:cNvSpPr/>
          <p:nvPr/>
        </p:nvSpPr>
        <p:spPr>
          <a:xfrm>
            <a:off x="5628208" y="1801778"/>
            <a:ext cx="588502" cy="54829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C956E5E-27B9-41E0-B2E9-1CA12124F884}"/>
              </a:ext>
            </a:extLst>
          </p:cNvPr>
          <p:cNvSpPr/>
          <p:nvPr/>
        </p:nvSpPr>
        <p:spPr>
          <a:xfrm>
            <a:off x="6376374" y="1863491"/>
            <a:ext cx="2714527" cy="513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Campos somente visuais</a:t>
            </a:r>
          </a:p>
        </p:txBody>
      </p:sp>
    </p:spTree>
    <p:extLst>
      <p:ext uri="{BB962C8B-B14F-4D97-AF65-F5344CB8AC3E}">
        <p14:creationId xmlns:p14="http://schemas.microsoft.com/office/powerpoint/2010/main" val="48357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6D4092EA05294CB80C491D1642DE24" ma:contentTypeVersion="6" ma:contentTypeDescription="Crie um novo documento." ma:contentTypeScope="" ma:versionID="b13e025c54f38bdd3c69c96a93fc0942">
  <xsd:schema xmlns:xsd="http://www.w3.org/2001/XMLSchema" xmlns:xs="http://www.w3.org/2001/XMLSchema" xmlns:p="http://schemas.microsoft.com/office/2006/metadata/properties" xmlns:ns2="d902e51e-ce80-44cc-baac-2fd4baee0301" targetNamespace="http://schemas.microsoft.com/office/2006/metadata/properties" ma:root="true" ma:fieldsID="849d09677b1bc842d41405d7f6ee2fe0" ns2:_="">
    <xsd:import namespace="d902e51e-ce80-44cc-baac-2fd4baee0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2e51e-ce80-44cc-baac-2fd4baee0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788274-1B4B-4714-8743-730519BB268E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A16280-7B44-4079-902C-7AB04D9B5E1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902e51e-ce80-44cc-baac-2fd4baee030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687B63-8EB1-4647-B291-68BAD417B1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465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Bahnschrift</vt:lpstr>
      <vt:lpstr>Calibri</vt:lpstr>
      <vt:lpstr>Calibri Light</vt:lpstr>
      <vt:lpstr>moderna</vt:lpstr>
      <vt:lpstr>Montserrat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31</cp:revision>
  <dcterms:created xsi:type="dcterms:W3CDTF">2021-02-22T22:55:13Z</dcterms:created>
  <dcterms:modified xsi:type="dcterms:W3CDTF">2021-03-26T23:34:45Z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0x010100E66D4092EA05294CB80C491D1642DE24</vt:lpwstr>
  </property>
</Properties>
</file>