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3EDB0-3A5C-4822-A19E-45A7DE1CC83D}" v="92" dt="2021-04-15T15:08:13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us pereyra" userId="546db0a5baa883a9" providerId="LiveId" clId="{B283EDB0-3A5C-4822-A19E-45A7DE1CC83D}"/>
    <pc:docChg chg="undo custSel addSld delSld modSld">
      <pc:chgData name="jusus pereyra" userId="546db0a5baa883a9" providerId="LiveId" clId="{B283EDB0-3A5C-4822-A19E-45A7DE1CC83D}" dt="2021-04-15T15:08:59.118" v="631" actId="26606"/>
      <pc:docMkLst>
        <pc:docMk/>
      </pc:docMkLst>
      <pc:sldChg chg="addSp delSp modSp mod setBg">
        <pc:chgData name="jusus pereyra" userId="546db0a5baa883a9" providerId="LiveId" clId="{B283EDB0-3A5C-4822-A19E-45A7DE1CC83D}" dt="2021-04-15T13:59:19.557" v="205" actId="1076"/>
        <pc:sldMkLst>
          <pc:docMk/>
          <pc:sldMk cId="477306631" sldId="260"/>
        </pc:sldMkLst>
        <pc:spChg chg="mod">
          <ac:chgData name="jusus pereyra" userId="546db0a5baa883a9" providerId="LiveId" clId="{B283EDB0-3A5C-4822-A19E-45A7DE1CC83D}" dt="2021-04-15T13:48:32.854" v="22" actId="26606"/>
          <ac:spMkLst>
            <pc:docMk/>
            <pc:sldMk cId="477306631" sldId="260"/>
            <ac:spMk id="2" creationId="{CBBAE307-17A8-45C9-8D4F-F392A8349DDE}"/>
          </ac:spMkLst>
        </pc:spChg>
        <pc:spChg chg="del">
          <ac:chgData name="jusus pereyra" userId="546db0a5baa883a9" providerId="LiveId" clId="{B283EDB0-3A5C-4822-A19E-45A7DE1CC83D}" dt="2021-04-15T13:44:04.220" v="0"/>
          <ac:spMkLst>
            <pc:docMk/>
            <pc:sldMk cId="477306631" sldId="260"/>
            <ac:spMk id="3" creationId="{7423ABA1-59D0-4575-9185-16BE5B21E7EC}"/>
          </ac:spMkLst>
        </pc:spChg>
        <pc:spChg chg="add del mod">
          <ac:chgData name="jusus pereyra" userId="546db0a5baa883a9" providerId="LiveId" clId="{B283EDB0-3A5C-4822-A19E-45A7DE1CC83D}" dt="2021-04-15T13:47:22.290" v="18" actId="22"/>
          <ac:spMkLst>
            <pc:docMk/>
            <pc:sldMk cId="477306631" sldId="260"/>
            <ac:spMk id="6" creationId="{DB4A58CC-6404-48EF-8F9F-0EA39DD7D91D}"/>
          </ac:spMkLst>
        </pc:spChg>
        <pc:spChg chg="add mod">
          <ac:chgData name="jusus pereyra" userId="546db0a5baa883a9" providerId="LiveId" clId="{B283EDB0-3A5C-4822-A19E-45A7DE1CC83D}" dt="2021-04-15T13:59:19.557" v="205" actId="1076"/>
          <ac:spMkLst>
            <pc:docMk/>
            <pc:sldMk cId="477306631" sldId="260"/>
            <ac:spMk id="9" creationId="{81523013-45D1-46A0-8961-4077CFCAF662}"/>
          </ac:spMkLst>
        </pc:spChg>
        <pc:spChg chg="add del">
          <ac:chgData name="jusus pereyra" userId="546db0a5baa883a9" providerId="LiveId" clId="{B283EDB0-3A5C-4822-A19E-45A7DE1CC83D}" dt="2021-04-15T13:48:32.815" v="21" actId="26606"/>
          <ac:spMkLst>
            <pc:docMk/>
            <pc:sldMk cId="477306631" sldId="260"/>
            <ac:spMk id="12" creationId="{0745D683-605D-4329-AE7A-1C69002ADF9D}"/>
          </ac:spMkLst>
        </pc:spChg>
        <pc:spChg chg="add del">
          <ac:chgData name="jusus pereyra" userId="546db0a5baa883a9" providerId="LiveId" clId="{B283EDB0-3A5C-4822-A19E-45A7DE1CC83D}" dt="2021-04-15T13:48:32.815" v="21" actId="26606"/>
          <ac:spMkLst>
            <pc:docMk/>
            <pc:sldMk cId="477306631" sldId="260"/>
            <ac:spMk id="15" creationId="{4038CB10-1F5C-4D54-9DF7-12586DE5B007}"/>
          </ac:spMkLst>
        </pc:spChg>
        <pc:spChg chg="add del">
          <ac:chgData name="jusus pereyra" userId="546db0a5baa883a9" providerId="LiveId" clId="{B283EDB0-3A5C-4822-A19E-45A7DE1CC83D}" dt="2021-04-15T13:48:32.815" v="21" actId="26606"/>
          <ac:spMkLst>
            <pc:docMk/>
            <pc:sldMk cId="477306631" sldId="260"/>
            <ac:spMk id="17" creationId="{73ED6512-6858-4552-B699-9A97FE9A4EA2}"/>
          </ac:spMkLst>
        </pc:spChg>
        <pc:spChg chg="add">
          <ac:chgData name="jusus pereyra" userId="546db0a5baa883a9" providerId="LiveId" clId="{B283EDB0-3A5C-4822-A19E-45A7DE1CC83D}" dt="2021-04-15T13:48:32.854" v="22" actId="26606"/>
          <ac:spMkLst>
            <pc:docMk/>
            <pc:sldMk cId="477306631" sldId="260"/>
            <ac:spMk id="19" creationId="{FF9B822F-893E-44C8-963C-64F50ACECBB2}"/>
          </ac:spMkLst>
        </pc:spChg>
        <pc:spChg chg="add">
          <ac:chgData name="jusus pereyra" userId="546db0a5baa883a9" providerId="LiveId" clId="{B283EDB0-3A5C-4822-A19E-45A7DE1CC83D}" dt="2021-04-15T13:48:32.854" v="22" actId="26606"/>
          <ac:spMkLst>
            <pc:docMk/>
            <pc:sldMk cId="477306631" sldId="260"/>
            <ac:spMk id="20" creationId="{EBF87945-A001-489F-9D9B-7D9435F0B9CA}"/>
          </ac:spMkLst>
        </pc:spChg>
        <pc:spChg chg="add del mod">
          <ac:chgData name="jusus pereyra" userId="546db0a5baa883a9" providerId="LiveId" clId="{B283EDB0-3A5C-4822-A19E-45A7DE1CC83D}" dt="2021-04-15T13:48:40.727" v="24" actId="478"/>
          <ac:spMkLst>
            <pc:docMk/>
            <pc:sldMk cId="477306631" sldId="260"/>
            <ac:spMk id="21" creationId="{85DCD1F2-E09C-4CBC-A0C1-7F5D3334A642}"/>
          </ac:spMkLst>
        </pc:spChg>
        <pc:graphicFrameChg chg="add del mod">
          <ac:chgData name="jusus pereyra" userId="546db0a5baa883a9" providerId="LiveId" clId="{B283EDB0-3A5C-4822-A19E-45A7DE1CC83D}" dt="2021-04-15T13:44:54.251" v="17" actId="478"/>
          <ac:graphicFrameMkLst>
            <pc:docMk/>
            <pc:sldMk cId="477306631" sldId="260"/>
            <ac:graphicFrameMk id="4" creationId="{E6AE8C55-1A3B-4468-BE59-C06196DC0130}"/>
          </ac:graphicFrameMkLst>
        </pc:graphicFrameChg>
        <pc:picChg chg="add mod ord">
          <ac:chgData name="jusus pereyra" userId="546db0a5baa883a9" providerId="LiveId" clId="{B283EDB0-3A5C-4822-A19E-45A7DE1CC83D}" dt="2021-04-15T13:57:21.201" v="158" actId="14100"/>
          <ac:picMkLst>
            <pc:docMk/>
            <pc:sldMk cId="477306631" sldId="260"/>
            <ac:picMk id="8" creationId="{46B34724-0CA9-4E73-ADF4-C9DA719445DD}"/>
          </ac:picMkLst>
        </pc:picChg>
      </pc:sldChg>
      <pc:sldChg chg="addSp delSp modSp new mod setBg">
        <pc:chgData name="jusus pereyra" userId="546db0a5baa883a9" providerId="LiveId" clId="{B283EDB0-3A5C-4822-A19E-45A7DE1CC83D}" dt="2021-04-15T14:13:33.095" v="270" actId="20577"/>
        <pc:sldMkLst>
          <pc:docMk/>
          <pc:sldMk cId="924924716" sldId="261"/>
        </pc:sldMkLst>
        <pc:spChg chg="mod">
          <ac:chgData name="jusus pereyra" userId="546db0a5baa883a9" providerId="LiveId" clId="{B283EDB0-3A5C-4822-A19E-45A7DE1CC83D}" dt="2021-04-15T14:13:33.095" v="270" actId="20577"/>
          <ac:spMkLst>
            <pc:docMk/>
            <pc:sldMk cId="924924716" sldId="261"/>
            <ac:spMk id="2" creationId="{A891AC7C-15CE-4EF3-A646-C3CB7F66852D}"/>
          </ac:spMkLst>
        </pc:spChg>
        <pc:spChg chg="del">
          <ac:chgData name="jusus pereyra" userId="546db0a5baa883a9" providerId="LiveId" clId="{B283EDB0-3A5C-4822-A19E-45A7DE1CC83D}" dt="2021-04-15T13:59:30.758" v="207"/>
          <ac:spMkLst>
            <pc:docMk/>
            <pc:sldMk cId="924924716" sldId="261"/>
            <ac:spMk id="3" creationId="{7C35D9CB-455C-4841-B490-3B7EA84750C1}"/>
          </ac:spMkLst>
        </pc:spChg>
        <pc:spChg chg="add del mod">
          <ac:chgData name="jusus pereyra" userId="546db0a5baa883a9" providerId="LiveId" clId="{B283EDB0-3A5C-4822-A19E-45A7DE1CC83D}" dt="2021-04-15T14:09:22.331" v="221" actId="478"/>
          <ac:spMkLst>
            <pc:docMk/>
            <pc:sldMk cId="924924716" sldId="261"/>
            <ac:spMk id="6" creationId="{474CA6DF-2152-429D-B890-45558BF94E53}"/>
          </ac:spMkLst>
        </pc:spChg>
        <pc:spChg chg="add del mod ord">
          <ac:chgData name="jusus pereyra" userId="546db0a5baa883a9" providerId="LiveId" clId="{B283EDB0-3A5C-4822-A19E-45A7DE1CC83D}" dt="2021-04-15T14:12:26.728" v="263" actId="478"/>
          <ac:spMkLst>
            <pc:docMk/>
            <pc:sldMk cId="924924716" sldId="261"/>
            <ac:spMk id="7" creationId="{84B8229F-82B4-4F26-8649-86FEEA25EAD0}"/>
          </ac:spMkLst>
        </pc:spChg>
        <pc:spChg chg="add del mod">
          <ac:chgData name="jusus pereyra" userId="546db0a5baa883a9" providerId="LiveId" clId="{B283EDB0-3A5C-4822-A19E-45A7DE1CC83D}" dt="2021-04-15T14:10:46.591" v="235" actId="478"/>
          <ac:spMkLst>
            <pc:docMk/>
            <pc:sldMk cId="924924716" sldId="261"/>
            <ac:spMk id="8" creationId="{7C10C0A9-BAAD-4509-9355-BC5A95FEF537}"/>
          </ac:spMkLst>
        </pc:spChg>
        <pc:spChg chg="add del mod">
          <ac:chgData name="jusus pereyra" userId="546db0a5baa883a9" providerId="LiveId" clId="{B283EDB0-3A5C-4822-A19E-45A7DE1CC83D}" dt="2021-04-15T14:10:19.496" v="230"/>
          <ac:spMkLst>
            <pc:docMk/>
            <pc:sldMk cId="924924716" sldId="261"/>
            <ac:spMk id="9" creationId="{74ED7968-E0DE-47AA-B15E-BDA14DC5894D}"/>
          </ac:spMkLst>
        </pc:spChg>
        <pc:spChg chg="add mod ord">
          <ac:chgData name="jusus pereyra" userId="546db0a5baa883a9" providerId="LiveId" clId="{B283EDB0-3A5C-4822-A19E-45A7DE1CC83D}" dt="2021-04-15T14:12:39.299" v="269" actId="1076"/>
          <ac:spMkLst>
            <pc:docMk/>
            <pc:sldMk cId="924924716" sldId="261"/>
            <ac:spMk id="11" creationId="{42E4DC13-1097-4E2F-84AF-788F1445483C}"/>
          </ac:spMkLst>
        </pc:spChg>
        <pc:spChg chg="add">
          <ac:chgData name="jusus pereyra" userId="546db0a5baa883a9" providerId="LiveId" clId="{B283EDB0-3A5C-4822-A19E-45A7DE1CC83D}" dt="2021-04-15T14:12:05.555" v="257" actId="26606"/>
          <ac:spMkLst>
            <pc:docMk/>
            <pc:sldMk cId="924924716" sldId="261"/>
            <ac:spMk id="17" creationId="{FF9B822F-893E-44C8-963C-64F50ACECBB2}"/>
          </ac:spMkLst>
        </pc:spChg>
        <pc:spChg chg="add">
          <ac:chgData name="jusus pereyra" userId="546db0a5baa883a9" providerId="LiveId" clId="{B283EDB0-3A5C-4822-A19E-45A7DE1CC83D}" dt="2021-04-15T14:12:05.555" v="257" actId="26606"/>
          <ac:spMkLst>
            <pc:docMk/>
            <pc:sldMk cId="924924716" sldId="261"/>
            <ac:spMk id="19" creationId="{EBF87945-A001-489F-9D9B-7D9435F0B9CA}"/>
          </ac:spMkLst>
        </pc:spChg>
        <pc:spChg chg="add del">
          <ac:chgData name="jusus pereyra" userId="546db0a5baa883a9" providerId="LiveId" clId="{B283EDB0-3A5C-4822-A19E-45A7DE1CC83D}" dt="2021-04-15T14:11:27.133" v="244" actId="26606"/>
          <ac:spMkLst>
            <pc:docMk/>
            <pc:sldMk cId="924924716" sldId="261"/>
            <ac:spMk id="73" creationId="{2B566528-1B12-4246-9431-5C2D7D081168}"/>
          </ac:spMkLst>
        </pc:spChg>
        <pc:spChg chg="add del">
          <ac:chgData name="jusus pereyra" userId="546db0a5baa883a9" providerId="LiveId" clId="{B283EDB0-3A5C-4822-A19E-45A7DE1CC83D}" dt="2021-04-15T14:11:40.112" v="251" actId="26606"/>
          <ac:spMkLst>
            <pc:docMk/>
            <pc:sldMk cId="924924716" sldId="261"/>
            <ac:spMk id="2054" creationId="{FF9B822F-893E-44C8-963C-64F50ACECBB2}"/>
          </ac:spMkLst>
        </pc:spChg>
        <pc:spChg chg="add del">
          <ac:chgData name="jusus pereyra" userId="546db0a5baa883a9" providerId="LiveId" clId="{B283EDB0-3A5C-4822-A19E-45A7DE1CC83D}" dt="2021-04-15T14:11:40.112" v="251" actId="26606"/>
          <ac:spMkLst>
            <pc:docMk/>
            <pc:sldMk cId="924924716" sldId="261"/>
            <ac:spMk id="2055" creationId="{EBF87945-A001-489F-9D9B-7D9435F0B9CA}"/>
          </ac:spMkLst>
        </pc:spChg>
        <pc:grpChg chg="add del">
          <ac:chgData name="jusus pereyra" userId="546db0a5baa883a9" providerId="LiveId" clId="{B283EDB0-3A5C-4822-A19E-45A7DE1CC83D}" dt="2021-04-15T14:11:27.133" v="244" actId="26606"/>
          <ac:grpSpMkLst>
            <pc:docMk/>
            <pc:sldMk cId="924924716" sldId="261"/>
            <ac:grpSpMk id="75" creationId="{828A5161-06F1-46CF-8AD7-844680A59E13}"/>
          </ac:grpSpMkLst>
        </pc:grpChg>
        <pc:grpChg chg="add del">
          <ac:chgData name="jusus pereyra" userId="546db0a5baa883a9" providerId="LiveId" clId="{B283EDB0-3A5C-4822-A19E-45A7DE1CC83D}" dt="2021-04-15T14:11:27.133" v="244" actId="26606"/>
          <ac:grpSpMkLst>
            <pc:docMk/>
            <pc:sldMk cId="924924716" sldId="261"/>
            <ac:grpSpMk id="79" creationId="{5995D10D-E9C9-47DB-AE7E-801FEF38F5C9}"/>
          </ac:grpSpMkLst>
        </pc:grpChg>
        <pc:graphicFrameChg chg="add del mod">
          <ac:chgData name="jusus pereyra" userId="546db0a5baa883a9" providerId="LiveId" clId="{B283EDB0-3A5C-4822-A19E-45A7DE1CC83D}" dt="2021-04-15T13:59:38.691" v="211" actId="478"/>
          <ac:graphicFrameMkLst>
            <pc:docMk/>
            <pc:sldMk cId="924924716" sldId="261"/>
            <ac:graphicFrameMk id="4" creationId="{FEEF0F27-C9FD-4AAC-A9C6-B2B68A4F05AB}"/>
          </ac:graphicFrameMkLst>
        </pc:graphicFrameChg>
        <pc:picChg chg="add mod">
          <ac:chgData name="jusus pereyra" userId="546db0a5baa883a9" providerId="LiveId" clId="{B283EDB0-3A5C-4822-A19E-45A7DE1CC83D}" dt="2021-04-15T14:12:32.075" v="266" actId="1076"/>
          <ac:picMkLst>
            <pc:docMk/>
            <pc:sldMk cId="924924716" sldId="261"/>
            <ac:picMk id="12" creationId="{074D9EBB-6B4E-491C-9D21-7F0B63977045}"/>
          </ac:picMkLst>
        </pc:picChg>
        <pc:picChg chg="add del mod">
          <ac:chgData name="jusus pereyra" userId="546db0a5baa883a9" providerId="LiveId" clId="{B283EDB0-3A5C-4822-A19E-45A7DE1CC83D}" dt="2021-04-15T14:11:42.215" v="254"/>
          <ac:picMkLst>
            <pc:docMk/>
            <pc:sldMk cId="924924716" sldId="261"/>
            <ac:picMk id="2052" creationId="{1DBB841E-14CE-4CB7-B506-071C2F2E6155}"/>
          </ac:picMkLst>
        </pc:picChg>
      </pc:sldChg>
      <pc:sldChg chg="addSp delSp modSp new del mod">
        <pc:chgData name="jusus pereyra" userId="546db0a5baa883a9" providerId="LiveId" clId="{B283EDB0-3A5C-4822-A19E-45A7DE1CC83D}" dt="2021-04-15T14:20:20.380" v="314" actId="2696"/>
        <pc:sldMkLst>
          <pc:docMk/>
          <pc:sldMk cId="4268816112" sldId="262"/>
        </pc:sldMkLst>
        <pc:spChg chg="del">
          <ac:chgData name="jusus pereyra" userId="546db0a5baa883a9" providerId="LiveId" clId="{B283EDB0-3A5C-4822-A19E-45A7DE1CC83D}" dt="2021-04-15T14:13:42.958" v="272"/>
          <ac:spMkLst>
            <pc:docMk/>
            <pc:sldMk cId="4268816112" sldId="262"/>
            <ac:spMk id="2" creationId="{C3C5F741-50CE-4048-BB01-FBFE088565F3}"/>
          </ac:spMkLst>
        </pc:spChg>
        <pc:spChg chg="mod">
          <ac:chgData name="jusus pereyra" userId="546db0a5baa883a9" providerId="LiveId" clId="{B283EDB0-3A5C-4822-A19E-45A7DE1CC83D}" dt="2021-04-15T14:16:40.384" v="300" actId="27636"/>
          <ac:spMkLst>
            <pc:docMk/>
            <pc:sldMk cId="4268816112" sldId="262"/>
            <ac:spMk id="3" creationId="{24E164DB-0B71-4244-AD9C-88DDE604A11A}"/>
          </ac:spMkLst>
        </pc:spChg>
        <pc:spChg chg="add del mod">
          <ac:chgData name="jusus pereyra" userId="546db0a5baa883a9" providerId="LiveId" clId="{B283EDB0-3A5C-4822-A19E-45A7DE1CC83D}" dt="2021-04-15T14:14:13.449" v="275" actId="478"/>
          <ac:spMkLst>
            <pc:docMk/>
            <pc:sldMk cId="4268816112" sldId="262"/>
            <ac:spMk id="4" creationId="{510055E5-849F-4D6A-A09D-F4B8A8AF608E}"/>
          </ac:spMkLst>
        </pc:spChg>
        <pc:spChg chg="add del mod">
          <ac:chgData name="jusus pereyra" userId="546db0a5baa883a9" providerId="LiveId" clId="{B283EDB0-3A5C-4822-A19E-45A7DE1CC83D}" dt="2021-04-15T14:16:23.212" v="292"/>
          <ac:spMkLst>
            <pc:docMk/>
            <pc:sldMk cId="4268816112" sldId="262"/>
            <ac:spMk id="5" creationId="{76A71EC8-54BA-430A-8240-70F1CBEEA888}"/>
          </ac:spMkLst>
        </pc:spChg>
      </pc:sldChg>
      <pc:sldChg chg="addSp modSp new mod setBg">
        <pc:chgData name="jusus pereyra" userId="546db0a5baa883a9" providerId="LiveId" clId="{B283EDB0-3A5C-4822-A19E-45A7DE1CC83D}" dt="2021-04-15T14:20:11.299" v="313" actId="403"/>
        <pc:sldMkLst>
          <pc:docMk/>
          <pc:sldMk cId="1700872944" sldId="263"/>
        </pc:sldMkLst>
        <pc:spChg chg="mod">
          <ac:chgData name="jusus pereyra" userId="546db0a5baa883a9" providerId="LiveId" clId="{B283EDB0-3A5C-4822-A19E-45A7DE1CC83D}" dt="2021-04-15T14:17:10.108" v="305" actId="26606"/>
          <ac:spMkLst>
            <pc:docMk/>
            <pc:sldMk cId="1700872944" sldId="263"/>
            <ac:spMk id="2" creationId="{66AD9972-FFFB-4428-92DE-D4BAD083208E}"/>
          </ac:spMkLst>
        </pc:spChg>
        <pc:spChg chg="mod">
          <ac:chgData name="jusus pereyra" userId="546db0a5baa883a9" providerId="LiveId" clId="{B283EDB0-3A5C-4822-A19E-45A7DE1CC83D}" dt="2021-04-15T14:20:11.299" v="313" actId="403"/>
          <ac:spMkLst>
            <pc:docMk/>
            <pc:sldMk cId="1700872944" sldId="263"/>
            <ac:spMk id="3" creationId="{84248A4E-7C50-485B-BF89-ABD4EC2DAEB4}"/>
          </ac:spMkLst>
        </pc:spChg>
        <pc:spChg chg="add">
          <ac:chgData name="jusus pereyra" userId="546db0a5baa883a9" providerId="LiveId" clId="{B283EDB0-3A5C-4822-A19E-45A7DE1CC83D}" dt="2021-04-15T14:17:10.108" v="305" actId="26606"/>
          <ac:spMkLst>
            <pc:docMk/>
            <pc:sldMk cId="1700872944" sldId="263"/>
            <ac:spMk id="8" creationId="{DE7FFD28-545C-4C88-A2E7-152FB234C92C}"/>
          </ac:spMkLst>
        </pc:spChg>
      </pc:sldChg>
      <pc:sldChg chg="addSp delSp modSp new mod setBg">
        <pc:chgData name="jusus pereyra" userId="546db0a5baa883a9" providerId="LiveId" clId="{B283EDB0-3A5C-4822-A19E-45A7DE1CC83D}" dt="2021-04-15T14:29:54.676" v="350" actId="20577"/>
        <pc:sldMkLst>
          <pc:docMk/>
          <pc:sldMk cId="1444269704" sldId="264"/>
        </pc:sldMkLst>
        <pc:spChg chg="mod">
          <ac:chgData name="jusus pereyra" userId="546db0a5baa883a9" providerId="LiveId" clId="{B283EDB0-3A5C-4822-A19E-45A7DE1CC83D}" dt="2021-04-15T14:28:05.032" v="337" actId="26606"/>
          <ac:spMkLst>
            <pc:docMk/>
            <pc:sldMk cId="1444269704" sldId="264"/>
            <ac:spMk id="2" creationId="{E10C37D1-28CF-40BC-8A8C-AFEFD73FE413}"/>
          </ac:spMkLst>
        </pc:spChg>
        <pc:spChg chg="del">
          <ac:chgData name="jusus pereyra" userId="546db0a5baa883a9" providerId="LiveId" clId="{B283EDB0-3A5C-4822-A19E-45A7DE1CC83D}" dt="2021-04-15T14:26:38.903" v="321"/>
          <ac:spMkLst>
            <pc:docMk/>
            <pc:sldMk cId="1444269704" sldId="264"/>
            <ac:spMk id="3" creationId="{FDACB523-FC11-4F19-87DA-8EEA27F5FF92}"/>
          </ac:spMkLst>
        </pc:spChg>
        <pc:spChg chg="add del mod">
          <ac:chgData name="jusus pereyra" userId="546db0a5baa883a9" providerId="LiveId" clId="{B283EDB0-3A5C-4822-A19E-45A7DE1CC83D}" dt="2021-04-15T14:26:49.732" v="323" actId="478"/>
          <ac:spMkLst>
            <pc:docMk/>
            <pc:sldMk cId="1444269704" sldId="264"/>
            <ac:spMk id="4" creationId="{80564ACC-3F7A-4A3E-B783-DC90BA07CA72}"/>
          </ac:spMkLst>
        </pc:spChg>
        <pc:spChg chg="add mod">
          <ac:chgData name="jusus pereyra" userId="546db0a5baa883a9" providerId="LiveId" clId="{B283EDB0-3A5C-4822-A19E-45A7DE1CC83D}" dt="2021-04-15T14:29:54.676" v="350" actId="20577"/>
          <ac:spMkLst>
            <pc:docMk/>
            <pc:sldMk cId="1444269704" sldId="264"/>
            <ac:spMk id="5" creationId="{CE646F3B-64BB-4A34-A660-FA2E6B8DCDF6}"/>
          </ac:spMkLst>
        </pc:spChg>
        <pc:spChg chg="add del">
          <ac:chgData name="jusus pereyra" userId="546db0a5baa883a9" providerId="LiveId" clId="{B283EDB0-3A5C-4822-A19E-45A7DE1CC83D}" dt="2021-04-15T14:27:56.818" v="332" actId="26606"/>
          <ac:spMkLst>
            <pc:docMk/>
            <pc:sldMk cId="1444269704" sldId="264"/>
            <ac:spMk id="10" creationId="{1B15ED52-F352-441B-82BF-E0EA34836D08}"/>
          </ac:spMkLst>
        </pc:spChg>
        <pc:spChg chg="add del">
          <ac:chgData name="jusus pereyra" userId="546db0a5baa883a9" providerId="LiveId" clId="{B283EDB0-3A5C-4822-A19E-45A7DE1CC83D}" dt="2021-04-15T14:27:56.818" v="332" actId="26606"/>
          <ac:spMkLst>
            <pc:docMk/>
            <pc:sldMk cId="1444269704" sldId="264"/>
            <ac:spMk id="12" creationId="{3B2E3793-BFE6-45A2-9B7B-E18844431C99}"/>
          </ac:spMkLst>
        </pc:spChg>
        <pc:spChg chg="add del">
          <ac:chgData name="jusus pereyra" userId="546db0a5baa883a9" providerId="LiveId" clId="{B283EDB0-3A5C-4822-A19E-45A7DE1CC83D}" dt="2021-04-15T14:27:56.818" v="332" actId="26606"/>
          <ac:spMkLst>
            <pc:docMk/>
            <pc:sldMk cId="1444269704" sldId="264"/>
            <ac:spMk id="14" creationId="{BC4C4868-CB8F-4AF9-9CDB-8108F2C19B67}"/>
          </ac:spMkLst>
        </pc:spChg>
        <pc:spChg chg="add del">
          <ac:chgData name="jusus pereyra" userId="546db0a5baa883a9" providerId="LiveId" clId="{B283EDB0-3A5C-4822-A19E-45A7DE1CC83D}" dt="2021-04-15T14:27:56.818" v="332" actId="26606"/>
          <ac:spMkLst>
            <pc:docMk/>
            <pc:sldMk cId="1444269704" sldId="264"/>
            <ac:spMk id="16" creationId="{375E0459-6403-40CD-989D-56A4407CA12E}"/>
          </ac:spMkLst>
        </pc:spChg>
        <pc:spChg chg="add del">
          <ac:chgData name="jusus pereyra" userId="546db0a5baa883a9" providerId="LiveId" clId="{B283EDB0-3A5C-4822-A19E-45A7DE1CC83D}" dt="2021-04-15T14:27:56.818" v="332" actId="26606"/>
          <ac:spMkLst>
            <pc:docMk/>
            <pc:sldMk cId="1444269704" sldId="264"/>
            <ac:spMk id="18" creationId="{53E5B1A8-3AC9-4BD1-9BBC-78CA94F2D1BA}"/>
          </ac:spMkLst>
        </pc:spChg>
        <pc:spChg chg="add del">
          <ac:chgData name="jusus pereyra" userId="546db0a5baa883a9" providerId="LiveId" clId="{B283EDB0-3A5C-4822-A19E-45A7DE1CC83D}" dt="2021-04-15T14:27:58.484" v="334" actId="26606"/>
          <ac:spMkLst>
            <pc:docMk/>
            <pc:sldMk cId="1444269704" sldId="264"/>
            <ac:spMk id="20" creationId="{DE7FFD28-545C-4C88-A2E7-152FB234C92C}"/>
          </ac:spMkLst>
        </pc:spChg>
        <pc:spChg chg="add del">
          <ac:chgData name="jusus pereyra" userId="546db0a5baa883a9" providerId="LiveId" clId="{B283EDB0-3A5C-4822-A19E-45A7DE1CC83D}" dt="2021-04-15T14:28:04.955" v="336" actId="26606"/>
          <ac:spMkLst>
            <pc:docMk/>
            <pc:sldMk cId="1444269704" sldId="264"/>
            <ac:spMk id="22" creationId="{DE7FFD28-545C-4C88-A2E7-152FB234C92C}"/>
          </ac:spMkLst>
        </pc:spChg>
        <pc:spChg chg="add">
          <ac:chgData name="jusus pereyra" userId="546db0a5baa883a9" providerId="LiveId" clId="{B283EDB0-3A5C-4822-A19E-45A7DE1CC83D}" dt="2021-04-15T14:28:05.032" v="337" actId="26606"/>
          <ac:spMkLst>
            <pc:docMk/>
            <pc:sldMk cId="1444269704" sldId="264"/>
            <ac:spMk id="24" creationId="{1B15ED52-F352-441B-82BF-E0EA34836D08}"/>
          </ac:spMkLst>
        </pc:spChg>
        <pc:spChg chg="add">
          <ac:chgData name="jusus pereyra" userId="546db0a5baa883a9" providerId="LiveId" clId="{B283EDB0-3A5C-4822-A19E-45A7DE1CC83D}" dt="2021-04-15T14:28:05.032" v="337" actId="26606"/>
          <ac:spMkLst>
            <pc:docMk/>
            <pc:sldMk cId="1444269704" sldId="264"/>
            <ac:spMk id="25" creationId="{3B2E3793-BFE6-45A2-9B7B-E18844431C99}"/>
          </ac:spMkLst>
        </pc:spChg>
        <pc:spChg chg="add">
          <ac:chgData name="jusus pereyra" userId="546db0a5baa883a9" providerId="LiveId" clId="{B283EDB0-3A5C-4822-A19E-45A7DE1CC83D}" dt="2021-04-15T14:28:05.032" v="337" actId="26606"/>
          <ac:spMkLst>
            <pc:docMk/>
            <pc:sldMk cId="1444269704" sldId="264"/>
            <ac:spMk id="26" creationId="{BC4C4868-CB8F-4AF9-9CDB-8108F2C19B67}"/>
          </ac:spMkLst>
        </pc:spChg>
        <pc:spChg chg="add">
          <ac:chgData name="jusus pereyra" userId="546db0a5baa883a9" providerId="LiveId" clId="{B283EDB0-3A5C-4822-A19E-45A7DE1CC83D}" dt="2021-04-15T14:28:05.032" v="337" actId="26606"/>
          <ac:spMkLst>
            <pc:docMk/>
            <pc:sldMk cId="1444269704" sldId="264"/>
            <ac:spMk id="27" creationId="{375E0459-6403-40CD-989D-56A4407CA12E}"/>
          </ac:spMkLst>
        </pc:spChg>
        <pc:spChg chg="add">
          <ac:chgData name="jusus pereyra" userId="546db0a5baa883a9" providerId="LiveId" clId="{B283EDB0-3A5C-4822-A19E-45A7DE1CC83D}" dt="2021-04-15T14:28:05.032" v="337" actId="26606"/>
          <ac:spMkLst>
            <pc:docMk/>
            <pc:sldMk cId="1444269704" sldId="264"/>
            <ac:spMk id="28" creationId="{53E5B1A8-3AC9-4BD1-9BBC-78CA94F2D1BA}"/>
          </ac:spMkLst>
        </pc:spChg>
      </pc:sldChg>
      <pc:sldChg chg="addSp delSp modSp new mod setBg">
        <pc:chgData name="jusus pereyra" userId="546db0a5baa883a9" providerId="LiveId" clId="{B283EDB0-3A5C-4822-A19E-45A7DE1CC83D}" dt="2021-04-15T14:39:08.876" v="417" actId="26606"/>
        <pc:sldMkLst>
          <pc:docMk/>
          <pc:sldMk cId="2818170619" sldId="265"/>
        </pc:sldMkLst>
        <pc:spChg chg="mod">
          <ac:chgData name="jusus pereyra" userId="546db0a5baa883a9" providerId="LiveId" clId="{B283EDB0-3A5C-4822-A19E-45A7DE1CC83D}" dt="2021-04-15T14:39:08.876" v="417" actId="26606"/>
          <ac:spMkLst>
            <pc:docMk/>
            <pc:sldMk cId="2818170619" sldId="265"/>
            <ac:spMk id="2" creationId="{1E021236-2E30-4CFA-9B8A-FF2197566069}"/>
          </ac:spMkLst>
        </pc:spChg>
        <pc:spChg chg="del">
          <ac:chgData name="jusus pereyra" userId="546db0a5baa883a9" providerId="LiveId" clId="{B283EDB0-3A5C-4822-A19E-45A7DE1CC83D}" dt="2021-04-15T14:31:18.699" v="351"/>
          <ac:spMkLst>
            <pc:docMk/>
            <pc:sldMk cId="2818170619" sldId="265"/>
            <ac:spMk id="3" creationId="{5D34B623-645C-46C9-B30C-53FCB4CD225C}"/>
          </ac:spMkLst>
        </pc:spChg>
        <pc:spChg chg="add mod">
          <ac:chgData name="jusus pereyra" userId="546db0a5baa883a9" providerId="LiveId" clId="{B283EDB0-3A5C-4822-A19E-45A7DE1CC83D}" dt="2021-04-15T14:39:08.876" v="417" actId="26606"/>
          <ac:spMkLst>
            <pc:docMk/>
            <pc:sldMk cId="2818170619" sldId="265"/>
            <ac:spMk id="6" creationId="{98FA7201-9B80-435B-BF26-665483D703A0}"/>
          </ac:spMkLst>
        </pc:spChg>
        <pc:spChg chg="add del">
          <ac:chgData name="jusus pereyra" userId="546db0a5baa883a9" providerId="LiveId" clId="{B283EDB0-3A5C-4822-A19E-45A7DE1CC83D}" dt="2021-04-15T14:34:13.458" v="382"/>
          <ac:spMkLst>
            <pc:docMk/>
            <pc:sldMk cId="2818170619" sldId="265"/>
            <ac:spMk id="7" creationId="{78B64305-1F23-4543-9A17-693F1A4CE3D5}"/>
          </ac:spMkLst>
        </pc:spChg>
        <pc:spChg chg="add del mod">
          <ac:chgData name="jusus pereyra" userId="546db0a5baa883a9" providerId="LiveId" clId="{B283EDB0-3A5C-4822-A19E-45A7DE1CC83D}" dt="2021-04-15T14:34:12.811" v="381"/>
          <ac:spMkLst>
            <pc:docMk/>
            <pc:sldMk cId="2818170619" sldId="265"/>
            <ac:spMk id="8" creationId="{6CB123E7-D574-4F8B-A99B-027631EF49C9}"/>
          </ac:spMkLst>
        </pc:spChg>
        <pc:spChg chg="add mod">
          <ac:chgData name="jusus pereyra" userId="546db0a5baa883a9" providerId="LiveId" clId="{B283EDB0-3A5C-4822-A19E-45A7DE1CC83D}" dt="2021-04-15T14:34:41.329" v="386" actId="21"/>
          <ac:spMkLst>
            <pc:docMk/>
            <pc:sldMk cId="2818170619" sldId="265"/>
            <ac:spMk id="9" creationId="{86534C2D-9121-4CF0-A7A2-9806CB9166F0}"/>
          </ac:spMkLst>
        </pc:spChg>
        <pc:spChg chg="add">
          <ac:chgData name="jusus pereyra" userId="546db0a5baa883a9" providerId="LiveId" clId="{B283EDB0-3A5C-4822-A19E-45A7DE1CC83D}" dt="2021-04-15T14:39:08.876" v="417" actId="26606"/>
          <ac:spMkLst>
            <pc:docMk/>
            <pc:sldMk cId="2818170619" sldId="265"/>
            <ac:spMk id="14" creationId="{DE7FFD28-545C-4C88-A2E7-152FB234C92C}"/>
          </ac:spMkLst>
        </pc:spChg>
        <pc:graphicFrameChg chg="add del mod">
          <ac:chgData name="jusus pereyra" userId="546db0a5baa883a9" providerId="LiveId" clId="{B283EDB0-3A5C-4822-A19E-45A7DE1CC83D}" dt="2021-04-15T14:31:34.846" v="359" actId="478"/>
          <ac:graphicFrameMkLst>
            <pc:docMk/>
            <pc:sldMk cId="2818170619" sldId="265"/>
            <ac:graphicFrameMk id="4" creationId="{FA1C395D-19F7-4B2A-8105-792ACFEE9E08}"/>
          </ac:graphicFrameMkLst>
        </pc:graphicFrameChg>
      </pc:sldChg>
      <pc:sldChg chg="new del">
        <pc:chgData name="jusus pereyra" userId="546db0a5baa883a9" providerId="LiveId" clId="{B283EDB0-3A5C-4822-A19E-45A7DE1CC83D}" dt="2021-04-15T14:37:11.633" v="400" actId="2696"/>
        <pc:sldMkLst>
          <pc:docMk/>
          <pc:sldMk cId="640489120" sldId="266"/>
        </pc:sldMkLst>
      </pc:sldChg>
      <pc:sldChg chg="addSp delSp modSp new mod setBg">
        <pc:chgData name="jusus pereyra" userId="546db0a5baa883a9" providerId="LiveId" clId="{B283EDB0-3A5C-4822-A19E-45A7DE1CC83D}" dt="2021-04-15T14:39:15.764" v="418" actId="26606"/>
        <pc:sldMkLst>
          <pc:docMk/>
          <pc:sldMk cId="3036167828" sldId="266"/>
        </pc:sldMkLst>
        <pc:spChg chg="mo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2" creationId="{526FE4E2-AAE5-4825-80C4-E382E26EA663}"/>
          </ac:spMkLst>
        </pc:spChg>
        <pc:spChg chg="del">
          <ac:chgData name="jusus pereyra" userId="546db0a5baa883a9" providerId="LiveId" clId="{B283EDB0-3A5C-4822-A19E-45A7DE1CC83D}" dt="2021-04-15T14:38:28.428" v="407"/>
          <ac:spMkLst>
            <pc:docMk/>
            <pc:sldMk cId="3036167828" sldId="266"/>
            <ac:spMk id="3" creationId="{FDC3D630-6A93-4D2B-83D7-FEB4C5F6F7CE}"/>
          </ac:spMkLst>
        </pc:spChg>
        <pc:spChg chg="add del mod">
          <ac:chgData name="jusus pereyra" userId="546db0a5baa883a9" providerId="LiveId" clId="{B283EDB0-3A5C-4822-A19E-45A7DE1CC83D}" dt="2021-04-15T14:38:41.750" v="411" actId="478"/>
          <ac:spMkLst>
            <pc:docMk/>
            <pc:sldMk cId="3036167828" sldId="266"/>
            <ac:spMk id="4" creationId="{86E96385-4899-4B7C-82A5-3439E6FC721C}"/>
          </ac:spMkLst>
        </pc:spChg>
        <pc:spChg chg="add mo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5" creationId="{D84D6B14-8A50-4078-A37D-2EB507C6D272}"/>
          </ac:spMkLst>
        </pc:spChg>
        <pc:spChg chg="ad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10" creationId="{1B15ED52-F352-441B-82BF-E0EA34836D08}"/>
          </ac:spMkLst>
        </pc:spChg>
        <pc:spChg chg="ad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12" creationId="{3B2E3793-BFE6-45A2-9B7B-E18844431C99}"/>
          </ac:spMkLst>
        </pc:spChg>
        <pc:spChg chg="ad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14" creationId="{BC4C4868-CB8F-4AF9-9CDB-8108F2C19B67}"/>
          </ac:spMkLst>
        </pc:spChg>
        <pc:spChg chg="ad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16" creationId="{375E0459-6403-40CD-989D-56A4407CA12E}"/>
          </ac:spMkLst>
        </pc:spChg>
        <pc:spChg chg="ad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18" creationId="{53E5B1A8-3AC9-4BD1-9BBC-78CA94F2D1BA}"/>
          </ac:spMkLst>
        </pc:spChg>
      </pc:sldChg>
      <pc:sldChg chg="addSp delSp modSp new mod setBg">
        <pc:chgData name="jusus pereyra" userId="546db0a5baa883a9" providerId="LiveId" clId="{B283EDB0-3A5C-4822-A19E-45A7DE1CC83D}" dt="2021-04-15T14:43:58.455" v="459"/>
        <pc:sldMkLst>
          <pc:docMk/>
          <pc:sldMk cId="1551683481" sldId="267"/>
        </pc:sldMkLst>
        <pc:spChg chg="mod">
          <ac:chgData name="jusus pereyra" userId="546db0a5baa883a9" providerId="LiveId" clId="{B283EDB0-3A5C-4822-A19E-45A7DE1CC83D}" dt="2021-04-15T14:43:36.830" v="456" actId="26606"/>
          <ac:spMkLst>
            <pc:docMk/>
            <pc:sldMk cId="1551683481" sldId="267"/>
            <ac:spMk id="2" creationId="{854EFFD0-1057-4CAC-9527-146B818989BE}"/>
          </ac:spMkLst>
        </pc:spChg>
        <pc:spChg chg="del">
          <ac:chgData name="jusus pereyra" userId="546db0a5baa883a9" providerId="LiveId" clId="{B283EDB0-3A5C-4822-A19E-45A7DE1CC83D}" dt="2021-04-15T14:40:25.633" v="425"/>
          <ac:spMkLst>
            <pc:docMk/>
            <pc:sldMk cId="1551683481" sldId="267"/>
            <ac:spMk id="3" creationId="{13A5C358-B062-4E51-87A1-918C5A3935BC}"/>
          </ac:spMkLst>
        </pc:spChg>
        <pc:spChg chg="add del mod">
          <ac:chgData name="jusus pereyra" userId="546db0a5baa883a9" providerId="LiveId" clId="{B283EDB0-3A5C-4822-A19E-45A7DE1CC83D}" dt="2021-04-15T14:40:36.782" v="427" actId="478"/>
          <ac:spMkLst>
            <pc:docMk/>
            <pc:sldMk cId="1551683481" sldId="267"/>
            <ac:spMk id="4" creationId="{32B47586-6029-451B-806C-7BAD64D0CB45}"/>
          </ac:spMkLst>
        </pc:spChg>
        <pc:spChg chg="add mod">
          <ac:chgData name="jusus pereyra" userId="546db0a5baa883a9" providerId="LiveId" clId="{B283EDB0-3A5C-4822-A19E-45A7DE1CC83D}" dt="2021-04-15T14:43:52.160" v="457" actId="14100"/>
          <ac:spMkLst>
            <pc:docMk/>
            <pc:sldMk cId="1551683481" sldId="267"/>
            <ac:spMk id="5" creationId="{6C144FEC-88E1-4278-8C48-BBB5093FF7BD}"/>
          </ac:spMkLst>
        </pc:spChg>
        <pc:spChg chg="add del mod">
          <ac:chgData name="jusus pereyra" userId="546db0a5baa883a9" providerId="LiveId" clId="{B283EDB0-3A5C-4822-A19E-45A7DE1CC83D}" dt="2021-04-15T14:41:31.031" v="435"/>
          <ac:spMkLst>
            <pc:docMk/>
            <pc:sldMk cId="1551683481" sldId="267"/>
            <ac:spMk id="7" creationId="{653FDCA5-8E36-4A03-B4D1-677FD07DAEC0}"/>
          </ac:spMkLst>
        </pc:spChg>
        <pc:spChg chg="add del mod">
          <ac:chgData name="jusus pereyra" userId="546db0a5baa883a9" providerId="LiveId" clId="{B283EDB0-3A5C-4822-A19E-45A7DE1CC83D}" dt="2021-04-15T14:41:57.139" v="439"/>
          <ac:spMkLst>
            <pc:docMk/>
            <pc:sldMk cId="1551683481" sldId="267"/>
            <ac:spMk id="9" creationId="{B3BE4FA4-7FC8-4A3D-A50B-464D5A055BB4}"/>
          </ac:spMkLst>
        </pc:spChg>
        <pc:spChg chg="add del mod">
          <ac:chgData name="jusus pereyra" userId="546db0a5baa883a9" providerId="LiveId" clId="{B283EDB0-3A5C-4822-A19E-45A7DE1CC83D}" dt="2021-04-15T14:42:28.785" v="442" actId="478"/>
          <ac:spMkLst>
            <pc:docMk/>
            <pc:sldMk cId="1551683481" sldId="267"/>
            <ac:spMk id="10" creationId="{A9A13D8C-E1AE-4D10-B294-A5C8ED5DD933}"/>
          </ac:spMkLst>
        </pc:spChg>
        <pc:spChg chg="add del mod">
          <ac:chgData name="jusus pereyra" userId="546db0a5baa883a9" providerId="LiveId" clId="{B283EDB0-3A5C-4822-A19E-45A7DE1CC83D}" dt="2021-04-15T14:43:58.455" v="459"/>
          <ac:spMkLst>
            <pc:docMk/>
            <pc:sldMk cId="1551683481" sldId="267"/>
            <ac:spMk id="11" creationId="{54060481-2339-49F4-9AFF-BD9554C6EA03}"/>
          </ac:spMkLst>
        </pc:spChg>
        <pc:spChg chg="add">
          <ac:chgData name="jusus pereyra" userId="546db0a5baa883a9" providerId="LiveId" clId="{B283EDB0-3A5C-4822-A19E-45A7DE1CC83D}" dt="2021-04-15T14:43:36.830" v="456" actId="26606"/>
          <ac:spMkLst>
            <pc:docMk/>
            <pc:sldMk cId="1551683481" sldId="267"/>
            <ac:spMk id="16" creationId="{70DFC902-7D23-471A-B557-B6B6917D7A0D}"/>
          </ac:spMkLst>
        </pc:spChg>
        <pc:spChg chg="add">
          <ac:chgData name="jusus pereyra" userId="546db0a5baa883a9" providerId="LiveId" clId="{B283EDB0-3A5C-4822-A19E-45A7DE1CC83D}" dt="2021-04-15T14:43:36.830" v="456" actId="26606"/>
          <ac:spMkLst>
            <pc:docMk/>
            <pc:sldMk cId="1551683481" sldId="267"/>
            <ac:spMk id="18" creationId="{A55D5633-D557-4DCA-982C-FF36EB7A1C00}"/>
          </ac:spMkLst>
        </pc:spChg>
        <pc:spChg chg="add">
          <ac:chgData name="jusus pereyra" userId="546db0a5baa883a9" providerId="LiveId" clId="{B283EDB0-3A5C-4822-A19E-45A7DE1CC83D}" dt="2021-04-15T14:43:36.830" v="456" actId="26606"/>
          <ac:spMkLst>
            <pc:docMk/>
            <pc:sldMk cId="1551683481" sldId="267"/>
            <ac:spMk id="20" creationId="{450D3AD2-FA80-415F-A9CE-54D884561CD7}"/>
          </ac:spMkLst>
        </pc:spChg>
        <pc:graphicFrameChg chg="add del mod">
          <ac:chgData name="jusus pereyra" userId="546db0a5baa883a9" providerId="LiveId" clId="{B283EDB0-3A5C-4822-A19E-45A7DE1CC83D}" dt="2021-04-15T14:41:31.031" v="435"/>
          <ac:graphicFrameMkLst>
            <pc:docMk/>
            <pc:sldMk cId="1551683481" sldId="267"/>
            <ac:graphicFrameMk id="6" creationId="{5B0235EE-65D7-40F2-AA22-D98AA04213B2}"/>
          </ac:graphicFrameMkLst>
        </pc:graphicFrameChg>
        <pc:graphicFrameChg chg="add del mod">
          <ac:chgData name="jusus pereyra" userId="546db0a5baa883a9" providerId="LiveId" clId="{B283EDB0-3A5C-4822-A19E-45A7DE1CC83D}" dt="2021-04-15T14:41:57.139" v="439"/>
          <ac:graphicFrameMkLst>
            <pc:docMk/>
            <pc:sldMk cId="1551683481" sldId="267"/>
            <ac:graphicFrameMk id="8" creationId="{2DDED696-7923-4B44-9858-F6D2CDC9EE0C}"/>
          </ac:graphicFrameMkLst>
        </pc:graphicFrameChg>
      </pc:sldChg>
      <pc:sldChg chg="addSp delSp modSp new mod setBg">
        <pc:chgData name="jusus pereyra" userId="546db0a5baa883a9" providerId="LiveId" clId="{B283EDB0-3A5C-4822-A19E-45A7DE1CC83D}" dt="2021-04-15T14:53:48.327" v="507" actId="20577"/>
        <pc:sldMkLst>
          <pc:docMk/>
          <pc:sldMk cId="3114716414" sldId="268"/>
        </pc:sldMkLst>
        <pc:spChg chg="mod">
          <ac:chgData name="jusus pereyra" userId="546db0a5baa883a9" providerId="LiveId" clId="{B283EDB0-3A5C-4822-A19E-45A7DE1CC83D}" dt="2021-04-15T14:47:52.992" v="490" actId="26606"/>
          <ac:spMkLst>
            <pc:docMk/>
            <pc:sldMk cId="3114716414" sldId="268"/>
            <ac:spMk id="2" creationId="{41D427DF-973F-4942-9BDA-DCB2C4591D56}"/>
          </ac:spMkLst>
        </pc:spChg>
        <pc:spChg chg="mod">
          <ac:chgData name="jusus pereyra" userId="546db0a5baa883a9" providerId="LiveId" clId="{B283EDB0-3A5C-4822-A19E-45A7DE1CC83D}" dt="2021-04-15T14:53:48.327" v="507" actId="20577"/>
          <ac:spMkLst>
            <pc:docMk/>
            <pc:sldMk cId="3114716414" sldId="268"/>
            <ac:spMk id="3" creationId="{B9813D88-8B37-49CC-805B-5724FCA8D4DF}"/>
          </ac:spMkLst>
        </pc:spChg>
        <pc:spChg chg="add del mod">
          <ac:chgData name="jusus pereyra" userId="546db0a5baa883a9" providerId="LiveId" clId="{B283EDB0-3A5C-4822-A19E-45A7DE1CC83D}" dt="2021-04-15T14:46:35.055" v="475" actId="478"/>
          <ac:spMkLst>
            <pc:docMk/>
            <pc:sldMk cId="3114716414" sldId="268"/>
            <ac:spMk id="4" creationId="{D3D6B8A2-69E0-4802-9261-19A91C4DBD96}"/>
          </ac:spMkLst>
        </pc:spChg>
        <pc:spChg chg="add">
          <ac:chgData name="jusus pereyra" userId="546db0a5baa883a9" providerId="LiveId" clId="{B283EDB0-3A5C-4822-A19E-45A7DE1CC83D}" dt="2021-04-15T14:47:52.992" v="490" actId="26606"/>
          <ac:spMkLst>
            <pc:docMk/>
            <pc:sldMk cId="3114716414" sldId="268"/>
            <ac:spMk id="72" creationId="{4B6ECB93-D7FF-4F09-A8ED-D4588EE7C7DA}"/>
          </ac:spMkLst>
        </pc:spChg>
        <pc:spChg chg="add">
          <ac:chgData name="jusus pereyra" userId="546db0a5baa883a9" providerId="LiveId" clId="{B283EDB0-3A5C-4822-A19E-45A7DE1CC83D}" dt="2021-04-15T14:47:52.992" v="490" actId="26606"/>
          <ac:spMkLst>
            <pc:docMk/>
            <pc:sldMk cId="3114716414" sldId="268"/>
            <ac:spMk id="74" creationId="{EBF87945-A001-489F-9D9B-7D9435F0B9CA}"/>
          </ac:spMkLst>
        </pc:spChg>
        <pc:picChg chg="add mod">
          <ac:chgData name="jusus pereyra" userId="546db0a5baa883a9" providerId="LiveId" clId="{B283EDB0-3A5C-4822-A19E-45A7DE1CC83D}" dt="2021-04-15T14:48:02.024" v="492" actId="962"/>
          <ac:picMkLst>
            <pc:docMk/>
            <pc:sldMk cId="3114716414" sldId="268"/>
            <ac:picMk id="8195" creationId="{EC8930B0-E316-46D6-90BF-FD51B950E9EF}"/>
          </ac:picMkLst>
        </pc:picChg>
      </pc:sldChg>
      <pc:sldChg chg="addSp delSp modSp new mod setBg">
        <pc:chgData name="jusus pereyra" userId="546db0a5baa883a9" providerId="LiveId" clId="{B283EDB0-3A5C-4822-A19E-45A7DE1CC83D}" dt="2021-04-15T14:58:59.583" v="528" actId="26606"/>
        <pc:sldMkLst>
          <pc:docMk/>
          <pc:sldMk cId="1282712616" sldId="269"/>
        </pc:sldMkLst>
        <pc:spChg chg="mod">
          <ac:chgData name="jusus pereyra" userId="546db0a5baa883a9" providerId="LiveId" clId="{B283EDB0-3A5C-4822-A19E-45A7DE1CC83D}" dt="2021-04-15T14:58:59.583" v="528" actId="26606"/>
          <ac:spMkLst>
            <pc:docMk/>
            <pc:sldMk cId="1282712616" sldId="269"/>
            <ac:spMk id="2" creationId="{1542D321-87C7-4A82-BBE8-BDCC964CD5C9}"/>
          </ac:spMkLst>
        </pc:spChg>
        <pc:spChg chg="del">
          <ac:chgData name="jusus pereyra" userId="546db0a5baa883a9" providerId="LiveId" clId="{B283EDB0-3A5C-4822-A19E-45A7DE1CC83D}" dt="2021-04-15T14:54:48.149" v="513"/>
          <ac:spMkLst>
            <pc:docMk/>
            <pc:sldMk cId="1282712616" sldId="269"/>
            <ac:spMk id="3" creationId="{F98A1E6D-63EF-4D34-85B5-B6DB4483EDB9}"/>
          </ac:spMkLst>
        </pc:spChg>
        <pc:spChg chg="add del mod">
          <ac:chgData name="jusus pereyra" userId="546db0a5baa883a9" providerId="LiveId" clId="{B283EDB0-3A5C-4822-A19E-45A7DE1CC83D}" dt="2021-04-15T14:58:20.046" v="516"/>
          <ac:spMkLst>
            <pc:docMk/>
            <pc:sldMk cId="1282712616" sldId="269"/>
            <ac:spMk id="4" creationId="{2FDF1096-6914-4A0C-AA97-7225363E5033}"/>
          </ac:spMkLst>
        </pc:spChg>
        <pc:spChg chg="add del mod">
          <ac:chgData name="jusus pereyra" userId="546db0a5baa883a9" providerId="LiveId" clId="{B283EDB0-3A5C-4822-A19E-45A7DE1CC83D}" dt="2021-04-15T14:58:39.746" v="522" actId="478"/>
          <ac:spMkLst>
            <pc:docMk/>
            <pc:sldMk cId="1282712616" sldId="269"/>
            <ac:spMk id="5" creationId="{4AD62FD8-19D4-4968-89FC-E4FEAE48D8A0}"/>
          </ac:spMkLst>
        </pc:spChg>
        <pc:spChg chg="add mod">
          <ac:chgData name="jusus pereyra" userId="546db0a5baa883a9" providerId="LiveId" clId="{B283EDB0-3A5C-4822-A19E-45A7DE1CC83D}" dt="2021-04-15T14:58:59.583" v="528" actId="26606"/>
          <ac:spMkLst>
            <pc:docMk/>
            <pc:sldMk cId="1282712616" sldId="269"/>
            <ac:spMk id="7" creationId="{DC144DE3-F3DF-4E8D-95DF-F8A20162296B}"/>
          </ac:spMkLst>
        </pc:spChg>
        <pc:spChg chg="add del">
          <ac:chgData name="jusus pereyra" userId="546db0a5baa883a9" providerId="LiveId" clId="{B283EDB0-3A5C-4822-A19E-45A7DE1CC83D}" dt="2021-04-15T14:58:59.552" v="527" actId="26606"/>
          <ac:spMkLst>
            <pc:docMk/>
            <pc:sldMk cId="1282712616" sldId="269"/>
            <ac:spMk id="12" creationId="{70DFC902-7D23-471A-B557-B6B6917D7A0D}"/>
          </ac:spMkLst>
        </pc:spChg>
        <pc:spChg chg="add del">
          <ac:chgData name="jusus pereyra" userId="546db0a5baa883a9" providerId="LiveId" clId="{B283EDB0-3A5C-4822-A19E-45A7DE1CC83D}" dt="2021-04-15T14:58:59.552" v="527" actId="26606"/>
          <ac:spMkLst>
            <pc:docMk/>
            <pc:sldMk cId="1282712616" sldId="269"/>
            <ac:spMk id="14" creationId="{A55D5633-D557-4DCA-982C-FF36EB7A1C00}"/>
          </ac:spMkLst>
        </pc:spChg>
        <pc:spChg chg="add del">
          <ac:chgData name="jusus pereyra" userId="546db0a5baa883a9" providerId="LiveId" clId="{B283EDB0-3A5C-4822-A19E-45A7DE1CC83D}" dt="2021-04-15T14:58:59.552" v="527" actId="26606"/>
          <ac:spMkLst>
            <pc:docMk/>
            <pc:sldMk cId="1282712616" sldId="269"/>
            <ac:spMk id="16" creationId="{450D3AD2-FA80-415F-A9CE-54D884561CD7}"/>
          </ac:spMkLst>
        </pc:spChg>
        <pc:spChg chg="add">
          <ac:chgData name="jusus pereyra" userId="546db0a5baa883a9" providerId="LiveId" clId="{B283EDB0-3A5C-4822-A19E-45A7DE1CC83D}" dt="2021-04-15T14:58:59.583" v="528" actId="26606"/>
          <ac:spMkLst>
            <pc:docMk/>
            <pc:sldMk cId="1282712616" sldId="269"/>
            <ac:spMk id="18" creationId="{DE7FFD28-545C-4C88-A2E7-152FB234C92C}"/>
          </ac:spMkLst>
        </pc:spChg>
      </pc:sldChg>
      <pc:sldChg chg="addSp delSp modSp new mod setBg">
        <pc:chgData name="jusus pereyra" userId="546db0a5baa883a9" providerId="LiveId" clId="{B283EDB0-3A5C-4822-A19E-45A7DE1CC83D}" dt="2021-04-15T15:02:19.580" v="576" actId="27636"/>
        <pc:sldMkLst>
          <pc:docMk/>
          <pc:sldMk cId="2800019815" sldId="270"/>
        </pc:sldMkLst>
        <pc:spChg chg="mod">
          <ac:chgData name="jusus pereyra" userId="546db0a5baa883a9" providerId="LiveId" clId="{B283EDB0-3A5C-4822-A19E-45A7DE1CC83D}" dt="2021-04-15T15:02:15.286" v="573" actId="26606"/>
          <ac:spMkLst>
            <pc:docMk/>
            <pc:sldMk cId="2800019815" sldId="270"/>
            <ac:spMk id="2" creationId="{501E9DAC-BBD0-4901-BF2C-BE771722787F}"/>
          </ac:spMkLst>
        </pc:spChg>
        <pc:spChg chg="mod">
          <ac:chgData name="jusus pereyra" userId="546db0a5baa883a9" providerId="LiveId" clId="{B283EDB0-3A5C-4822-A19E-45A7DE1CC83D}" dt="2021-04-15T15:02:19.580" v="576" actId="27636"/>
          <ac:spMkLst>
            <pc:docMk/>
            <pc:sldMk cId="2800019815" sldId="270"/>
            <ac:spMk id="3" creationId="{E06A288A-BD8B-46FB-87F3-33D596A2E30B}"/>
          </ac:spMkLst>
        </pc:spChg>
        <pc:spChg chg="add mod ord">
          <ac:chgData name="jusus pereyra" userId="546db0a5baa883a9" providerId="LiveId" clId="{B283EDB0-3A5C-4822-A19E-45A7DE1CC83D}" dt="2021-04-15T15:02:15.286" v="573" actId="26606"/>
          <ac:spMkLst>
            <pc:docMk/>
            <pc:sldMk cId="2800019815" sldId="270"/>
            <ac:spMk id="4" creationId="{0C7C7073-6411-4DF6-9349-7F2A94ECC739}"/>
          </ac:spMkLst>
        </pc:spChg>
        <pc:spChg chg="add del">
          <ac:chgData name="jusus pereyra" userId="546db0a5baa883a9" providerId="LiveId" clId="{B283EDB0-3A5C-4822-A19E-45A7DE1CC83D}" dt="2021-04-15T15:00:55.850" v="552" actId="26606"/>
          <ac:spMkLst>
            <pc:docMk/>
            <pc:sldMk cId="2800019815" sldId="270"/>
            <ac:spMk id="71" creationId="{4B6ECB93-D7FF-4F09-A8ED-D4588EE7C7DA}"/>
          </ac:spMkLst>
        </pc:spChg>
        <pc:spChg chg="add del">
          <ac:chgData name="jusus pereyra" userId="546db0a5baa883a9" providerId="LiveId" clId="{B283EDB0-3A5C-4822-A19E-45A7DE1CC83D}" dt="2021-04-15T15:00:55.850" v="552" actId="26606"/>
          <ac:spMkLst>
            <pc:docMk/>
            <pc:sldMk cId="2800019815" sldId="270"/>
            <ac:spMk id="73" creationId="{EBF87945-A001-489F-9D9B-7D9435F0B9CA}"/>
          </ac:spMkLst>
        </pc:spChg>
        <pc:spChg chg="add del">
          <ac:chgData name="jusus pereyra" userId="546db0a5baa883a9" providerId="LiveId" clId="{B283EDB0-3A5C-4822-A19E-45A7DE1CC83D}" dt="2021-04-15T15:02:09.213" v="570" actId="26606"/>
          <ac:spMkLst>
            <pc:docMk/>
            <pc:sldMk cId="2800019815" sldId="270"/>
            <ac:spMk id="74" creationId="{15ADDFE1-D1CF-47D6-A56D-A1DFD83299F2}"/>
          </ac:spMkLst>
        </pc:spChg>
        <pc:spChg chg="add del">
          <ac:chgData name="jusus pereyra" userId="546db0a5baa883a9" providerId="LiveId" clId="{B283EDB0-3A5C-4822-A19E-45A7DE1CC83D}" dt="2021-04-15T15:02:09.213" v="570" actId="26606"/>
          <ac:spMkLst>
            <pc:docMk/>
            <pc:sldMk cId="2800019815" sldId="270"/>
            <ac:spMk id="76" creationId="{EBF87945-A001-489F-9D9B-7D9435F0B9CA}"/>
          </ac:spMkLst>
        </pc:spChg>
        <pc:spChg chg="add del">
          <ac:chgData name="jusus pereyra" userId="546db0a5baa883a9" providerId="LiveId" clId="{B283EDB0-3A5C-4822-A19E-45A7DE1CC83D}" dt="2021-04-15T15:02:15.255" v="572" actId="26606"/>
          <ac:spMkLst>
            <pc:docMk/>
            <pc:sldMk cId="2800019815" sldId="270"/>
            <ac:spMk id="10247" creationId="{4B6ECB93-D7FF-4F09-A8ED-D4588EE7C7DA}"/>
          </ac:spMkLst>
        </pc:spChg>
        <pc:spChg chg="add del">
          <ac:chgData name="jusus pereyra" userId="546db0a5baa883a9" providerId="LiveId" clId="{B283EDB0-3A5C-4822-A19E-45A7DE1CC83D}" dt="2021-04-15T15:02:15.255" v="572" actId="26606"/>
          <ac:spMkLst>
            <pc:docMk/>
            <pc:sldMk cId="2800019815" sldId="270"/>
            <ac:spMk id="10248" creationId="{EBF87945-A001-489F-9D9B-7D9435F0B9CA}"/>
          </ac:spMkLst>
        </pc:spChg>
        <pc:spChg chg="add">
          <ac:chgData name="jusus pereyra" userId="546db0a5baa883a9" providerId="LiveId" clId="{B283EDB0-3A5C-4822-A19E-45A7DE1CC83D}" dt="2021-04-15T15:02:15.286" v="573" actId="26606"/>
          <ac:spMkLst>
            <pc:docMk/>
            <pc:sldMk cId="2800019815" sldId="270"/>
            <ac:spMk id="10250" creationId="{15ADDFE1-D1CF-47D6-A56D-A1DFD83299F2}"/>
          </ac:spMkLst>
        </pc:spChg>
        <pc:spChg chg="add">
          <ac:chgData name="jusus pereyra" userId="546db0a5baa883a9" providerId="LiveId" clId="{B283EDB0-3A5C-4822-A19E-45A7DE1CC83D}" dt="2021-04-15T15:02:15.286" v="573" actId="26606"/>
          <ac:spMkLst>
            <pc:docMk/>
            <pc:sldMk cId="2800019815" sldId="270"/>
            <ac:spMk id="10251" creationId="{EBF87945-A001-489F-9D9B-7D9435F0B9CA}"/>
          </ac:spMkLst>
        </pc:spChg>
        <pc:picChg chg="add del mod">
          <ac:chgData name="jusus pereyra" userId="546db0a5baa883a9" providerId="LiveId" clId="{B283EDB0-3A5C-4822-A19E-45A7DE1CC83D}" dt="2021-04-15T15:00:57.413" v="554"/>
          <ac:picMkLst>
            <pc:docMk/>
            <pc:sldMk cId="2800019815" sldId="270"/>
            <ac:picMk id="10242" creationId="{97ADFF5D-17F2-482A-84DF-1A4C83AF758C}"/>
          </ac:picMkLst>
        </pc:picChg>
        <pc:picChg chg="add mod">
          <ac:chgData name="jusus pereyra" userId="546db0a5baa883a9" providerId="LiveId" clId="{B283EDB0-3A5C-4822-A19E-45A7DE1CC83D}" dt="2021-04-15T15:02:15.286" v="573" actId="26606"/>
          <ac:picMkLst>
            <pc:docMk/>
            <pc:sldMk cId="2800019815" sldId="270"/>
            <ac:picMk id="10245" creationId="{1E3D2090-7F7C-4CC5-A6D4-21D107DF28B2}"/>
          </ac:picMkLst>
        </pc:picChg>
      </pc:sldChg>
      <pc:sldChg chg="addSp modSp new mod setBg">
        <pc:chgData name="jusus pereyra" userId="546db0a5baa883a9" providerId="LiveId" clId="{B283EDB0-3A5C-4822-A19E-45A7DE1CC83D}" dt="2021-04-15T15:04:40.698" v="593" actId="20577"/>
        <pc:sldMkLst>
          <pc:docMk/>
          <pc:sldMk cId="1338684022" sldId="271"/>
        </pc:sldMkLst>
        <pc:spChg chg="mod">
          <ac:chgData name="jusus pereyra" userId="546db0a5baa883a9" providerId="LiveId" clId="{B283EDB0-3A5C-4822-A19E-45A7DE1CC83D}" dt="2021-04-15T15:04:40.698" v="593" actId="20577"/>
          <ac:spMkLst>
            <pc:docMk/>
            <pc:sldMk cId="1338684022" sldId="271"/>
            <ac:spMk id="2" creationId="{D8D80B06-0265-4A77-BF93-24EC47110956}"/>
          </ac:spMkLst>
        </pc:spChg>
        <pc:spChg chg="mod">
          <ac:chgData name="jusus pereyra" userId="546db0a5baa883a9" providerId="LiveId" clId="{B283EDB0-3A5C-4822-A19E-45A7DE1CC83D}" dt="2021-04-15T15:03:48.730" v="590" actId="26606"/>
          <ac:spMkLst>
            <pc:docMk/>
            <pc:sldMk cId="1338684022" sldId="271"/>
            <ac:spMk id="3" creationId="{894496DE-2485-48DE-AAFB-2F22D44844DE}"/>
          </ac:spMkLst>
        </pc:spChg>
        <pc:spChg chg="add">
          <ac:chgData name="jusus pereyra" userId="546db0a5baa883a9" providerId="LiveId" clId="{B283EDB0-3A5C-4822-A19E-45A7DE1CC83D}" dt="2021-04-15T15:03:48.730" v="590" actId="26606"/>
          <ac:spMkLst>
            <pc:docMk/>
            <pc:sldMk cId="1338684022" sldId="271"/>
            <ac:spMk id="71" creationId="{15ADDFE1-D1CF-47D6-A56D-A1DFD83299F2}"/>
          </ac:spMkLst>
        </pc:spChg>
        <pc:spChg chg="add">
          <ac:chgData name="jusus pereyra" userId="546db0a5baa883a9" providerId="LiveId" clId="{B283EDB0-3A5C-4822-A19E-45A7DE1CC83D}" dt="2021-04-15T15:03:48.730" v="590" actId="26606"/>
          <ac:spMkLst>
            <pc:docMk/>
            <pc:sldMk cId="1338684022" sldId="271"/>
            <ac:spMk id="73" creationId="{EBF87945-A001-489F-9D9B-7D9435F0B9CA}"/>
          </ac:spMkLst>
        </pc:spChg>
        <pc:picChg chg="add mod">
          <ac:chgData name="jusus pereyra" userId="546db0a5baa883a9" providerId="LiveId" clId="{B283EDB0-3A5C-4822-A19E-45A7DE1CC83D}" dt="2021-04-15T15:03:51.962" v="592" actId="962"/>
          <ac:picMkLst>
            <pc:docMk/>
            <pc:sldMk cId="1338684022" sldId="271"/>
            <ac:picMk id="11266" creationId="{DB16136B-4F1B-47E6-88DF-27D66F664734}"/>
          </ac:picMkLst>
        </pc:picChg>
      </pc:sldChg>
      <pc:sldChg chg="addSp delSp modSp new mod setBg">
        <pc:chgData name="jusus pereyra" userId="546db0a5baa883a9" providerId="LiveId" clId="{B283EDB0-3A5C-4822-A19E-45A7DE1CC83D}" dt="2021-04-15T15:08:59.118" v="631" actId="26606"/>
        <pc:sldMkLst>
          <pc:docMk/>
          <pc:sldMk cId="3149521817" sldId="272"/>
        </pc:sldMkLst>
        <pc:spChg chg="mod">
          <ac:chgData name="jusus pereyra" userId="546db0a5baa883a9" providerId="LiveId" clId="{B283EDB0-3A5C-4822-A19E-45A7DE1CC83D}" dt="2021-04-15T15:08:59.118" v="631" actId="26606"/>
          <ac:spMkLst>
            <pc:docMk/>
            <pc:sldMk cId="3149521817" sldId="272"/>
            <ac:spMk id="2" creationId="{95D65F23-F142-4FC0-9AA9-F5C3B4D6E391}"/>
          </ac:spMkLst>
        </pc:spChg>
        <pc:spChg chg="mod">
          <ac:chgData name="jusus pereyra" userId="546db0a5baa883a9" providerId="LiveId" clId="{B283EDB0-3A5C-4822-A19E-45A7DE1CC83D}" dt="2021-04-15T15:08:59.118" v="631" actId="26606"/>
          <ac:spMkLst>
            <pc:docMk/>
            <pc:sldMk cId="3149521817" sldId="272"/>
            <ac:spMk id="3" creationId="{18EED57E-5AD1-4C50-93A4-0A2FCCBB1A1B}"/>
          </ac:spMkLst>
        </pc:spChg>
        <pc:spChg chg="add del mod">
          <ac:chgData name="jusus pereyra" userId="546db0a5baa883a9" providerId="LiveId" clId="{B283EDB0-3A5C-4822-A19E-45A7DE1CC83D}" dt="2021-04-15T15:06:50.541" v="603" actId="478"/>
          <ac:spMkLst>
            <pc:docMk/>
            <pc:sldMk cId="3149521817" sldId="272"/>
            <ac:spMk id="4" creationId="{98ECD62A-B17C-45EA-8861-044F36C1E60D}"/>
          </ac:spMkLst>
        </pc:spChg>
        <pc:spChg chg="add">
          <ac:chgData name="jusus pereyra" userId="546db0a5baa883a9" providerId="LiveId" clId="{B283EDB0-3A5C-4822-A19E-45A7DE1CC83D}" dt="2021-04-15T15:08:59.118" v="631" actId="26606"/>
          <ac:spMkLst>
            <pc:docMk/>
            <pc:sldMk cId="3149521817" sldId="272"/>
            <ac:spMk id="8" creationId="{DE7FFD28-545C-4C88-A2E7-152FB234C92C}"/>
          </ac:spMkLst>
        </pc:spChg>
      </pc:sldChg>
      <pc:sldChg chg="addSp delSp modSp new mod setBg">
        <pc:chgData name="jusus pereyra" userId="546db0a5baa883a9" providerId="LiveId" clId="{B283EDB0-3A5C-4822-A19E-45A7DE1CC83D}" dt="2021-04-15T15:08:39.472" v="630" actId="26606"/>
        <pc:sldMkLst>
          <pc:docMk/>
          <pc:sldMk cId="553960918" sldId="273"/>
        </pc:sldMkLst>
        <pc:spChg chg="mod">
          <ac:chgData name="jusus pereyra" userId="546db0a5baa883a9" providerId="LiveId" clId="{B283EDB0-3A5C-4822-A19E-45A7DE1CC83D}" dt="2021-04-15T15:08:39.472" v="630" actId="26606"/>
          <ac:spMkLst>
            <pc:docMk/>
            <pc:sldMk cId="553960918" sldId="273"/>
            <ac:spMk id="2" creationId="{CECE5B4C-356E-4BDE-9990-098C2AA211E7}"/>
          </ac:spMkLst>
        </pc:spChg>
        <pc:spChg chg="del">
          <ac:chgData name="jusus pereyra" userId="546db0a5baa883a9" providerId="LiveId" clId="{B283EDB0-3A5C-4822-A19E-45A7DE1CC83D}" dt="2021-04-15T15:07:53.745" v="616"/>
          <ac:spMkLst>
            <pc:docMk/>
            <pc:sldMk cId="553960918" sldId="273"/>
            <ac:spMk id="3" creationId="{09A35F27-9A2D-433A-A4C4-322E2478D3CB}"/>
          </ac:spMkLst>
        </pc:spChg>
        <pc:spChg chg="add del mod">
          <ac:chgData name="jusus pereyra" userId="546db0a5baa883a9" providerId="LiveId" clId="{B283EDB0-3A5C-4822-A19E-45A7DE1CC83D}" dt="2021-04-15T15:08:09.436" v="619" actId="478"/>
          <ac:spMkLst>
            <pc:docMk/>
            <pc:sldMk cId="553960918" sldId="273"/>
            <ac:spMk id="4" creationId="{AE8FE206-EB5D-4AC0-887A-49C4BB0C13D2}"/>
          </ac:spMkLst>
        </pc:spChg>
        <pc:spChg chg="add mod">
          <ac:chgData name="jusus pereyra" userId="546db0a5baa883a9" providerId="LiveId" clId="{B283EDB0-3A5C-4822-A19E-45A7DE1CC83D}" dt="2021-04-15T15:08:39.472" v="630" actId="26606"/>
          <ac:spMkLst>
            <pc:docMk/>
            <pc:sldMk cId="553960918" sldId="273"/>
            <ac:spMk id="5" creationId="{A9804FA3-CEBF-46DE-88CC-40E6731969DB}"/>
          </ac:spMkLst>
        </pc:spChg>
        <pc:spChg chg="add">
          <ac:chgData name="jusus pereyra" userId="546db0a5baa883a9" providerId="LiveId" clId="{B283EDB0-3A5C-4822-A19E-45A7DE1CC83D}" dt="2021-04-15T15:08:39.472" v="630" actId="26606"/>
          <ac:spMkLst>
            <pc:docMk/>
            <pc:sldMk cId="553960918" sldId="273"/>
            <ac:spMk id="10" creationId="{DE7FFD28-545C-4C88-A2E7-152FB234C9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64EE5-DCD1-4547-B937-C0582FCF3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0D736D-E8A7-43ED-AFEA-C5F55E024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8AE04-AB80-4821-B197-049162DF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3C2946-A33B-47E3-B648-BCEA344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79B27-BDCF-4A17-A4AD-7BF7F8EA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23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535FA-87B0-4B7A-A5ED-E1E1599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5EC5D2-C9A4-49F5-BD3E-57F64DB4D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664EDB-BF4B-450B-8342-AED4D61B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B46F36-3862-41E5-A8F1-40A7CD3D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C7356-6AE1-489C-8796-2A10B23C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03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72FEDD-2ECA-4268-A56E-F79FD2FA6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08A394-0C45-4618-B1BB-11C344164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0573D3-7A58-435A-B31A-303B64D6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A0537D-610A-4E03-BBE6-CB85D75A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1BC39-6EBE-4EC3-B895-8FDBF154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98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A73D3-0ECB-4213-B646-1895F682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E3D4D-202A-44FB-8618-D8E8ED973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1C5FF-D741-450D-BAE8-AE2B667B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BE7EA-5A2D-48F9-B830-A99E7F95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CAA42-B568-4D98-A3B9-10528F16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51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1C714-7452-4F28-B479-EFE30F66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BA5F12-EDA7-4989-A5C3-9320FD57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963D1-FA88-48F3-8C90-E0EAB31D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E069F-C445-4DC0-A0C1-F4721024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0B5FD-B4CD-4123-9B2D-7A397159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7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17DEE-D265-42F1-AD05-25B4A69A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8C4C3-A6BD-4289-A5DC-49B8C71F3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411A2E-8C3D-4804-9431-7E4A4B961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739730-EDF3-42F6-8C07-C7A62695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DE3EB5-3809-460A-8A75-563C86C7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89396E-96A7-4E7F-874F-3D31A2F5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16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B7710-5B71-4FD6-845B-CACF3C34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B020B5-78F9-4567-A664-B5035DC2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562D5E-0CDB-47A0-B45F-4E13DCC5C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49B27B-EC62-4837-91B6-719F2943B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43709A-1F08-4850-BA95-F501FBA8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63F593-A15D-4206-AB58-3EBDB03A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4E764D-F183-4F16-8699-C0C462EB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5C5206-CD74-43BE-B0BC-8BF68A32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41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949A6-240F-4DD4-AA21-3E351653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D82111-F133-4423-9597-C9C361EA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8AC1C0-B1A4-4B39-9848-7948754E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51E5AE-9F5F-444F-BAB5-71306628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63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E2C9A6-CE1B-4718-AD09-25CC53A6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8E32F7-BAB0-442E-9508-CCFC940E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CD0EB0-AEF6-41AC-AA43-3CFF24B5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79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6E278-2D14-44CF-9C67-BE262002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2DA7C-2786-4F7B-A53A-7E4E81680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7345EC-603D-49AB-BE6C-F631BB675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ECF83-FE48-49E5-8813-5E1E6719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5EE460-F179-4D17-A5D3-3F0D9964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058B66-56A2-4306-BDC7-114FB745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52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33747-34C3-47E5-9351-BFA47922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031CF4-7797-41AF-B463-C7E5D4C8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15AA63-F325-43EC-A18B-016883AC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56792-CBF8-4F9F-BF2D-966FF593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B24FA-7F4D-4CC5-A60B-12066C27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95005B-6169-47CF-A60B-A2301893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3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600829-58B5-49EB-91BE-A7923BBE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EEE042-D9AB-4366-9418-02C7F4F9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7558B-4C08-4840-89E7-2A3AA340A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8F2D-31E6-45B4-AF54-59B7A929443F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4959A-BBBF-4B82-BC83-806EF39F7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3F298-5C3E-45C8-BAE6-7579919CF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4F67-7FFC-47DF-946F-FE53F95345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4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EB8B7-BE05-43F5-BD7C-33D77E3AF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54" r="-1" b="24327"/>
          <a:stretch/>
        </p:blipFill>
        <p:spPr>
          <a:xfrm>
            <a:off x="4121426" y="10"/>
            <a:ext cx="807057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3735D1-8010-4E5A-8EB9-4E6BBFE91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746" y="579348"/>
            <a:ext cx="4023360" cy="1152141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/>
              <a:t>Practica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A72A6-9745-413D-BE0F-5813395A8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3843130"/>
            <a:ext cx="5101186" cy="2825894"/>
          </a:xfrm>
        </p:spPr>
        <p:txBody>
          <a:bodyPr>
            <a:normAutofit/>
          </a:bodyPr>
          <a:lstStyle/>
          <a:p>
            <a:pPr algn="l"/>
            <a:r>
              <a:rPr lang="es-MX" sz="2000" dirty="0"/>
              <a:t>Integrantes:</a:t>
            </a:r>
          </a:p>
          <a:p>
            <a:pPr algn="l"/>
            <a:r>
              <a:rPr lang="es-MX" sz="2000" dirty="0"/>
              <a:t>Hernandez Hernadez Wendi (líder)</a:t>
            </a:r>
          </a:p>
          <a:p>
            <a:pPr algn="l"/>
            <a:r>
              <a:rPr lang="es-MX" sz="2000" dirty="0"/>
              <a:t>Martinez Pereyra Jesus Emanuel </a:t>
            </a:r>
          </a:p>
          <a:p>
            <a:pPr algn="l"/>
            <a:r>
              <a:rPr lang="es-MX" sz="2000" dirty="0"/>
              <a:t>Calderon Emeterio Angela </a:t>
            </a:r>
          </a:p>
          <a:p>
            <a:pPr algn="l"/>
            <a:r>
              <a:rPr lang="es-MX" sz="2000" dirty="0"/>
              <a:t>Torres Hernadez Diego</a:t>
            </a:r>
          </a:p>
          <a:p>
            <a:pPr algn="l"/>
            <a:r>
              <a:rPr lang="es-MX" sz="2000" dirty="0"/>
              <a:t>Lopez Sanchez Omar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516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EFFD0-1057-4CAC-9527-146B8189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PASO3: CONFIGURE LA CONTRASEÑA DE LA LINEA VIRTUAL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144FEC-88E1-4278-8C48-BBB5093FF7BD}"/>
              </a:ext>
            </a:extLst>
          </p:cNvPr>
          <p:cNvSpPr txBox="1"/>
          <p:nvPr/>
        </p:nvSpPr>
        <p:spPr>
          <a:xfrm>
            <a:off x="1155548" y="2010759"/>
            <a:ext cx="10214817" cy="416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Establezca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contraseña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se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acceso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a la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línea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virtual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class. La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contraseña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de la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línea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virtual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controla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el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acceso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de telnet al router.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primera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versión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de cisco IOS, solo se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podía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configurar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cinco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líneas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virtuales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del 0 a la 4.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las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versiones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más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recientes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, ha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aumentado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esta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cantidad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. A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menos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que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haya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una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contraseña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telnet, el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acceso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a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esa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línea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virtual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está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bloqueada</a:t>
            </a:r>
            <a:endParaRPr kumimoji="0" lang="en-US" altLang="es-MX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Router(config-line) #line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vty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0 4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Emite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el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comando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exit. ¿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Qué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indicador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mostro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el router? ¿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Cuál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es el modo?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Router(config-line) #exit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sale al modo config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Emite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el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comando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end. ¿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Qué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indicador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mostro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el router? ¿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Cuál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es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comando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?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sale de la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configuración</a:t>
            </a:r>
            <a:endParaRPr kumimoji="0" lang="en-US" altLang="es-MX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s-MX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168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D427DF-973F-4942-9BDA-DCB2C459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TAREA3: CONFIGURAR LAS INTERFACES DEL ROUTER CISCO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13D88-8B37-49CC-805B-5724FCA8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s-ES" sz="1700" b="0" i="0" dirty="0">
                <a:effectLst/>
                <a:latin typeface="corbel" panose="020B0503020204020204" pitchFamily="34" charset="0"/>
              </a:rPr>
              <a:t>Todas las interfaces cableadas deben contener documentación sobre la conexión. En las versiones más nuevas de cisco IOS la descripción máxima es de 240 caracteres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Tome nota del número de subred y la máscara:</a:t>
            </a:r>
            <a:endParaRPr kumimoji="0" lang="es-MX" altLang="es-MX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16 subredes y mascara 255.255.240.0</a:t>
            </a:r>
            <a:endParaRPr kumimoji="0" lang="es-MX" altLang="es-MX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La primera dirección IP se utiliza para configurar la LAN del equipo host. Tome nota de la primera dirección IP:</a:t>
            </a:r>
            <a:endParaRPr kumimoji="0" lang="es-MX" altLang="es-MX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198.133.219.1</a:t>
            </a:r>
            <a:endParaRPr kumimoji="0" lang="es-MX" altLang="es-MX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La ultima dirección IP se utiliza para configurar la interfaz fa0/0 del </a:t>
            </a:r>
            <a:r>
              <a:rPr kumimoji="0" lang="es-MX" altLang="es-MX" sz="17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router</a:t>
            </a: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. Tome nota de la última dirección IP:</a:t>
            </a: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198.133.219.14</a:t>
            </a:r>
            <a:endParaRPr kumimoji="0" lang="es-MX" altLang="es-MX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s-MX" sz="1700" dirty="0"/>
          </a:p>
        </p:txBody>
      </p:sp>
      <p:pic>
        <p:nvPicPr>
          <p:cNvPr id="8195" name="Picture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C8930B0-E316-46D6-90BF-FD51B950E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68" b="1"/>
          <a:stretch/>
        </p:blipFill>
        <p:spPr bwMode="auto">
          <a:xfrm>
            <a:off x="6335270" y="2276857"/>
            <a:ext cx="5015484" cy="39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1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42D321-87C7-4A82-BBE8-BDCC964C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PASO3: CONFIGURE EL EQUIPO HOST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144DE3-F3DF-4E8D-95DF-F8A20162296B}"/>
              </a:ext>
            </a:extLst>
          </p:cNvPr>
          <p:cNvSpPr txBox="1"/>
          <p:nvPr/>
        </p:nvSpPr>
        <p:spPr>
          <a:xfrm>
            <a:off x="838200" y="24384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400" b="0" i="0" u="none" strike="noStrike" cap="none" normalizeH="0" baseline="0">
                <a:ln>
                  <a:noFill/>
                </a:ln>
                <a:effectLst/>
              </a:rPr>
              <a:t>Configure el equipo host para que permita la conectividad LAN. Recuerde que se accede a la ventana de configuración LAN mediante el menú inicio| panel de control | conexiones de red. Haga clic con el botón derecho del icono LAN y elija propiedades. Resalte el campo protocolo de internet y seleccione propiedad. Complete lo siguiente campos: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400" b="0" i="0" u="none" strike="noStrike" cap="none" normalizeH="0" baseline="0">
                <a:ln>
                  <a:noFill/>
                </a:ln>
                <a:effectLst/>
              </a:rPr>
              <a:t>Direcciones IP: la primera dirección de host: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400" b="0" i="0" u="none" strike="noStrike" cap="none" normalizeH="0" baseline="0">
                <a:ln>
                  <a:noFill/>
                </a:ln>
                <a:effectLst/>
              </a:rPr>
              <a:t>Mascara de subred: la máscara de subred: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400" b="0" i="0" u="none" strike="noStrike" cap="none" normalizeH="0" baseline="0">
                <a:ln>
                  <a:noFill/>
                </a:ln>
                <a:effectLst/>
              </a:rPr>
              <a:t>Default Gateway: dirección IP del router: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400" b="0" i="0" u="none" strike="noStrike" cap="none" normalizeH="0" baseline="0">
                <a:ln>
                  <a:noFill/>
                </a:ln>
                <a:effectLst/>
              </a:rPr>
              <a:t>Haga clic en aceptar y luego cerrar. Abra una ventana de la terminal y verifique las configuraciones con el comando ipoonfig</a:t>
            </a:r>
          </a:p>
        </p:txBody>
      </p:sp>
    </p:spTree>
    <p:extLst>
      <p:ext uri="{BB962C8B-B14F-4D97-AF65-F5344CB8AC3E}">
        <p14:creationId xmlns:p14="http://schemas.microsoft.com/office/powerpoint/2010/main" val="128271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73">
            <a:extLst>
              <a:ext uri="{FF2B5EF4-FFF2-40B4-BE49-F238E27FC236}">
                <a16:creationId xmlns:a16="http://schemas.microsoft.com/office/drawing/2014/main" id="{15ADDFE1-D1CF-47D6-A56D-A1DFD832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Rectangle 7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E9DAC-BBD0-4901-BF2C-BE771722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PASO4: VERIFICAR LA CONECTIVIDAD DE LA RED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A288A-BD8B-46FB-87F3-33D596A2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6777"/>
            <a:ext cx="5015484" cy="3660185"/>
          </a:xfrm>
        </p:spPr>
        <p:txBody>
          <a:bodyPr>
            <a:normAutofit lnSpcReduction="10000"/>
          </a:bodyPr>
          <a:lstStyle/>
          <a:p>
            <a:r>
              <a:rPr lang="es-ES" sz="1800" b="0" i="0" dirty="0">
                <a:effectLst/>
                <a:latin typeface="corbel" panose="020B0503020204020204" pitchFamily="34" charset="0"/>
              </a:rPr>
              <a:t>Utilice el comando ping para verificar la conectividad de la red con el </a:t>
            </a:r>
            <a:r>
              <a:rPr lang="es-ES" sz="1800" b="0" i="0" dirty="0" err="1">
                <a:effectLst/>
                <a:latin typeface="corbel" panose="020B0503020204020204" pitchFamily="34" charset="0"/>
              </a:rPr>
              <a:t>router</a:t>
            </a:r>
            <a:r>
              <a:rPr lang="es-ES" sz="1800" b="0" i="0" dirty="0">
                <a:effectLst/>
                <a:latin typeface="corbel" panose="020B0503020204020204" pitchFamily="34" charset="0"/>
              </a:rPr>
              <a:t>. Si las respuestas del ping no son exitosas, diagnostique la conexión:</a:t>
            </a:r>
          </a:p>
          <a:p>
            <a:endParaRPr lang="es-MX" sz="18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Qué comando cisco IOS se puede emplear para verificar el estado de la interfaz?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running-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config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¿Qué comando de Windows se puede utilizar para verificar para verificar la configuración del equipo host?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ping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ip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address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¿Cuál es el cable LAN correcto para conectar el host1 y el router1?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cable cruzado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s-MX" sz="1500" dirty="0"/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1E3D2090-7F7C-4CC5-A6D4-21D107DF2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" b="1"/>
          <a:stretch/>
        </p:blipFill>
        <p:spPr bwMode="auto">
          <a:xfrm>
            <a:off x="6338316" y="2516777"/>
            <a:ext cx="5015484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7C7073-6411-4DF6-9349-7F2A94EC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416" y="-123110"/>
            <a:ext cx="2391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¿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1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5ADDFE1-D1CF-47D6-A56D-A1DFD832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D80B06-0265-4A77-BF93-24EC4711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TAREA 4: GUARDAR EL ARCHIVO DE CONFIGURACION DEL ROUTER.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496DE-2485-48DE-AAFB-2F22D448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6777"/>
            <a:ext cx="5015484" cy="3660185"/>
          </a:xfrm>
        </p:spPr>
        <p:txBody>
          <a:bodyPr>
            <a:normAutofit/>
          </a:bodyPr>
          <a:lstStyle/>
          <a:p>
            <a:r>
              <a:rPr lang="es-ES" sz="2000" dirty="0"/>
              <a:t>Cisco IOS se refiere al almacenamiento de la configuración RAM como configuración activa al almacenamiento NVRAM como configuración de inicio. Para que las configuraciones se mantengan luego de reiniciar o suministrar energía, la configuración RAM se debe copiar en la RAM no volátil (NVRAM). Esto no ocurre de manera automática; se debe actualizar la NVRAM manualmente luego de los cambios realizados.</a:t>
            </a:r>
            <a:endParaRPr lang="es-MX" sz="2000" dirty="0"/>
          </a:p>
        </p:txBody>
      </p:sp>
      <p:pic>
        <p:nvPicPr>
          <p:cNvPr id="11266" name="Picture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B16136B-4F1B-47E6-88DF-27D66F664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680"/>
          <a:stretch/>
        </p:blipFill>
        <p:spPr bwMode="auto">
          <a:xfrm>
            <a:off x="6338316" y="2516777"/>
            <a:ext cx="5015484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8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D65F23-F142-4FC0-9AA9-F5C3B4D6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300">
                <a:solidFill>
                  <a:srgbClr val="FFFFFF"/>
                </a:solidFill>
              </a:rPr>
              <a:t>TAREA5: CONFIGURACION DE UN SWITCH CISCO</a:t>
            </a:r>
            <a:endParaRPr lang="es-MX" sz="43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ED57E-5AD1-4C50-93A4-0A2FCCBB1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s-ES" sz="2200" b="1" i="0" dirty="0">
                <a:effectLst/>
                <a:latin typeface="corbel" panose="020B0503020204020204" pitchFamily="34" charset="0"/>
              </a:rPr>
              <a:t>PASO1: CONECTE EL HOST CON EL SWITCH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En el apéndice 2 se muestra la configuración predeterminada del switch. Según cual sea el modo del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router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y la versión de IOS, la configuración podría variar. Sin embargo, no debe haber contraseña configurada. Si el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router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no tiene una configuración predeterminada, solicite al instructor que elimine la configuración.</a:t>
            </a:r>
            <a:endParaRPr kumimoji="0" lang="es-MX" altLang="es-MX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En el modo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exec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del usuario, ingrese al modo configuración global:</a:t>
            </a:r>
            <a:endParaRPr kumimoji="0" lang="es-MX" altLang="es-MX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Switch&gt;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en</a:t>
            </a:r>
            <a:endParaRPr kumimoji="0" lang="en-US" altLang="es-MX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Switch# config t</a:t>
            </a:r>
            <a:endParaRPr kumimoji="0" lang="en-US" altLang="es-MX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Switch(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cofig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)#</a:t>
            </a:r>
            <a:endParaRPr kumimoji="0" lang="en-US" altLang="es-MX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Establezca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el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nombre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de host del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dispositivo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en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switch1</a:t>
            </a:r>
            <a:endParaRPr kumimoji="0" lang="en-US" altLang="es-MX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Switch(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cofig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)# hostname switch1</a:t>
            </a:r>
            <a:endParaRPr kumimoji="0" lang="en-US" altLang="es-MX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Switch1(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cofig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)#</a:t>
            </a:r>
            <a:endParaRPr kumimoji="0" lang="en-US" altLang="es-MX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3149521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CE5B4C-356E-4BDE-9990-098C2AA2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GUARDE LA CONFIGURACION EN LA NVRAM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804FA3-CEBF-46DE-88CC-40E6731969DB}"/>
              </a:ext>
            </a:extLst>
          </p:cNvPr>
          <p:cNvSpPr txBox="1"/>
          <p:nvPr/>
        </p:nvSpPr>
        <p:spPr>
          <a:xfrm>
            <a:off x="838200" y="24384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>
                <a:ln>
                  <a:noFill/>
                </a:ln>
                <a:effectLst/>
              </a:rPr>
              <a:t>Se debe guardar la configuración en NVRAM para utilizar la próxima vez que el switch se encienda o recargue. Guarde la configuración en la NVRAM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>
                <a:ln>
                  <a:noFill/>
                </a:ln>
                <a:effectLst/>
              </a:rPr>
              <a:t>Switch1# copy run start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>
                <a:ln>
                  <a:noFill/>
                </a:ln>
                <a:effectLst/>
              </a:rPr>
              <a:t>Destination filename [startuo-config]? &lt;INTRO&gt;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>
                <a:ln>
                  <a:noFill/>
                </a:ln>
                <a:effectLst/>
              </a:rPr>
              <a:t>Building configuration…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>
                <a:ln>
                  <a:noFill/>
                </a:ln>
                <a:effectLst/>
              </a:rPr>
              <a:t>[ok]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>
                <a:ln>
                  <a:noFill/>
                </a:ln>
                <a:effectLst/>
              </a:rPr>
              <a:t>Switch1#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>
                <a:ln>
                  <a:noFill/>
                </a:ln>
                <a:effectLst/>
              </a:rPr>
              <a:t>Revise los contenidos de NVRAM y verifique que la configuración sea la misma que la configuración en la RAM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>
                <a:ln>
                  <a:noFill/>
                </a:ln>
                <a:effectLst/>
              </a:rPr>
              <a:t>Tome nota de un comando que copie la configuracion de ram en nvram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5396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B63EFE3-403A-42E9-B10E-2E24481324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4284" y="2103437"/>
                <a:ext cx="10515600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2800" b="1" dirty="0">
                    <a:effectLst/>
                  </a:rPr>
                  <a:t>En esta práctica configurarán las preferencias comunes en un Router y un switch dados una dirección IP de 198.133.219.0/24 y 4 bits prestados de las subredes, complete la siguiente información:</a:t>
                </a:r>
                <a:br>
                  <a:rPr lang="es-MX" sz="2800" b="1" dirty="0">
                    <a:effectLst/>
                  </a:rPr>
                </a:br>
                <a:r>
                  <a:rPr lang="es-MX" sz="2800" b="1" dirty="0">
                    <a:effectLst/>
                  </a:rPr>
                  <a:t> </a:t>
                </a:r>
                <a:br>
                  <a:rPr lang="es-MX" sz="2800" b="1" dirty="0">
                    <a:effectLst/>
                  </a:rPr>
                </a:br>
                <a:r>
                  <a:rPr lang="es-MX" sz="2800" b="1" dirty="0">
                    <a:effectLst/>
                  </a:rPr>
                  <a:t>(Ayuda: complete el número de subred, luego la dirección de host. La información de dirección es fácil de calcular si el número de subred se completa primero)</a:t>
                </a:r>
                <a:br>
                  <a:rPr lang="es-MX" sz="2800" b="1" dirty="0">
                    <a:effectLst/>
                  </a:rPr>
                </a:br>
                <a:r>
                  <a:rPr lang="es-MX" sz="2800" b="1" dirty="0">
                    <a:effectLst/>
                  </a:rPr>
                  <a:t> </a:t>
                </a:r>
                <a:br>
                  <a:rPr lang="es-MX" sz="2800" b="1" dirty="0">
                    <a:effectLst/>
                  </a:rPr>
                </a:br>
                <a:r>
                  <a:rPr lang="es-MX" sz="2800" b="1" dirty="0">
                    <a:effectLst/>
                  </a:rPr>
                  <a:t>Cantidad máxima de subredes: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1" i="1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s-MX" sz="2800" b="1" i="1"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s-MX" sz="2800" b="1" dirty="0">
                    <a:effectLst/>
                  </a:rPr>
                  <a:t>= 16</a:t>
                </a:r>
                <a:br>
                  <a:rPr lang="es-MX" sz="2800" b="1" dirty="0">
                    <a:effectLst/>
                  </a:rPr>
                </a:br>
                <a:r>
                  <a:rPr lang="es-MX" sz="2800" b="1" dirty="0">
                    <a:effectLst/>
                  </a:rPr>
                  <a:t> </a:t>
                </a:r>
                <a:br>
                  <a:rPr lang="es-MX" sz="2800" b="1" dirty="0">
                    <a:effectLst/>
                  </a:rPr>
                </a:br>
                <a:r>
                  <a:rPr lang="es-MX" sz="2800" b="1" dirty="0">
                    <a:effectLst/>
                  </a:rPr>
                  <a:t>Cantidad de hosts utilizables por subred: 14</a:t>
                </a:r>
                <a:endParaRPr lang="es-MX" sz="28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B63EFE3-403A-42E9-B10E-2E244813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4284" y="2103437"/>
                <a:ext cx="10515600" cy="1325563"/>
              </a:xfrm>
              <a:blipFill>
                <a:blip r:embed="rId2"/>
                <a:stretch>
                  <a:fillRect l="-1159" t="-120183" r="-1043" b="-1256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8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87FB40C-7B73-44C3-905E-5955727ED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6210"/>
              </p:ext>
            </p:extLst>
          </p:nvPr>
        </p:nvGraphicFramePr>
        <p:xfrm>
          <a:off x="506030" y="637953"/>
          <a:ext cx="11200416" cy="5707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8286">
                  <a:extLst>
                    <a:ext uri="{9D8B030D-6E8A-4147-A177-3AD203B41FA5}">
                      <a16:colId xmlns:a16="http://schemas.microsoft.com/office/drawing/2014/main" val="2874983553"/>
                    </a:ext>
                  </a:extLst>
                </a:gridCol>
                <a:gridCol w="2232434">
                  <a:extLst>
                    <a:ext uri="{9D8B030D-6E8A-4147-A177-3AD203B41FA5}">
                      <a16:colId xmlns:a16="http://schemas.microsoft.com/office/drawing/2014/main" val="4122301960"/>
                    </a:ext>
                  </a:extLst>
                </a:gridCol>
                <a:gridCol w="3077914">
                  <a:extLst>
                    <a:ext uri="{9D8B030D-6E8A-4147-A177-3AD203B41FA5}">
                      <a16:colId xmlns:a16="http://schemas.microsoft.com/office/drawing/2014/main" val="3093378702"/>
                    </a:ext>
                  </a:extLst>
                </a:gridCol>
                <a:gridCol w="1504354">
                  <a:extLst>
                    <a:ext uri="{9D8B030D-6E8A-4147-A177-3AD203B41FA5}">
                      <a16:colId xmlns:a16="http://schemas.microsoft.com/office/drawing/2014/main" val="878618507"/>
                    </a:ext>
                  </a:extLst>
                </a:gridCol>
                <a:gridCol w="1212857">
                  <a:extLst>
                    <a:ext uri="{9D8B030D-6E8A-4147-A177-3AD203B41FA5}">
                      <a16:colId xmlns:a16="http://schemas.microsoft.com/office/drawing/2014/main" val="386918280"/>
                    </a:ext>
                  </a:extLst>
                </a:gridCol>
                <a:gridCol w="2064297">
                  <a:extLst>
                    <a:ext uri="{9D8B030D-6E8A-4147-A177-3AD203B41FA5}">
                      <a16:colId xmlns:a16="http://schemas.microsoft.com/office/drawing/2014/main" val="3540311433"/>
                    </a:ext>
                  </a:extLst>
                </a:gridCol>
                <a:gridCol w="290274">
                  <a:extLst>
                    <a:ext uri="{9D8B030D-6E8A-4147-A177-3AD203B41FA5}">
                      <a16:colId xmlns:a16="http://schemas.microsoft.com/office/drawing/2014/main" val="3477887447"/>
                    </a:ext>
                  </a:extLst>
                </a:gridCol>
              </a:tblGrid>
              <a:tr h="317072">
                <a:tc gridSpan="4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DIRECCION IP 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Mascara de subred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54455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#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Subred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Primera dirección de host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Ultima dirección de host 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Broadcast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86448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198.133.219.0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198.133.219.14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198.133.219.15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1258763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2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198.133.219.16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198.133.219.17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198.133.219.30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198.133.219.31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674920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3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198.133.219.32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198.133.219.33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198.133.219.46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198.133.219.47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5881880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4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198.133.219.48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198.133.219.49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198.133.219.62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198.133.219.63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8782825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5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198.133.219.64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198.133.219.65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198.133.219.78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198.133.219.79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3756051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6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198.133.219.80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198.133.219.81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198.133.219.94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198.133.219.95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6302427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7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198.133.219.96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198.133.219.97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198.133.219.109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198.133.219.110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3635292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8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198.133.219.111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198.133.219.112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198.133.219.126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198.133.219.127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9585806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9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198.133.219.128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198.133.219.129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198.133.219.142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198.133.219.143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1475722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10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198.133.219.144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198.133.219.145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198.133.219.158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198.133.2190.159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4147048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11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198.133.219.160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198.133.219.161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198.133.219.174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198.133.219.175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2015037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12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198.133.219.176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198.133.219.177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198.133.219.190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198.133.219.191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2737310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13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198.133.219.192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198.133.219.193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198.133.219.206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198.133.219.207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8096336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14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198.133.219.208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198.133.219.209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198.133.219.222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198.133.219.223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3261400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15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198.133.219.224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198.133.219.225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198.133.219.238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 dirty="0">
                          <a:effectLst/>
                        </a:rPr>
                        <a:t>198.133.219.239</a:t>
                      </a:r>
                      <a:endParaRPr lang="es-MX" sz="15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>
                          <a:effectLst/>
                        </a:rPr>
                        <a:t> </a:t>
                      </a:r>
                      <a:endParaRPr lang="es-MX" sz="1500" b="1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0271806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16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198.133.219.240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198.133.219.241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gridSpan="2"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198.133.219.254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>
                          <a:effectLst/>
                        </a:rPr>
                        <a:t>198.133.219.255</a:t>
                      </a:r>
                      <a:endParaRPr lang="es-MX" sz="15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1" marR="9541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s-MX" sz="1500" dirty="0">
                          <a:effectLst/>
                        </a:rPr>
                        <a:t> </a:t>
                      </a:r>
                      <a:endParaRPr lang="es-MX" sz="1500" b="1" dirty="0">
                        <a:solidFill>
                          <a:srgbClr val="000000"/>
                        </a:solidFill>
                        <a:effectLst/>
                        <a:latin typeface="Arial Rounded MT"/>
                        <a:ea typeface="Arial Rounded MT"/>
                        <a:cs typeface="Arial Rounded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157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3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BAE307-17A8-45C9-8D4F-F392A834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br>
              <a:rPr lang="es-MX" sz="1400">
                <a:solidFill>
                  <a:schemeClr val="bg1"/>
                </a:solidFill>
                <a:effectLst/>
              </a:rPr>
            </a:br>
            <a:br>
              <a:rPr lang="es-MX" sz="1400">
                <a:solidFill>
                  <a:schemeClr val="bg1"/>
                </a:solidFill>
                <a:effectLst/>
              </a:rPr>
            </a:br>
            <a:r>
              <a:rPr lang="es-MX" sz="1400">
                <a:solidFill>
                  <a:schemeClr val="bg1"/>
                </a:solidFill>
                <a:effectLst/>
              </a:rPr>
              <a:t>Tarea 1. Establecer la configuración global del Router Cisco</a:t>
            </a:r>
            <a:br>
              <a:rPr lang="es-MX" sz="1400">
                <a:solidFill>
                  <a:schemeClr val="bg1"/>
                </a:solidFill>
                <a:effectLst/>
              </a:rPr>
            </a:br>
            <a:br>
              <a:rPr lang="es-MX" sz="1400">
                <a:solidFill>
                  <a:schemeClr val="bg1"/>
                </a:solidFill>
                <a:effectLst/>
              </a:rPr>
            </a:br>
            <a:r>
              <a:rPr lang="es-MX" sz="1400">
                <a:solidFill>
                  <a:schemeClr val="bg1"/>
                </a:solidFill>
                <a:effectLst/>
              </a:rPr>
              <a:t>Paso 1. Conecte físicamente los dispositivos en Packet Tracer</a:t>
            </a:r>
            <a:br>
              <a:rPr lang="es-MX" sz="14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s-MX" sz="1400">
              <a:solidFill>
                <a:schemeClr val="bg1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6B34724-0CA9-4E73-ADF4-C9DA71944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" r="1" b="2"/>
          <a:stretch/>
        </p:blipFill>
        <p:spPr>
          <a:xfrm>
            <a:off x="841248" y="2516778"/>
            <a:ext cx="4230482" cy="264001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1523013-45D1-46A0-8961-4077CFCAF662}"/>
              </a:ext>
            </a:extLst>
          </p:cNvPr>
          <p:cNvSpPr txBox="1"/>
          <p:nvPr/>
        </p:nvSpPr>
        <p:spPr>
          <a:xfrm>
            <a:off x="6189559" y="3051955"/>
            <a:ext cx="5459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En esta parte lo que se hizo fue la conexión de una pc a un Router </a:t>
            </a:r>
            <a:r>
              <a:rPr lang="es-MX" sz="2400" dirty="0">
                <a:effectLst/>
                <a:ea typeface="Arial Rounded MT"/>
                <a:cs typeface="Arial Rounded MT"/>
              </a:rPr>
              <a:t>Conecte un cable conexión directa entre la interfaz Fa0/1 del Router en Packet </a:t>
            </a:r>
            <a:r>
              <a:rPr lang="es-MX" sz="2400" dirty="0" err="1">
                <a:effectLst/>
                <a:ea typeface="Arial Rounded MT"/>
                <a:cs typeface="Arial Rounded MT"/>
              </a:rPr>
              <a:t>trecer</a:t>
            </a:r>
            <a:r>
              <a:rPr lang="es-MX" sz="2400" dirty="0">
                <a:effectLst/>
                <a:ea typeface="Arial Rounded MT"/>
                <a:cs typeface="Arial Rounded MT"/>
              </a:rPr>
              <a:t>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773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91AC7C-15CE-4EF3-A646-C3CB7F66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  <a:effectLst/>
              </a:rPr>
              <a:t>Paso 2. </a:t>
            </a:r>
            <a:r>
              <a:rPr lang="en-US" sz="2100" dirty="0" err="1">
                <a:solidFill>
                  <a:schemeClr val="bg1"/>
                </a:solidFill>
                <a:effectLst/>
              </a:rPr>
              <a:t>Conecte</a:t>
            </a:r>
            <a:r>
              <a:rPr lang="en-US" sz="2100" dirty="0">
                <a:solidFill>
                  <a:schemeClr val="bg1"/>
                </a:solidFill>
                <a:effectLst/>
              </a:rPr>
              <a:t> el </a:t>
            </a:r>
            <a:r>
              <a:rPr lang="en-US" sz="2100" dirty="0" err="1">
                <a:solidFill>
                  <a:schemeClr val="bg1"/>
                </a:solidFill>
                <a:effectLst/>
              </a:rPr>
              <a:t>equipo</a:t>
            </a:r>
            <a:r>
              <a:rPr lang="en-US" sz="2100" dirty="0">
                <a:solidFill>
                  <a:schemeClr val="bg1"/>
                </a:solidFill>
                <a:effectLst/>
              </a:rPr>
              <a:t> host al router </a:t>
            </a:r>
            <a:r>
              <a:rPr lang="en-US" sz="2100" dirty="0" err="1">
                <a:solidFill>
                  <a:schemeClr val="bg1"/>
                </a:solidFill>
                <a:effectLst/>
              </a:rPr>
              <a:t>mediante</a:t>
            </a:r>
            <a:r>
              <a:rPr lang="en-US" sz="2100" dirty="0">
                <a:solidFill>
                  <a:schemeClr val="bg1"/>
                </a:solidFill>
                <a:effectLst/>
              </a:rPr>
              <a:t> Hyper Terminal</a:t>
            </a:r>
            <a:br>
              <a:rPr lang="en-US" sz="2100" dirty="0">
                <a:solidFill>
                  <a:schemeClr val="bg1"/>
                </a:solidFill>
                <a:effectLst/>
              </a:rPr>
            </a:br>
            <a:r>
              <a:rPr lang="en-US" sz="2100" dirty="0">
                <a:solidFill>
                  <a:schemeClr val="bg1"/>
                </a:solidFill>
                <a:effectLst/>
              </a:rPr>
              <a:t> </a:t>
            </a:r>
            <a:br>
              <a:rPr lang="en-US" sz="2100" dirty="0">
                <a:solidFill>
                  <a:schemeClr val="bg1"/>
                </a:solidFill>
                <a:effectLst/>
              </a:rPr>
            </a:br>
            <a:endParaRPr lang="en-US" sz="2100" dirty="0">
              <a:solidFill>
                <a:schemeClr val="bg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74D9EBB-6B4E-491C-9D21-7F0B63977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9656"/>
          <a:stretch/>
        </p:blipFill>
        <p:spPr bwMode="auto">
          <a:xfrm>
            <a:off x="654656" y="2325224"/>
            <a:ext cx="3837831" cy="22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E4DC13-1097-4E2F-84AF-788F1445483C}"/>
              </a:ext>
            </a:extLst>
          </p:cNvPr>
          <p:cNvSpPr txBox="1"/>
          <p:nvPr/>
        </p:nvSpPr>
        <p:spPr>
          <a:xfrm>
            <a:off x="5579164" y="2250901"/>
            <a:ext cx="6184716" cy="2252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Desde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barra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tareas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de Windows,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ejecute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el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programa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hyper terminal,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haga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clic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inicio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|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programas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|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accesorios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|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comunicaciones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| hyper terminal.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Configure hyper terminal con las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configuraciones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2200" b="0" i="0" u="none" strike="noStrike" cap="none" normalizeH="0" baseline="0" dirty="0" err="1">
                <a:ln>
                  <a:noFill/>
                </a:ln>
                <a:effectLst/>
              </a:rPr>
              <a:t>adecuadas</a:t>
            </a:r>
            <a:r>
              <a:rPr kumimoji="0" lang="en-US" altLang="es-MX" sz="2200" b="0" i="0" u="none" strike="noStrike" cap="none" normalizeH="0" baseline="0" dirty="0">
                <a:ln>
                  <a:noFill/>
                </a:ln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2492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AD9972-FFFB-4428-92DE-D4BAD083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0" lang="es-MX" altLang="es-MX" sz="2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PASO 3: ESTABLEZCA LA CONFIGURACION GLOBAL DEL NOMBRE HOST</a:t>
            </a:r>
            <a:br>
              <a:rPr kumimoji="0" lang="es-MX" altLang="es-MX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</a:br>
            <a:endParaRPr lang="es-MX" sz="29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48A4E-7C50-485B-BF89-ABD4EC2D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91568"/>
            <a:ext cx="10956235" cy="4300780"/>
          </a:xfrm>
        </p:spPr>
        <p:txBody>
          <a:bodyPr anchor="ctr"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900" b="0" i="0" u="none" strike="noStrike" cap="none" normalizeH="0" baseline="0" dirty="0">
              <a:ln>
                <a:noFill/>
              </a:ln>
              <a:effectLst/>
              <a:latin typeface="Corbel" panose="020B0503020204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¿cuáles son los dos comandos que se pueden utilizar para salir del modo </a:t>
            </a:r>
            <a:r>
              <a:rPr kumimoji="0" lang="es-MX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exec</a:t>
            </a: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privilegiado?</a:t>
            </a:r>
            <a:endParaRPr kumimoji="0" lang="es-MX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disable</a:t>
            </a: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, </a:t>
            </a:r>
            <a:r>
              <a:rPr kumimoji="0" lang="es-MX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exit</a:t>
            </a:r>
            <a:endParaRPr kumimoji="0" lang="es-MX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¿qué comando de atajo de puede utilizar para ingresar al modo </a:t>
            </a:r>
            <a:r>
              <a:rPr kumimoji="0" lang="es-MX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exec</a:t>
            </a: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privilegiado?</a:t>
            </a:r>
            <a:endParaRPr kumimoji="0" lang="es-MX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enable</a:t>
            </a: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, en</a:t>
            </a:r>
            <a:endParaRPr kumimoji="0" lang="es-MX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¿Examine los distintos modos de configuración que se pueden ingresar con el comando configure?</a:t>
            </a:r>
            <a:endParaRPr kumimoji="0" lang="es-MX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configurar en modo privilegiado, configurar desde consola</a:t>
            </a:r>
            <a:endParaRPr kumimoji="0" lang="es-MX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Tome nota de la nota de la lista de modos de configuración y la descripción:</a:t>
            </a:r>
            <a:endParaRPr kumimoji="0" lang="es-MX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En el modo </a:t>
            </a:r>
            <a:r>
              <a:rPr kumimoji="0" lang="es-MX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exec</a:t>
            </a: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privilegiado, ingrese el comando de configuración global:</a:t>
            </a:r>
            <a:endParaRPr kumimoji="0" lang="es-MX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Router#configuration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terminal</a:t>
            </a:r>
            <a:endParaRPr kumimoji="0" lang="en-US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Router(config)#</a:t>
            </a:r>
            <a:endParaRPr kumimoji="0" lang="en-US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¿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cuáles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son los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tres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comandos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que se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pueden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utilizar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para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salir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del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comando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de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configuración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global y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regresar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al modo exec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privilegiado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?</a:t>
            </a:r>
            <a:endParaRPr kumimoji="0" lang="en-US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exit, end, ctrl + z</a:t>
            </a:r>
            <a:endParaRPr kumimoji="0" lang="en-US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¿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qué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comando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de atajo se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puede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emplear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para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ingresar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al modo de la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configuración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global?</a:t>
            </a:r>
            <a:endParaRPr kumimoji="0" lang="en-US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config t</a:t>
            </a:r>
            <a:endParaRPr kumimoji="0" lang="en-US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Establezca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nombre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del host del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dispositivo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router1:</a:t>
            </a:r>
            <a:endParaRPr kumimoji="0" lang="en-US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Router(config)#hostname router1</a:t>
            </a:r>
            <a:endParaRPr kumimoji="0" lang="en-US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                    Router1(config)#</a:t>
            </a:r>
            <a:endParaRPr kumimoji="0" lang="en-US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¿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como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se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puede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eliminar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</a:rPr>
              <a:t>nombre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 del host?</a:t>
            </a:r>
            <a:endParaRPr kumimoji="0" lang="en-US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rPr>
              <a:t>No hostname</a:t>
            </a:r>
            <a:endParaRPr lang="es-MX" sz="1900" dirty="0"/>
          </a:p>
          <a:p>
            <a:endParaRPr lang="es-MX" sz="1300" dirty="0"/>
          </a:p>
        </p:txBody>
      </p:sp>
    </p:spTree>
    <p:extLst>
      <p:ext uri="{BB962C8B-B14F-4D97-AF65-F5344CB8AC3E}">
        <p14:creationId xmlns:p14="http://schemas.microsoft.com/office/powerpoint/2010/main" val="170087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0C37D1-28CF-40BC-8A8C-AFEFD73F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PASO 4 CONFIGURE EL BANNER MOTD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646F3B-64BB-4A34-A660-FA2E6B8DCDF6}"/>
              </a:ext>
            </a:extLst>
          </p:cNvPr>
          <p:cNvSpPr txBox="1"/>
          <p:nvPr/>
        </p:nvSpPr>
        <p:spPr>
          <a:xfrm>
            <a:off x="88293" y="1885278"/>
            <a:ext cx="11732646" cy="479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Crea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un banner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adecuado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del MOTD </a:t>
            </a:r>
            <a:r>
              <a:rPr lang="es-ES" sz="1800" dirty="0">
                <a:effectLst/>
                <a:latin typeface="Arial Rounded MT"/>
                <a:ea typeface="Arial Rounded MT"/>
                <a:cs typeface="Arial Rounded MT"/>
              </a:rPr>
              <a:t>Sólo los administradores del Conalep IBQ tienen acceso autorizado</a:t>
            </a:r>
            <a:r>
              <a:rPr kumimoji="0" lang="en-US" altLang="es-MX" sz="19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tiene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acceso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autorizado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; se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penaliza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acceso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no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autorizado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y se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registra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toda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información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 la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conexión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·         banner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motd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% ALERTA SOLO TECNICO AUTORIZADO %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Examine los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distintos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modos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 banner que se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pueden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ingresar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. Tome nota de la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lista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modos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 banner y la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descripción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Router1(config)# banner?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·         MOTD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Elige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un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carácter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terminación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que no se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utilizara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texto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mensaje</a:t>
            </a:r>
            <a:endParaRPr kumimoji="0" lang="en-US" altLang="es-MX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·         "%"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·         Configure el banner MOTD. el banner MOTD se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muestra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todas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las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conexiones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antes del aviso del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inicio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sesión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Utilice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carácter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terminación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línea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blanco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para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finalizar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la entrada del MOTD.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Router1(config)#banner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motd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#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Ingrese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mensaje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 TEXTO.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Finalice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con 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carácter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“#”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***el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usuario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se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encuentra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conectado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a un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dispositivo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 la red ABC.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acceso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este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autorizado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sol para los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administradores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sistema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de la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compañía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  ABC con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aprobación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anticipada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por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escrito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***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*** el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acceso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no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autorizado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queda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prohibido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será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demandado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***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***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todas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las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conexiones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son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requeridas</a:t>
            </a:r>
            <a:r>
              <a:rPr kumimoji="0" lang="en-US" altLang="es-MX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900" b="0" i="0" u="none" strike="noStrike" cap="none" normalizeH="0" baseline="0" dirty="0" err="1">
                <a:ln>
                  <a:noFill/>
                </a:ln>
                <a:effectLst/>
              </a:rPr>
              <a:t>continuamente</a:t>
            </a:r>
            <a:r>
              <a:rPr kumimoji="0" lang="en-US" altLang="es-MX" sz="1100" b="0" i="0" u="none" strike="noStrike" cap="none" normalizeH="0" baseline="0" dirty="0">
                <a:ln>
                  <a:noFill/>
                </a:ln>
                <a:effectLst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44426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021236-2E30-4CFA-9B8A-FF219756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br>
              <a:rPr lang="es-ES" sz="1500">
                <a:solidFill>
                  <a:srgbClr val="FFFFFF"/>
                </a:solidFill>
              </a:rPr>
            </a:br>
            <a:r>
              <a:rPr lang="es-ES" sz="1500" b="1">
                <a:solidFill>
                  <a:srgbClr val="FFFFFF"/>
                </a:solidFill>
              </a:rPr>
              <a:t>Tarea 2: </a:t>
            </a:r>
            <a:r>
              <a:rPr lang="es-MX" sz="1500" b="1">
                <a:solidFill>
                  <a:srgbClr val="FFFFFF"/>
                </a:solidFill>
              </a:rPr>
              <a:t> </a:t>
            </a:r>
            <a:r>
              <a:rPr lang="es-ES" sz="1500" b="1">
                <a:solidFill>
                  <a:srgbClr val="FFFFFF"/>
                </a:solidFill>
              </a:rPr>
              <a:t>Configurar el acceso con contraseña al Router CISCO.</a:t>
            </a:r>
            <a:br>
              <a:rPr lang="es-ES" sz="1500" b="1">
                <a:solidFill>
                  <a:srgbClr val="FFFFFF"/>
                </a:solidFill>
              </a:rPr>
            </a:br>
            <a:br>
              <a:rPr lang="es-ES" sz="1500" b="1">
                <a:solidFill>
                  <a:srgbClr val="FFFFFF"/>
                </a:solidFill>
              </a:rPr>
            </a:br>
            <a:r>
              <a:rPr lang="es-ES" sz="1500">
                <a:solidFill>
                  <a:srgbClr val="FFFFFF"/>
                </a:solidFill>
              </a:rPr>
              <a:t>PASO1: CONFIGURE LA CONTRASEÑA DE EXEC PRIVILEGIADO.</a:t>
            </a:r>
            <a:br>
              <a:rPr lang="es-MX" sz="1500">
                <a:solidFill>
                  <a:srgbClr val="FFFFFF"/>
                </a:solidFill>
                <a:effectLst/>
              </a:rPr>
            </a:br>
            <a:endParaRPr lang="es-MX" sz="1500">
              <a:solidFill>
                <a:srgbClr val="FFFFFF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FA7201-9B80-435B-BF26-665483D7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s-ES" sz="2000" b="0" i="0" dirty="0">
                <a:effectLst/>
                <a:latin typeface="corbel" panose="020B0503020204020204" pitchFamily="34" charset="0"/>
              </a:rPr>
              <a:t>Cisco IOS admite dos comandos que establecen el acceso al modo </a:t>
            </a:r>
            <a:r>
              <a:rPr lang="es-ES" sz="2000" b="0" i="0">
                <a:effectLst/>
                <a:latin typeface="corbel" panose="020B0503020204020204" pitchFamily="34" charset="0"/>
              </a:rPr>
              <a:t>exec</a:t>
            </a:r>
            <a:r>
              <a:rPr lang="es-ES" sz="2000" b="0" i="0" dirty="0">
                <a:effectLst/>
                <a:latin typeface="corbel" panose="020B0503020204020204" pitchFamily="34" charset="0"/>
              </a:rPr>
              <a:t> privilegiado. En comando, </a:t>
            </a:r>
            <a:r>
              <a:rPr lang="es-ES" sz="2000" b="0" i="0">
                <a:effectLst/>
                <a:latin typeface="corbel" panose="020B0503020204020204" pitchFamily="34" charset="0"/>
              </a:rPr>
              <a:t>enable</a:t>
            </a:r>
            <a:r>
              <a:rPr lang="es-ES" sz="2000" b="0" i="0" dirty="0">
                <a:effectLst/>
                <a:latin typeface="corbel" panose="020B0503020204020204" pitchFamily="34" charset="0"/>
              </a:rPr>
              <a:t> </a:t>
            </a:r>
            <a:r>
              <a:rPr lang="es-ES" sz="2000" b="0" i="0">
                <a:effectLst/>
                <a:latin typeface="corbel" panose="020B0503020204020204" pitchFamily="34" charset="0"/>
              </a:rPr>
              <a:t>password</a:t>
            </a:r>
            <a:r>
              <a:rPr lang="es-ES" sz="2000" b="0" i="0" dirty="0">
                <a:effectLst/>
                <a:latin typeface="corbel" panose="020B0503020204020204" pitchFamily="34" charset="0"/>
              </a:rPr>
              <a:t>, contiene criptografía débil y no debe usarse si el comando </a:t>
            </a:r>
            <a:r>
              <a:rPr lang="es-ES" sz="2000" b="0" i="0">
                <a:effectLst/>
                <a:latin typeface="corbel" panose="020B0503020204020204" pitchFamily="34" charset="0"/>
              </a:rPr>
              <a:t>enable</a:t>
            </a:r>
            <a:r>
              <a:rPr lang="es-ES" sz="2000" b="0" i="0" dirty="0">
                <a:effectLst/>
                <a:latin typeface="corbel" panose="020B0503020204020204" pitchFamily="34" charset="0"/>
              </a:rPr>
              <a:t> </a:t>
            </a:r>
            <a:r>
              <a:rPr lang="es-ES" sz="2000" b="0" i="0">
                <a:effectLst/>
                <a:latin typeface="corbel" panose="020B0503020204020204" pitchFamily="34" charset="0"/>
              </a:rPr>
              <a:t>secret</a:t>
            </a:r>
            <a:r>
              <a:rPr lang="es-ES" sz="2000" b="0" i="0" dirty="0">
                <a:effectLst/>
                <a:latin typeface="corbel" panose="020B0503020204020204" pitchFamily="34" charset="0"/>
              </a:rPr>
              <a:t> está disponible.</a:t>
            </a:r>
          </a:p>
          <a:p>
            <a:endParaRPr lang="es-ES" sz="2000" dirty="0">
              <a:latin typeface="corbel" panose="020B0503020204020204" pitchFamily="34" charset="0"/>
            </a:endParaRPr>
          </a:p>
          <a:p>
            <a:endParaRPr lang="es-ES" sz="2000" b="0" i="0">
              <a:effectLst/>
              <a:latin typeface="corbel" panose="020B05030202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000">
                <a:latin typeface="Corbel" panose="020B0503020204020204" pitchFamily="34" charset="0"/>
              </a:rPr>
              <a:t>S</a:t>
            </a:r>
            <a:r>
              <a:rPr kumimoji="0" lang="es-MX" altLang="es-MX" sz="2000" b="0" i="0" u="none" strike="noStrike" cap="none" normalizeH="0" baseline="0">
                <a:ln>
                  <a:noFill/>
                </a:ln>
                <a:effectLst/>
                <a:latin typeface="Corbel" panose="020B0503020204020204" pitchFamily="34" charset="0"/>
              </a:rPr>
              <a:t>e debe usar contraseña fuerte en todo momento. Estas consisten en nueve caracteres como mínimo, en minúsculas y mayúsculas, intercalados con números y símbolos. En su entorno de laboratorio, utilizaremos contraseñas débiles.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s-MX" altLang="es-MX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>
                <a:ln>
                  <a:noFill/>
                </a:ln>
                <a:effectLst/>
                <a:latin typeface="Corbel" panose="020B0503020204020204" pitchFamily="34" charset="0"/>
              </a:rPr>
              <a:t>Establezca la contraseña del modo exec privilegiado en cisco.</a:t>
            </a:r>
            <a:endParaRPr kumimoji="0" lang="es-MX" altLang="es-MX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000" b="0" i="0" u="none" strike="noStrike" cap="none" normalizeH="0" baseline="0">
                <a:ln>
                  <a:noFill/>
                </a:ln>
                <a:effectLst/>
                <a:latin typeface="Corbel" panose="020B0503020204020204" pitchFamily="34" charset="0"/>
              </a:rPr>
              <a:t>Router(config)#enable secret cisco</a:t>
            </a:r>
            <a:endParaRPr kumimoji="0" lang="en-US" altLang="es-MX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000" b="0" i="0" u="none" strike="noStrike" cap="none" normalizeH="0" baseline="0">
                <a:ln>
                  <a:noFill/>
                </a:ln>
                <a:effectLst/>
                <a:latin typeface="Corbel" panose="020B0503020204020204" pitchFamily="34" charset="0"/>
              </a:rPr>
              <a:t>Router(config)#</a:t>
            </a:r>
            <a:endParaRPr lang="es-MX" sz="20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6534C2D-9121-4CF0-A7A2-9806CB916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0105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7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6FE4E2-AAE5-4825-80C4-E382E26E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PASO2: CONFIGURE LA CONTRASEÑA DE CONSOLA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4D6B14-8A50-4078-A37D-2EB507C6D272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000" b="0" i="0" u="none" strike="noStrike" cap="none" normalizeH="0" baseline="0">
                <a:ln>
                  <a:noFill/>
                </a:ln>
                <a:effectLst/>
              </a:rPr>
              <a:t>Establezca la contraseña de acceso a la consola en class. La contraseña de consola controla el acceso al router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000" b="0" i="0" u="none" strike="noStrike" cap="none" normalizeH="0" baseline="0">
                <a:ln>
                  <a:noFill/>
                </a:ln>
                <a:effectLst/>
              </a:rPr>
              <a:t>Router(config)#line console 0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000" b="0" i="0" u="none" strike="noStrike" cap="none" normalizeH="0" baseline="0">
                <a:ln>
                  <a:noFill/>
                </a:ln>
                <a:effectLst/>
              </a:rPr>
              <a:t>Router(config-line) #password class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000" b="0" i="0" u="none" strike="noStrike" cap="none" normalizeH="0" baseline="0">
                <a:ln>
                  <a:noFill/>
                </a:ln>
                <a:effectLst/>
              </a:rPr>
              <a:t>Router(config-line) #login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000" b="0" i="0" u="none" strike="noStrike" cap="none" normalizeH="0" baseline="0">
                <a:ln>
                  <a:noFill/>
                </a:ln>
                <a:effectLst/>
              </a:rPr>
              <a:t>¿Cuál es el comando que se utiliza para eliminar la contraseña de consola?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sz="2000" b="0" i="0" u="none" strike="noStrike" cap="none" normalizeH="0" baseline="0">
                <a:ln>
                  <a:noFill/>
                </a:ln>
                <a:effectLst/>
              </a:rPr>
              <a:t>line console 0, no password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36167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1657</Words>
  <Application>Microsoft Office PowerPoint</Application>
  <PresentationFormat>Panorámica</PresentationFormat>
  <Paragraphs>220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Arial Rounded MT</vt:lpstr>
      <vt:lpstr>Calibri</vt:lpstr>
      <vt:lpstr>Calibri Light</vt:lpstr>
      <vt:lpstr>Cambria Math</vt:lpstr>
      <vt:lpstr>Corbel</vt:lpstr>
      <vt:lpstr>Corbel</vt:lpstr>
      <vt:lpstr>Times New Roman</vt:lpstr>
      <vt:lpstr>Tema de Office</vt:lpstr>
      <vt:lpstr>Practica 6</vt:lpstr>
      <vt:lpstr>En esta práctica configurarán las preferencias comunes en un Router y un switch dados una dirección IP de 198.133.219.0/24 y 4 bits prestados de las subredes, complete la siguiente información:   (Ayuda: complete el número de subred, luego la dirección de host. La información de dirección es fácil de calcular si el número de subred se completa primero)   Cantidad máxima de subredes:2^4= 16   Cantidad de hosts utilizables por subred: 14</vt:lpstr>
      <vt:lpstr>Presentación de PowerPoint</vt:lpstr>
      <vt:lpstr>  Tarea 1. Establecer la configuración global del Router Cisco  Paso 1. Conecte físicamente los dispositivos en Packet Tracer </vt:lpstr>
      <vt:lpstr>Paso 2. Conecte el equipo host al router mediante Hyper Terminal   </vt:lpstr>
      <vt:lpstr>PASO 3: ESTABLEZCA LA CONFIGURACION GLOBAL DEL NOMBRE HOST </vt:lpstr>
      <vt:lpstr>PASO 4 CONFIGURE EL BANNER MOTD</vt:lpstr>
      <vt:lpstr> Tarea 2:  Configurar el acceso con contraseña al Router CISCO.  PASO1: CONFIGURE LA CONTRASEÑA DE EXEC PRIVILEGIADO. </vt:lpstr>
      <vt:lpstr>PASO2: CONFIGURE LA CONTRASEÑA DE CONSOLA</vt:lpstr>
      <vt:lpstr>PASO3: CONFIGURE LA CONTRASEÑA DE LA LINEA VIRTUAL</vt:lpstr>
      <vt:lpstr>TAREA3: CONFIGURAR LAS INTERFACES DEL ROUTER CISCO</vt:lpstr>
      <vt:lpstr>PASO3: CONFIGURE EL EQUIPO HOST</vt:lpstr>
      <vt:lpstr>PASO4: VERIFICAR LA CONECTIVIDAD DE LA RED</vt:lpstr>
      <vt:lpstr>TAREA 4: GUARDAR EL ARCHIVO DE CONFIGURACION DEL ROUTER.</vt:lpstr>
      <vt:lpstr>TAREA5: CONFIGURACION DE UN SWITCH CISCO</vt:lpstr>
      <vt:lpstr>GUARDE LA CONFIGURACION EN LA NVRAM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6</dc:title>
  <dc:creator>jusus pereyra</dc:creator>
  <cp:lastModifiedBy>jusus pereyra</cp:lastModifiedBy>
  <cp:revision>3</cp:revision>
  <dcterms:created xsi:type="dcterms:W3CDTF">2021-04-15T00:20:17Z</dcterms:created>
  <dcterms:modified xsi:type="dcterms:W3CDTF">2021-04-15T15:09:30Z</dcterms:modified>
</cp:coreProperties>
</file>