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3" r:id="rId3"/>
    <p:sldId id="274" r:id="rId4"/>
    <p:sldId id="275" r:id="rId5"/>
    <p:sldId id="269" r:id="rId6"/>
    <p:sldId id="270" r:id="rId7"/>
    <p:sldId id="271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us pereyra" initials="jp" lastIdx="1" clrIdx="0">
    <p:extLst>
      <p:ext uri="{19B8F6BF-5375-455C-9EA6-DF929625EA0E}">
        <p15:presenceInfo xmlns:p15="http://schemas.microsoft.com/office/powerpoint/2012/main" userId="546db0a5baa883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3EDB0-3A5C-4822-A19E-45A7DE1CC83D}" v="345" dt="2021-04-21T17:59:57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us pereyra" userId="546db0a5baa883a9" providerId="LiveId" clId="{B283EDB0-3A5C-4822-A19E-45A7DE1CC83D}"/>
    <pc:docChg chg="undo custSel addSld delSld modSld addSection delSection">
      <pc:chgData name="jusus pereyra" userId="546db0a5baa883a9" providerId="LiveId" clId="{B283EDB0-3A5C-4822-A19E-45A7DE1CC83D}" dt="2021-04-21T18:00:39.835" v="1256" actId="12"/>
      <pc:docMkLst>
        <pc:docMk/>
      </pc:docMkLst>
      <pc:sldChg chg="addSp delSp modSp mod setBg setClrOvrMap delDesignElem">
        <pc:chgData name="jusus pereyra" userId="546db0a5baa883a9" providerId="LiveId" clId="{B283EDB0-3A5C-4822-A19E-45A7DE1CC83D}" dt="2021-04-21T17:53:16.134" v="1201" actId="26606"/>
        <pc:sldMkLst>
          <pc:docMk/>
          <pc:sldMk cId="798516469" sldId="256"/>
        </pc:sldMkLst>
        <pc:spChg chg="mod">
          <ac:chgData name="jusus pereyra" userId="546db0a5baa883a9" providerId="LiveId" clId="{B283EDB0-3A5C-4822-A19E-45A7DE1CC83D}" dt="2021-04-21T17:53:16.134" v="1201" actId="26606"/>
          <ac:spMkLst>
            <pc:docMk/>
            <pc:sldMk cId="798516469" sldId="256"/>
            <ac:spMk id="2" creationId="{593735D1-8010-4E5A-8EB9-4E6BBFE91AFA}"/>
          </ac:spMkLst>
        </pc:spChg>
        <pc:spChg chg="mod">
          <ac:chgData name="jusus pereyra" userId="546db0a5baa883a9" providerId="LiveId" clId="{B283EDB0-3A5C-4822-A19E-45A7DE1CC83D}" dt="2021-04-21T17:53:16.134" v="1201" actId="26606"/>
          <ac:spMkLst>
            <pc:docMk/>
            <pc:sldMk cId="798516469" sldId="256"/>
            <ac:spMk id="3" creationId="{011A72A6-9745-413D-BE0F-5813395A86A4}"/>
          </ac:spMkLst>
        </pc:spChg>
        <pc:spChg chg="add del">
          <ac:chgData name="jusus pereyra" userId="546db0a5baa883a9" providerId="LiveId" clId="{B283EDB0-3A5C-4822-A19E-45A7DE1CC83D}" dt="2021-04-20T15:47:29.529" v="638" actId="26606"/>
          <ac:spMkLst>
            <pc:docMk/>
            <pc:sldMk cId="798516469" sldId="256"/>
            <ac:spMk id="9" creationId="{0671A8AE-40A1-4631-A6B8-581AFF065482}"/>
          </ac:spMkLst>
        </pc:spChg>
        <pc:spChg chg="add del">
          <ac:chgData name="jusus pereyra" userId="546db0a5baa883a9" providerId="LiveId" clId="{B283EDB0-3A5C-4822-A19E-45A7DE1CC83D}" dt="2021-04-21T17:51:39.390" v="1186"/>
          <ac:spMkLst>
            <pc:docMk/>
            <pc:sldMk cId="798516469" sldId="256"/>
            <ac:spMk id="10" creationId="{A38A195E-584A-485A-BECD-66468900B947}"/>
          </ac:spMkLst>
        </pc:spChg>
        <pc:spChg chg="add del">
          <ac:chgData name="jusus pereyra" userId="546db0a5baa883a9" providerId="LiveId" clId="{B283EDB0-3A5C-4822-A19E-45A7DE1CC83D}" dt="2021-04-20T15:47:29.529" v="638" actId="26606"/>
          <ac:spMkLst>
            <pc:docMk/>
            <pc:sldMk cId="798516469" sldId="256"/>
            <ac:spMk id="11" creationId="{AB58EF07-17C2-48CF-ABB0-EEF1F17CB8F0}"/>
          </ac:spMkLst>
        </pc:spChg>
        <pc:spChg chg="add del">
          <ac:chgData name="jusus pereyra" userId="546db0a5baa883a9" providerId="LiveId" clId="{B283EDB0-3A5C-4822-A19E-45A7DE1CC83D}" dt="2021-04-21T17:51:39.390" v="1186"/>
          <ac:spMkLst>
            <pc:docMk/>
            <pc:sldMk cId="798516469" sldId="256"/>
            <ac:spMk id="12" creationId="{840177A7-740C-43C7-8F2D-BD7067F12C9C}"/>
          </ac:spMkLst>
        </pc:spChg>
        <pc:spChg chg="add del">
          <ac:chgData name="jusus pereyra" userId="546db0a5baa883a9" providerId="LiveId" clId="{B283EDB0-3A5C-4822-A19E-45A7DE1CC83D}" dt="2021-04-20T15:47:29.529" v="638" actId="26606"/>
          <ac:spMkLst>
            <pc:docMk/>
            <pc:sldMk cId="798516469" sldId="256"/>
            <ac:spMk id="13" creationId="{AF2F604E-43BE-4DC3-B983-E071523364F8}"/>
          </ac:spMkLst>
        </pc:spChg>
        <pc:spChg chg="add del">
          <ac:chgData name="jusus pereyra" userId="546db0a5baa883a9" providerId="LiveId" clId="{B283EDB0-3A5C-4822-A19E-45A7DE1CC83D}" dt="2021-04-20T15:47:29.529" v="638" actId="26606"/>
          <ac:spMkLst>
            <pc:docMk/>
            <pc:sldMk cId="798516469" sldId="256"/>
            <ac:spMk id="15" creationId="{08C9B587-E65E-4B52-B37C-ABEBB6E87928}"/>
          </ac:spMkLst>
        </pc:spChg>
        <pc:spChg chg="add del">
          <ac:chgData name="jusus pereyra" userId="546db0a5baa883a9" providerId="LiveId" clId="{B283EDB0-3A5C-4822-A19E-45A7DE1CC83D}" dt="2021-04-20T15:47:24.920" v="634" actId="26606"/>
          <ac:spMkLst>
            <pc:docMk/>
            <pc:sldMk cId="798516469" sldId="256"/>
            <ac:spMk id="20" creationId="{5A0118C5-4F8D-4CF4-BADD-53FEACC6C42A}"/>
          </ac:spMkLst>
        </pc:spChg>
        <pc:spChg chg="add del">
          <ac:chgData name="jusus pereyra" userId="546db0a5baa883a9" providerId="LiveId" clId="{B283EDB0-3A5C-4822-A19E-45A7DE1CC83D}" dt="2021-04-20T15:47:24.920" v="634" actId="26606"/>
          <ac:spMkLst>
            <pc:docMk/>
            <pc:sldMk cId="798516469" sldId="256"/>
            <ac:spMk id="22" creationId="{4E0A5C5C-2A95-428E-9F6A-0D29EBD57C9F}"/>
          </ac:spMkLst>
        </pc:spChg>
        <pc:spChg chg="add del">
          <ac:chgData name="jusus pereyra" userId="546db0a5baa883a9" providerId="LiveId" clId="{B283EDB0-3A5C-4822-A19E-45A7DE1CC83D}" dt="2021-04-20T15:47:24.920" v="634" actId="26606"/>
          <ac:spMkLst>
            <pc:docMk/>
            <pc:sldMk cId="798516469" sldId="256"/>
            <ac:spMk id="24" creationId="{1056F38F-7C4E-461D-8709-7D0024AE1F79}"/>
          </ac:spMkLst>
        </pc:spChg>
        <pc:spChg chg="add del">
          <ac:chgData name="jusus pereyra" userId="546db0a5baa883a9" providerId="LiveId" clId="{B283EDB0-3A5C-4822-A19E-45A7DE1CC83D}" dt="2021-04-20T15:47:24.920" v="634" actId="26606"/>
          <ac:spMkLst>
            <pc:docMk/>
            <pc:sldMk cId="798516469" sldId="256"/>
            <ac:spMk id="26" creationId="{C7278469-3C3C-49CE-AEEE-E176A4900B78}"/>
          </ac:spMkLst>
        </pc:spChg>
        <pc:spChg chg="add del">
          <ac:chgData name="jusus pereyra" userId="546db0a5baa883a9" providerId="LiveId" clId="{B283EDB0-3A5C-4822-A19E-45A7DE1CC83D}" dt="2021-04-20T15:47:24.920" v="634" actId="26606"/>
          <ac:spMkLst>
            <pc:docMk/>
            <pc:sldMk cId="798516469" sldId="256"/>
            <ac:spMk id="32" creationId="{4C6598AB-1C17-4D54-951C-A082D94ACB7A}"/>
          </ac:spMkLst>
        </pc:spChg>
        <pc:spChg chg="add del">
          <ac:chgData name="jusus pereyra" userId="546db0a5baa883a9" providerId="LiveId" clId="{B283EDB0-3A5C-4822-A19E-45A7DE1CC83D}" dt="2021-04-20T15:47:24.920" v="634" actId="26606"/>
          <ac:spMkLst>
            <pc:docMk/>
            <pc:sldMk cId="798516469" sldId="256"/>
            <ac:spMk id="34" creationId="{C83B66D7-137D-4AC1-B172-53D60F08BEB5}"/>
          </ac:spMkLst>
        </pc:spChg>
        <pc:spChg chg="add del">
          <ac:chgData name="jusus pereyra" userId="546db0a5baa883a9" providerId="LiveId" clId="{B283EDB0-3A5C-4822-A19E-45A7DE1CC83D}" dt="2021-04-20T15:47:24.920" v="634" actId="26606"/>
          <ac:spMkLst>
            <pc:docMk/>
            <pc:sldMk cId="798516469" sldId="256"/>
            <ac:spMk id="36" creationId="{F6B92503-6984-4D15-8B98-8718709B785D}"/>
          </ac:spMkLst>
        </pc:spChg>
        <pc:spChg chg="add del">
          <ac:chgData name="jusus pereyra" userId="546db0a5baa883a9" providerId="LiveId" clId="{B283EDB0-3A5C-4822-A19E-45A7DE1CC83D}" dt="2021-04-20T15:47:24.920" v="634" actId="26606"/>
          <ac:spMkLst>
            <pc:docMk/>
            <pc:sldMk cId="798516469" sldId="256"/>
            <ac:spMk id="38" creationId="{08DDF938-524E-4C18-A47D-C00627832366}"/>
          </ac:spMkLst>
        </pc:spChg>
        <pc:spChg chg="add del">
          <ac:chgData name="jusus pereyra" userId="546db0a5baa883a9" providerId="LiveId" clId="{B283EDB0-3A5C-4822-A19E-45A7DE1CC83D}" dt="2021-04-20T15:47:29.438" v="637" actId="26606"/>
          <ac:spMkLst>
            <pc:docMk/>
            <pc:sldMk cId="798516469" sldId="256"/>
            <ac:spMk id="47" creationId="{CDA1A2E9-63FE-408D-A803-8E306ECAB4B3}"/>
          </ac:spMkLst>
        </pc:spChg>
        <pc:spChg chg="add del">
          <ac:chgData name="jusus pereyra" userId="546db0a5baa883a9" providerId="LiveId" clId="{B283EDB0-3A5C-4822-A19E-45A7DE1CC83D}" dt="2021-04-20T15:47:29.438" v="637" actId="26606"/>
          <ac:spMkLst>
            <pc:docMk/>
            <pc:sldMk cId="798516469" sldId="256"/>
            <ac:spMk id="48" creationId="{927CAFC9-A675-4314-84EF-236FFA58A3F2}"/>
          </ac:spMkLst>
        </pc:spChg>
        <pc:spChg chg="add del">
          <ac:chgData name="jusus pereyra" userId="546db0a5baa883a9" providerId="LiveId" clId="{B283EDB0-3A5C-4822-A19E-45A7DE1CC83D}" dt="2021-04-20T15:47:29.438" v="637" actId="26606"/>
          <ac:spMkLst>
            <pc:docMk/>
            <pc:sldMk cId="798516469" sldId="256"/>
            <ac:spMk id="49" creationId="{FBE9F90C-C163-435B-9A68-D15C92D1CF2B}"/>
          </ac:spMkLst>
        </pc:spChg>
        <pc:spChg chg="add del">
          <ac:chgData name="jusus pereyra" userId="546db0a5baa883a9" providerId="LiveId" clId="{B283EDB0-3A5C-4822-A19E-45A7DE1CC83D}" dt="2021-04-20T15:47:29.438" v="637" actId="26606"/>
          <ac:spMkLst>
            <pc:docMk/>
            <pc:sldMk cId="798516469" sldId="256"/>
            <ac:spMk id="50" creationId="{1A882A9F-F4E9-4E23-8F0B-20B5DF42EAA9}"/>
          </ac:spMkLst>
        </pc:spChg>
        <pc:spChg chg="add">
          <ac:chgData name="jusus pereyra" userId="546db0a5baa883a9" providerId="LiveId" clId="{B283EDB0-3A5C-4822-A19E-45A7DE1CC83D}" dt="2021-04-21T17:53:16.134" v="1201" actId="26606"/>
          <ac:spMkLst>
            <pc:docMk/>
            <pc:sldMk cId="798516469" sldId="256"/>
            <ac:spMk id="51" creationId="{6BFC9644-673A-459F-B3C5-9310A4E50E3B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798516469" sldId="256"/>
            <ac:spMk id="52" creationId="{5A0118C5-4F8D-4CF4-BADD-53FEACC6C42A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798516469" sldId="256"/>
            <ac:spMk id="53" creationId="{4E0A5C5C-2A95-428E-9F6A-0D29EBD57C9F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798516469" sldId="256"/>
            <ac:spMk id="54" creationId="{1056F38F-7C4E-461D-8709-7D0024AE1F79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798516469" sldId="256"/>
            <ac:spMk id="55" creationId="{C7278469-3C3C-49CE-AEEE-E176A4900B78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798516469" sldId="256"/>
            <ac:spMk id="57" creationId="{4C6598AB-1C17-4D54-951C-A082D94ACB7A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798516469" sldId="256"/>
            <ac:spMk id="58" creationId="{C83B66D7-137D-4AC1-B172-53D60F08BEB5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798516469" sldId="256"/>
            <ac:spMk id="59" creationId="{F6B92503-6984-4D15-8B98-8718709B785D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798516469" sldId="256"/>
            <ac:spMk id="60" creationId="{08DDF938-524E-4C18-A47D-C00627832366}"/>
          </ac:spMkLst>
        </pc:spChg>
        <pc:spChg chg="add">
          <ac:chgData name="jusus pereyra" userId="546db0a5baa883a9" providerId="LiveId" clId="{B283EDB0-3A5C-4822-A19E-45A7DE1CC83D}" dt="2021-04-21T17:53:16.134" v="1201" actId="26606"/>
          <ac:spMkLst>
            <pc:docMk/>
            <pc:sldMk cId="798516469" sldId="256"/>
            <ac:spMk id="82" creationId="{7D1C411D-0818-4640-8657-2AF78250C802}"/>
          </ac:spMkLst>
        </pc:spChg>
        <pc:grpChg chg="add">
          <ac:chgData name="jusus pereyra" userId="546db0a5baa883a9" providerId="LiveId" clId="{B283EDB0-3A5C-4822-A19E-45A7DE1CC83D}" dt="2021-04-21T17:53:16.134" v="1201" actId="26606"/>
          <ac:grpSpMkLst>
            <pc:docMk/>
            <pc:sldMk cId="798516469" sldId="256"/>
            <ac:grpSpMk id="7" creationId="{3BAEF7DA-43C4-4736-B5A3-B48E6125AB2D}"/>
          </ac:grpSpMkLst>
        </pc:grpChg>
        <pc:grpChg chg="add del">
          <ac:chgData name="jusus pereyra" userId="546db0a5baa883a9" providerId="LiveId" clId="{B283EDB0-3A5C-4822-A19E-45A7DE1CC83D}" dt="2021-04-20T15:47:24.920" v="634" actId="26606"/>
          <ac:grpSpMkLst>
            <pc:docMk/>
            <pc:sldMk cId="798516469" sldId="256"/>
            <ac:grpSpMk id="28" creationId="{93DC754C-7E09-422D-A8BB-AF632E90DFA2}"/>
          </ac:grpSpMkLst>
        </pc:grpChg>
        <pc:grpChg chg="add del">
          <ac:chgData name="jusus pereyra" userId="546db0a5baa883a9" providerId="LiveId" clId="{B283EDB0-3A5C-4822-A19E-45A7DE1CC83D}" dt="2021-04-20T15:47:24.920" v="634" actId="26606"/>
          <ac:grpSpMkLst>
            <pc:docMk/>
            <pc:sldMk cId="798516469" sldId="256"/>
            <ac:grpSpMk id="40" creationId="{3773FAF5-C452-4455-9411-D6AF5EBD4CA9}"/>
          </ac:grpSpMkLst>
        </pc:grpChg>
        <pc:grpChg chg="add del">
          <ac:chgData name="jusus pereyra" userId="546db0a5baa883a9" providerId="LiveId" clId="{B283EDB0-3A5C-4822-A19E-45A7DE1CC83D}" dt="2021-04-21T17:44:49.510" v="1150"/>
          <ac:grpSpMkLst>
            <pc:docMk/>
            <pc:sldMk cId="798516469" sldId="256"/>
            <ac:grpSpMk id="56" creationId="{93DC754C-7E09-422D-A8BB-AF632E90DFA2}"/>
          </ac:grpSpMkLst>
        </pc:grpChg>
        <pc:grpChg chg="add del">
          <ac:chgData name="jusus pereyra" userId="546db0a5baa883a9" providerId="LiveId" clId="{B283EDB0-3A5C-4822-A19E-45A7DE1CC83D}" dt="2021-04-21T17:44:49.510" v="1150"/>
          <ac:grpSpMkLst>
            <pc:docMk/>
            <pc:sldMk cId="798516469" sldId="256"/>
            <ac:grpSpMk id="61" creationId="{3773FAF5-C452-4455-9411-D6AF5EBD4CA9}"/>
          </ac:grpSpMkLst>
        </pc:grpChg>
        <pc:grpChg chg="add">
          <ac:chgData name="jusus pereyra" userId="546db0a5baa883a9" providerId="LiveId" clId="{B283EDB0-3A5C-4822-A19E-45A7DE1CC83D}" dt="2021-04-21T17:53:16.134" v="1201" actId="26606"/>
          <ac:grpSpMkLst>
            <pc:docMk/>
            <pc:sldMk cId="798516469" sldId="256"/>
            <ac:grpSpMk id="101" creationId="{4ADB9295-9645-4BF2-ADFD-75800B7FAD06}"/>
          </ac:grpSpMkLst>
        </pc:grpChg>
        <pc:picChg chg="del">
          <ac:chgData name="jusus pereyra" userId="546db0a5baa883a9" providerId="LiveId" clId="{B283EDB0-3A5C-4822-A19E-45A7DE1CC83D}" dt="2021-04-20T15:46:57.460" v="632" actId="478"/>
          <ac:picMkLst>
            <pc:docMk/>
            <pc:sldMk cId="798516469" sldId="256"/>
            <ac:picMk id="5" creationId="{A3CEB8B7-BE05-43F5-BD7C-33D77E3AF17A}"/>
          </ac:picMkLst>
        </pc:picChg>
        <pc:picChg chg="add">
          <ac:chgData name="jusus pereyra" userId="546db0a5baa883a9" providerId="LiveId" clId="{B283EDB0-3A5C-4822-A19E-45A7DE1CC83D}" dt="2021-04-21T17:53:16.134" v="1201" actId="26606"/>
          <ac:picMkLst>
            <pc:docMk/>
            <pc:sldMk cId="798516469" sldId="256"/>
            <ac:picMk id="6" creationId="{9FBB3149-8289-4060-BB01-ED3047C53146}"/>
          </ac:picMkLst>
        </pc:picChg>
        <pc:picChg chg="add del">
          <ac:chgData name="jusus pereyra" userId="546db0a5baa883a9" providerId="LiveId" clId="{B283EDB0-3A5C-4822-A19E-45A7DE1CC83D}" dt="2021-04-21T17:51:39.390" v="1186"/>
          <ac:picMkLst>
            <pc:docMk/>
            <pc:sldMk cId="798516469" sldId="256"/>
            <ac:picMk id="8" creationId="{6ECDD1C7-3E51-40DC-8B85-24AA12A39173}"/>
          </ac:picMkLst>
        </pc:picChg>
        <pc:picChg chg="add del">
          <ac:chgData name="jusus pereyra" userId="546db0a5baa883a9" providerId="LiveId" clId="{B283EDB0-3A5C-4822-A19E-45A7DE1CC83D}" dt="2021-04-21T17:51:39.390" v="1186"/>
          <ac:picMkLst>
            <pc:docMk/>
            <pc:sldMk cId="798516469" sldId="256"/>
            <ac:picMk id="14" creationId="{D050A49F-C54B-4F93-97E6-5B81ED5DC701}"/>
          </ac:picMkLst>
        </pc:picChg>
        <pc:picChg chg="add del">
          <ac:chgData name="jusus pereyra" userId="546db0a5baa883a9" providerId="LiveId" clId="{B283EDB0-3A5C-4822-A19E-45A7DE1CC83D}" dt="2021-04-20T15:47:29.438" v="637" actId="26606"/>
          <ac:picMkLst>
            <pc:docMk/>
            <pc:sldMk cId="798516469" sldId="256"/>
            <ac:picMk id="19" creationId="{ED9C5CCA-CF96-477B-B145-976266A30BCA}"/>
          </ac:picMkLst>
        </pc:picChg>
      </pc:sldChg>
      <pc:sldChg chg="del">
        <pc:chgData name="jusus pereyra" userId="546db0a5baa883a9" providerId="LiveId" clId="{B283EDB0-3A5C-4822-A19E-45A7DE1CC83D}" dt="2021-04-20T15:47:56.614" v="640" actId="2696"/>
        <pc:sldMkLst>
          <pc:docMk/>
          <pc:sldMk cId="252635448" sldId="258"/>
        </pc:sldMkLst>
      </pc:sldChg>
      <pc:sldChg chg="del">
        <pc:chgData name="jusus pereyra" userId="546db0a5baa883a9" providerId="LiveId" clId="{B283EDB0-3A5C-4822-A19E-45A7DE1CC83D}" dt="2021-04-20T15:47:53.798" v="639" actId="2696"/>
        <pc:sldMkLst>
          <pc:docMk/>
          <pc:sldMk cId="410485561" sldId="259"/>
        </pc:sldMkLst>
      </pc:sldChg>
      <pc:sldChg chg="addSp delSp modSp del mod setBg">
        <pc:chgData name="jusus pereyra" userId="546db0a5baa883a9" providerId="LiveId" clId="{B283EDB0-3A5C-4822-A19E-45A7DE1CC83D}" dt="2021-04-20T16:01:48.884" v="641" actId="2696"/>
        <pc:sldMkLst>
          <pc:docMk/>
          <pc:sldMk cId="477306631" sldId="260"/>
        </pc:sldMkLst>
        <pc:spChg chg="mod">
          <ac:chgData name="jusus pereyra" userId="546db0a5baa883a9" providerId="LiveId" clId="{B283EDB0-3A5C-4822-A19E-45A7DE1CC83D}" dt="2021-04-15T13:48:32.854" v="22" actId="26606"/>
          <ac:spMkLst>
            <pc:docMk/>
            <pc:sldMk cId="477306631" sldId="260"/>
            <ac:spMk id="2" creationId="{CBBAE307-17A8-45C9-8D4F-F392A8349DDE}"/>
          </ac:spMkLst>
        </pc:spChg>
        <pc:spChg chg="del">
          <ac:chgData name="jusus pereyra" userId="546db0a5baa883a9" providerId="LiveId" clId="{B283EDB0-3A5C-4822-A19E-45A7DE1CC83D}" dt="2021-04-15T13:44:04.220" v="0"/>
          <ac:spMkLst>
            <pc:docMk/>
            <pc:sldMk cId="477306631" sldId="260"/>
            <ac:spMk id="3" creationId="{7423ABA1-59D0-4575-9185-16BE5B21E7EC}"/>
          </ac:spMkLst>
        </pc:spChg>
        <pc:spChg chg="add del mod">
          <ac:chgData name="jusus pereyra" userId="546db0a5baa883a9" providerId="LiveId" clId="{B283EDB0-3A5C-4822-A19E-45A7DE1CC83D}" dt="2021-04-15T13:47:22.290" v="18" actId="22"/>
          <ac:spMkLst>
            <pc:docMk/>
            <pc:sldMk cId="477306631" sldId="260"/>
            <ac:spMk id="6" creationId="{DB4A58CC-6404-48EF-8F9F-0EA39DD7D91D}"/>
          </ac:spMkLst>
        </pc:spChg>
        <pc:spChg chg="add mod">
          <ac:chgData name="jusus pereyra" userId="546db0a5baa883a9" providerId="LiveId" clId="{B283EDB0-3A5C-4822-A19E-45A7DE1CC83D}" dt="2021-04-15T13:59:19.557" v="205" actId="1076"/>
          <ac:spMkLst>
            <pc:docMk/>
            <pc:sldMk cId="477306631" sldId="260"/>
            <ac:spMk id="9" creationId="{81523013-45D1-46A0-8961-4077CFCAF662}"/>
          </ac:spMkLst>
        </pc:spChg>
        <pc:spChg chg="add del">
          <ac:chgData name="jusus pereyra" userId="546db0a5baa883a9" providerId="LiveId" clId="{B283EDB0-3A5C-4822-A19E-45A7DE1CC83D}" dt="2021-04-15T13:48:32.815" v="21" actId="26606"/>
          <ac:spMkLst>
            <pc:docMk/>
            <pc:sldMk cId="477306631" sldId="260"/>
            <ac:spMk id="12" creationId="{0745D683-605D-4329-AE7A-1C69002ADF9D}"/>
          </ac:spMkLst>
        </pc:spChg>
        <pc:spChg chg="add del">
          <ac:chgData name="jusus pereyra" userId="546db0a5baa883a9" providerId="LiveId" clId="{B283EDB0-3A5C-4822-A19E-45A7DE1CC83D}" dt="2021-04-15T13:48:32.815" v="21" actId="26606"/>
          <ac:spMkLst>
            <pc:docMk/>
            <pc:sldMk cId="477306631" sldId="260"/>
            <ac:spMk id="15" creationId="{4038CB10-1F5C-4D54-9DF7-12586DE5B007}"/>
          </ac:spMkLst>
        </pc:spChg>
        <pc:spChg chg="add del">
          <ac:chgData name="jusus pereyra" userId="546db0a5baa883a9" providerId="LiveId" clId="{B283EDB0-3A5C-4822-A19E-45A7DE1CC83D}" dt="2021-04-15T13:48:32.815" v="21" actId="26606"/>
          <ac:spMkLst>
            <pc:docMk/>
            <pc:sldMk cId="477306631" sldId="260"/>
            <ac:spMk id="17" creationId="{73ED6512-6858-4552-B699-9A97FE9A4EA2}"/>
          </ac:spMkLst>
        </pc:spChg>
        <pc:spChg chg="add">
          <ac:chgData name="jusus pereyra" userId="546db0a5baa883a9" providerId="LiveId" clId="{B283EDB0-3A5C-4822-A19E-45A7DE1CC83D}" dt="2021-04-15T13:48:32.854" v="22" actId="26606"/>
          <ac:spMkLst>
            <pc:docMk/>
            <pc:sldMk cId="477306631" sldId="260"/>
            <ac:spMk id="19" creationId="{FF9B822F-893E-44C8-963C-64F50ACECBB2}"/>
          </ac:spMkLst>
        </pc:spChg>
        <pc:spChg chg="add">
          <ac:chgData name="jusus pereyra" userId="546db0a5baa883a9" providerId="LiveId" clId="{B283EDB0-3A5C-4822-A19E-45A7DE1CC83D}" dt="2021-04-15T13:48:32.854" v="22" actId="26606"/>
          <ac:spMkLst>
            <pc:docMk/>
            <pc:sldMk cId="477306631" sldId="260"/>
            <ac:spMk id="20" creationId="{EBF87945-A001-489F-9D9B-7D9435F0B9CA}"/>
          </ac:spMkLst>
        </pc:spChg>
        <pc:spChg chg="add del mod">
          <ac:chgData name="jusus pereyra" userId="546db0a5baa883a9" providerId="LiveId" clId="{B283EDB0-3A5C-4822-A19E-45A7DE1CC83D}" dt="2021-04-15T13:48:40.727" v="24" actId="478"/>
          <ac:spMkLst>
            <pc:docMk/>
            <pc:sldMk cId="477306631" sldId="260"/>
            <ac:spMk id="21" creationId="{85DCD1F2-E09C-4CBC-A0C1-7F5D3334A642}"/>
          </ac:spMkLst>
        </pc:spChg>
        <pc:graphicFrameChg chg="add del mod">
          <ac:chgData name="jusus pereyra" userId="546db0a5baa883a9" providerId="LiveId" clId="{B283EDB0-3A5C-4822-A19E-45A7DE1CC83D}" dt="2021-04-15T13:44:54.251" v="17" actId="478"/>
          <ac:graphicFrameMkLst>
            <pc:docMk/>
            <pc:sldMk cId="477306631" sldId="260"/>
            <ac:graphicFrameMk id="4" creationId="{E6AE8C55-1A3B-4468-BE59-C06196DC0130}"/>
          </ac:graphicFrameMkLst>
        </pc:graphicFrameChg>
        <pc:picChg chg="add mod ord">
          <ac:chgData name="jusus pereyra" userId="546db0a5baa883a9" providerId="LiveId" clId="{B283EDB0-3A5C-4822-A19E-45A7DE1CC83D}" dt="2021-04-15T13:57:21.201" v="158" actId="14100"/>
          <ac:picMkLst>
            <pc:docMk/>
            <pc:sldMk cId="477306631" sldId="260"/>
            <ac:picMk id="8" creationId="{46B34724-0CA9-4E73-ADF4-C9DA719445DD}"/>
          </ac:picMkLst>
        </pc:picChg>
      </pc:sldChg>
      <pc:sldChg chg="addSp delSp modSp new del mod setBg">
        <pc:chgData name="jusus pereyra" userId="546db0a5baa883a9" providerId="LiveId" clId="{B283EDB0-3A5C-4822-A19E-45A7DE1CC83D}" dt="2021-04-20T16:01:51.021" v="642" actId="2696"/>
        <pc:sldMkLst>
          <pc:docMk/>
          <pc:sldMk cId="924924716" sldId="261"/>
        </pc:sldMkLst>
        <pc:spChg chg="mod">
          <ac:chgData name="jusus pereyra" userId="546db0a5baa883a9" providerId="LiveId" clId="{B283EDB0-3A5C-4822-A19E-45A7DE1CC83D}" dt="2021-04-15T14:13:33.095" v="270" actId="20577"/>
          <ac:spMkLst>
            <pc:docMk/>
            <pc:sldMk cId="924924716" sldId="261"/>
            <ac:spMk id="2" creationId="{A891AC7C-15CE-4EF3-A646-C3CB7F66852D}"/>
          </ac:spMkLst>
        </pc:spChg>
        <pc:spChg chg="del">
          <ac:chgData name="jusus pereyra" userId="546db0a5baa883a9" providerId="LiveId" clId="{B283EDB0-3A5C-4822-A19E-45A7DE1CC83D}" dt="2021-04-15T13:59:30.758" v="207"/>
          <ac:spMkLst>
            <pc:docMk/>
            <pc:sldMk cId="924924716" sldId="261"/>
            <ac:spMk id="3" creationId="{7C35D9CB-455C-4841-B490-3B7EA84750C1}"/>
          </ac:spMkLst>
        </pc:spChg>
        <pc:spChg chg="add del mod">
          <ac:chgData name="jusus pereyra" userId="546db0a5baa883a9" providerId="LiveId" clId="{B283EDB0-3A5C-4822-A19E-45A7DE1CC83D}" dt="2021-04-15T14:09:22.331" v="221" actId="478"/>
          <ac:spMkLst>
            <pc:docMk/>
            <pc:sldMk cId="924924716" sldId="261"/>
            <ac:spMk id="6" creationId="{474CA6DF-2152-429D-B890-45558BF94E53}"/>
          </ac:spMkLst>
        </pc:spChg>
        <pc:spChg chg="add del mod ord">
          <ac:chgData name="jusus pereyra" userId="546db0a5baa883a9" providerId="LiveId" clId="{B283EDB0-3A5C-4822-A19E-45A7DE1CC83D}" dt="2021-04-15T14:12:26.728" v="263" actId="478"/>
          <ac:spMkLst>
            <pc:docMk/>
            <pc:sldMk cId="924924716" sldId="261"/>
            <ac:spMk id="7" creationId="{84B8229F-82B4-4F26-8649-86FEEA25EAD0}"/>
          </ac:spMkLst>
        </pc:spChg>
        <pc:spChg chg="add del mod">
          <ac:chgData name="jusus pereyra" userId="546db0a5baa883a9" providerId="LiveId" clId="{B283EDB0-3A5C-4822-A19E-45A7DE1CC83D}" dt="2021-04-15T14:10:46.591" v="235" actId="478"/>
          <ac:spMkLst>
            <pc:docMk/>
            <pc:sldMk cId="924924716" sldId="261"/>
            <ac:spMk id="8" creationId="{7C10C0A9-BAAD-4509-9355-BC5A95FEF537}"/>
          </ac:spMkLst>
        </pc:spChg>
        <pc:spChg chg="add del mod">
          <ac:chgData name="jusus pereyra" userId="546db0a5baa883a9" providerId="LiveId" clId="{B283EDB0-3A5C-4822-A19E-45A7DE1CC83D}" dt="2021-04-15T14:10:19.496" v="230"/>
          <ac:spMkLst>
            <pc:docMk/>
            <pc:sldMk cId="924924716" sldId="261"/>
            <ac:spMk id="9" creationId="{74ED7968-E0DE-47AA-B15E-BDA14DC5894D}"/>
          </ac:spMkLst>
        </pc:spChg>
        <pc:spChg chg="add mod ord">
          <ac:chgData name="jusus pereyra" userId="546db0a5baa883a9" providerId="LiveId" clId="{B283EDB0-3A5C-4822-A19E-45A7DE1CC83D}" dt="2021-04-15T14:12:39.299" v="269" actId="1076"/>
          <ac:spMkLst>
            <pc:docMk/>
            <pc:sldMk cId="924924716" sldId="261"/>
            <ac:spMk id="11" creationId="{42E4DC13-1097-4E2F-84AF-788F1445483C}"/>
          </ac:spMkLst>
        </pc:spChg>
        <pc:spChg chg="add">
          <ac:chgData name="jusus pereyra" userId="546db0a5baa883a9" providerId="LiveId" clId="{B283EDB0-3A5C-4822-A19E-45A7DE1CC83D}" dt="2021-04-15T14:12:05.555" v="257" actId="26606"/>
          <ac:spMkLst>
            <pc:docMk/>
            <pc:sldMk cId="924924716" sldId="261"/>
            <ac:spMk id="17" creationId="{FF9B822F-893E-44C8-963C-64F50ACECBB2}"/>
          </ac:spMkLst>
        </pc:spChg>
        <pc:spChg chg="add">
          <ac:chgData name="jusus pereyra" userId="546db0a5baa883a9" providerId="LiveId" clId="{B283EDB0-3A5C-4822-A19E-45A7DE1CC83D}" dt="2021-04-15T14:12:05.555" v="257" actId="26606"/>
          <ac:spMkLst>
            <pc:docMk/>
            <pc:sldMk cId="924924716" sldId="261"/>
            <ac:spMk id="19" creationId="{EBF87945-A001-489F-9D9B-7D9435F0B9CA}"/>
          </ac:spMkLst>
        </pc:spChg>
        <pc:spChg chg="add del">
          <ac:chgData name="jusus pereyra" userId="546db0a5baa883a9" providerId="LiveId" clId="{B283EDB0-3A5C-4822-A19E-45A7DE1CC83D}" dt="2021-04-15T14:11:27.133" v="244" actId="26606"/>
          <ac:spMkLst>
            <pc:docMk/>
            <pc:sldMk cId="924924716" sldId="261"/>
            <ac:spMk id="73" creationId="{2B566528-1B12-4246-9431-5C2D7D081168}"/>
          </ac:spMkLst>
        </pc:spChg>
        <pc:spChg chg="add del">
          <ac:chgData name="jusus pereyra" userId="546db0a5baa883a9" providerId="LiveId" clId="{B283EDB0-3A5C-4822-A19E-45A7DE1CC83D}" dt="2021-04-15T14:11:40.112" v="251" actId="26606"/>
          <ac:spMkLst>
            <pc:docMk/>
            <pc:sldMk cId="924924716" sldId="261"/>
            <ac:spMk id="2054" creationId="{FF9B822F-893E-44C8-963C-64F50ACECBB2}"/>
          </ac:spMkLst>
        </pc:spChg>
        <pc:spChg chg="add del">
          <ac:chgData name="jusus pereyra" userId="546db0a5baa883a9" providerId="LiveId" clId="{B283EDB0-3A5C-4822-A19E-45A7DE1CC83D}" dt="2021-04-15T14:11:40.112" v="251" actId="26606"/>
          <ac:spMkLst>
            <pc:docMk/>
            <pc:sldMk cId="924924716" sldId="261"/>
            <ac:spMk id="2055" creationId="{EBF87945-A001-489F-9D9B-7D9435F0B9CA}"/>
          </ac:spMkLst>
        </pc:spChg>
        <pc:grpChg chg="add del">
          <ac:chgData name="jusus pereyra" userId="546db0a5baa883a9" providerId="LiveId" clId="{B283EDB0-3A5C-4822-A19E-45A7DE1CC83D}" dt="2021-04-15T14:11:27.133" v="244" actId="26606"/>
          <ac:grpSpMkLst>
            <pc:docMk/>
            <pc:sldMk cId="924924716" sldId="261"/>
            <ac:grpSpMk id="75" creationId="{828A5161-06F1-46CF-8AD7-844680A59E13}"/>
          </ac:grpSpMkLst>
        </pc:grpChg>
        <pc:grpChg chg="add del">
          <ac:chgData name="jusus pereyra" userId="546db0a5baa883a9" providerId="LiveId" clId="{B283EDB0-3A5C-4822-A19E-45A7DE1CC83D}" dt="2021-04-15T14:11:27.133" v="244" actId="26606"/>
          <ac:grpSpMkLst>
            <pc:docMk/>
            <pc:sldMk cId="924924716" sldId="261"/>
            <ac:grpSpMk id="79" creationId="{5995D10D-E9C9-47DB-AE7E-801FEF38F5C9}"/>
          </ac:grpSpMkLst>
        </pc:grpChg>
        <pc:graphicFrameChg chg="add del mod">
          <ac:chgData name="jusus pereyra" userId="546db0a5baa883a9" providerId="LiveId" clId="{B283EDB0-3A5C-4822-A19E-45A7DE1CC83D}" dt="2021-04-15T13:59:38.691" v="211" actId="478"/>
          <ac:graphicFrameMkLst>
            <pc:docMk/>
            <pc:sldMk cId="924924716" sldId="261"/>
            <ac:graphicFrameMk id="4" creationId="{FEEF0F27-C9FD-4AAC-A9C6-B2B68A4F05AB}"/>
          </ac:graphicFrameMkLst>
        </pc:graphicFrameChg>
        <pc:picChg chg="add mod">
          <ac:chgData name="jusus pereyra" userId="546db0a5baa883a9" providerId="LiveId" clId="{B283EDB0-3A5C-4822-A19E-45A7DE1CC83D}" dt="2021-04-15T14:12:32.075" v="266" actId="1076"/>
          <ac:picMkLst>
            <pc:docMk/>
            <pc:sldMk cId="924924716" sldId="261"/>
            <ac:picMk id="12" creationId="{074D9EBB-6B4E-491C-9D21-7F0B63977045}"/>
          </ac:picMkLst>
        </pc:picChg>
        <pc:picChg chg="add del mod">
          <ac:chgData name="jusus pereyra" userId="546db0a5baa883a9" providerId="LiveId" clId="{B283EDB0-3A5C-4822-A19E-45A7DE1CC83D}" dt="2021-04-15T14:11:42.215" v="254"/>
          <ac:picMkLst>
            <pc:docMk/>
            <pc:sldMk cId="924924716" sldId="261"/>
            <ac:picMk id="2052" creationId="{1DBB841E-14CE-4CB7-B506-071C2F2E6155}"/>
          </ac:picMkLst>
        </pc:picChg>
      </pc:sldChg>
      <pc:sldChg chg="addSp delSp modSp new del mod">
        <pc:chgData name="jusus pereyra" userId="546db0a5baa883a9" providerId="LiveId" clId="{B283EDB0-3A5C-4822-A19E-45A7DE1CC83D}" dt="2021-04-15T14:20:20.380" v="314" actId="2696"/>
        <pc:sldMkLst>
          <pc:docMk/>
          <pc:sldMk cId="4268816112" sldId="262"/>
        </pc:sldMkLst>
        <pc:spChg chg="del">
          <ac:chgData name="jusus pereyra" userId="546db0a5baa883a9" providerId="LiveId" clId="{B283EDB0-3A5C-4822-A19E-45A7DE1CC83D}" dt="2021-04-15T14:13:42.958" v="272"/>
          <ac:spMkLst>
            <pc:docMk/>
            <pc:sldMk cId="4268816112" sldId="262"/>
            <ac:spMk id="2" creationId="{C3C5F741-50CE-4048-BB01-FBFE088565F3}"/>
          </ac:spMkLst>
        </pc:spChg>
        <pc:spChg chg="mod">
          <ac:chgData name="jusus pereyra" userId="546db0a5baa883a9" providerId="LiveId" clId="{B283EDB0-3A5C-4822-A19E-45A7DE1CC83D}" dt="2021-04-15T14:16:40.384" v="300" actId="27636"/>
          <ac:spMkLst>
            <pc:docMk/>
            <pc:sldMk cId="4268816112" sldId="262"/>
            <ac:spMk id="3" creationId="{24E164DB-0B71-4244-AD9C-88DDE604A11A}"/>
          </ac:spMkLst>
        </pc:spChg>
        <pc:spChg chg="add del mod">
          <ac:chgData name="jusus pereyra" userId="546db0a5baa883a9" providerId="LiveId" clId="{B283EDB0-3A5C-4822-A19E-45A7DE1CC83D}" dt="2021-04-15T14:14:13.449" v="275" actId="478"/>
          <ac:spMkLst>
            <pc:docMk/>
            <pc:sldMk cId="4268816112" sldId="262"/>
            <ac:spMk id="4" creationId="{510055E5-849F-4D6A-A09D-F4B8A8AF608E}"/>
          </ac:spMkLst>
        </pc:spChg>
        <pc:spChg chg="add del mod">
          <ac:chgData name="jusus pereyra" userId="546db0a5baa883a9" providerId="LiveId" clId="{B283EDB0-3A5C-4822-A19E-45A7DE1CC83D}" dt="2021-04-15T14:16:23.212" v="292"/>
          <ac:spMkLst>
            <pc:docMk/>
            <pc:sldMk cId="4268816112" sldId="262"/>
            <ac:spMk id="5" creationId="{76A71EC8-54BA-430A-8240-70F1CBEEA888}"/>
          </ac:spMkLst>
        </pc:spChg>
      </pc:sldChg>
      <pc:sldChg chg="addSp modSp new del mod setBg">
        <pc:chgData name="jusus pereyra" userId="546db0a5baa883a9" providerId="LiveId" clId="{B283EDB0-3A5C-4822-A19E-45A7DE1CC83D}" dt="2021-04-20T16:01:55.199" v="643" actId="2696"/>
        <pc:sldMkLst>
          <pc:docMk/>
          <pc:sldMk cId="1700872944" sldId="263"/>
        </pc:sldMkLst>
        <pc:spChg chg="mod">
          <ac:chgData name="jusus pereyra" userId="546db0a5baa883a9" providerId="LiveId" clId="{B283EDB0-3A5C-4822-A19E-45A7DE1CC83D}" dt="2021-04-15T14:17:10.108" v="305" actId="26606"/>
          <ac:spMkLst>
            <pc:docMk/>
            <pc:sldMk cId="1700872944" sldId="263"/>
            <ac:spMk id="2" creationId="{66AD9972-FFFB-4428-92DE-D4BAD083208E}"/>
          </ac:spMkLst>
        </pc:spChg>
        <pc:spChg chg="mod">
          <ac:chgData name="jusus pereyra" userId="546db0a5baa883a9" providerId="LiveId" clId="{B283EDB0-3A5C-4822-A19E-45A7DE1CC83D}" dt="2021-04-15T14:20:11.299" v="313" actId="403"/>
          <ac:spMkLst>
            <pc:docMk/>
            <pc:sldMk cId="1700872944" sldId="263"/>
            <ac:spMk id="3" creationId="{84248A4E-7C50-485B-BF89-ABD4EC2DAEB4}"/>
          </ac:spMkLst>
        </pc:spChg>
        <pc:spChg chg="add">
          <ac:chgData name="jusus pereyra" userId="546db0a5baa883a9" providerId="LiveId" clId="{B283EDB0-3A5C-4822-A19E-45A7DE1CC83D}" dt="2021-04-15T14:17:10.108" v="305" actId="26606"/>
          <ac:spMkLst>
            <pc:docMk/>
            <pc:sldMk cId="1700872944" sldId="263"/>
            <ac:spMk id="8" creationId="{DE7FFD28-545C-4C88-A2E7-152FB234C92C}"/>
          </ac:spMkLst>
        </pc:spChg>
      </pc:sldChg>
      <pc:sldChg chg="addSp delSp modSp new del mod setBg">
        <pc:chgData name="jusus pereyra" userId="546db0a5baa883a9" providerId="LiveId" clId="{B283EDB0-3A5C-4822-A19E-45A7DE1CC83D}" dt="2021-04-20T16:02:30.065" v="647" actId="2696"/>
        <pc:sldMkLst>
          <pc:docMk/>
          <pc:sldMk cId="1444269704" sldId="264"/>
        </pc:sldMkLst>
        <pc:spChg chg="mo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" creationId="{E10C37D1-28CF-40BC-8A8C-AFEFD73FE413}"/>
          </ac:spMkLst>
        </pc:spChg>
        <pc:spChg chg="del">
          <ac:chgData name="jusus pereyra" userId="546db0a5baa883a9" providerId="LiveId" clId="{B283EDB0-3A5C-4822-A19E-45A7DE1CC83D}" dt="2021-04-15T14:26:38.903" v="321"/>
          <ac:spMkLst>
            <pc:docMk/>
            <pc:sldMk cId="1444269704" sldId="264"/>
            <ac:spMk id="3" creationId="{FDACB523-FC11-4F19-87DA-8EEA27F5FF92}"/>
          </ac:spMkLst>
        </pc:spChg>
        <pc:spChg chg="add del mod">
          <ac:chgData name="jusus pereyra" userId="546db0a5baa883a9" providerId="LiveId" clId="{B283EDB0-3A5C-4822-A19E-45A7DE1CC83D}" dt="2021-04-15T14:26:49.732" v="323" actId="478"/>
          <ac:spMkLst>
            <pc:docMk/>
            <pc:sldMk cId="1444269704" sldId="264"/>
            <ac:spMk id="4" creationId="{80564ACC-3F7A-4A3E-B783-DC90BA07CA72}"/>
          </ac:spMkLst>
        </pc:spChg>
        <pc:spChg chg="add mod">
          <ac:chgData name="jusus pereyra" userId="546db0a5baa883a9" providerId="LiveId" clId="{B283EDB0-3A5C-4822-A19E-45A7DE1CC83D}" dt="2021-04-15T14:29:54.676" v="350" actId="20577"/>
          <ac:spMkLst>
            <pc:docMk/>
            <pc:sldMk cId="1444269704" sldId="264"/>
            <ac:spMk id="5" creationId="{CE646F3B-64BB-4A34-A660-FA2E6B8DCDF6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0" creationId="{1B15ED52-F352-441B-82BF-E0EA34836D08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2" creationId="{3B2E3793-BFE6-45A2-9B7B-E18844431C99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4" creationId="{BC4C4868-CB8F-4AF9-9CDB-8108F2C19B67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6" creationId="{375E0459-6403-40CD-989D-56A4407CA12E}"/>
          </ac:spMkLst>
        </pc:spChg>
        <pc:spChg chg="add del">
          <ac:chgData name="jusus pereyra" userId="546db0a5baa883a9" providerId="LiveId" clId="{B283EDB0-3A5C-4822-A19E-45A7DE1CC83D}" dt="2021-04-15T14:27:56.818" v="332" actId="26606"/>
          <ac:spMkLst>
            <pc:docMk/>
            <pc:sldMk cId="1444269704" sldId="264"/>
            <ac:spMk id="18" creationId="{53E5B1A8-3AC9-4BD1-9BBC-78CA94F2D1BA}"/>
          </ac:spMkLst>
        </pc:spChg>
        <pc:spChg chg="add del">
          <ac:chgData name="jusus pereyra" userId="546db0a5baa883a9" providerId="LiveId" clId="{B283EDB0-3A5C-4822-A19E-45A7DE1CC83D}" dt="2021-04-15T14:27:58.484" v="334" actId="26606"/>
          <ac:spMkLst>
            <pc:docMk/>
            <pc:sldMk cId="1444269704" sldId="264"/>
            <ac:spMk id="20" creationId="{DE7FFD28-545C-4C88-A2E7-152FB234C92C}"/>
          </ac:spMkLst>
        </pc:spChg>
        <pc:spChg chg="add del">
          <ac:chgData name="jusus pereyra" userId="546db0a5baa883a9" providerId="LiveId" clId="{B283EDB0-3A5C-4822-A19E-45A7DE1CC83D}" dt="2021-04-15T14:28:04.955" v="336" actId="26606"/>
          <ac:spMkLst>
            <pc:docMk/>
            <pc:sldMk cId="1444269704" sldId="264"/>
            <ac:spMk id="22" creationId="{DE7FFD28-545C-4C88-A2E7-152FB234C92C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4" creationId="{1B15ED52-F352-441B-82BF-E0EA34836D08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5" creationId="{3B2E3793-BFE6-45A2-9B7B-E18844431C99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6" creationId="{BC4C4868-CB8F-4AF9-9CDB-8108F2C19B67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7" creationId="{375E0459-6403-40CD-989D-56A4407CA12E}"/>
          </ac:spMkLst>
        </pc:spChg>
        <pc:spChg chg="add">
          <ac:chgData name="jusus pereyra" userId="546db0a5baa883a9" providerId="LiveId" clId="{B283EDB0-3A5C-4822-A19E-45A7DE1CC83D}" dt="2021-04-15T14:28:05.032" v="337" actId="26606"/>
          <ac:spMkLst>
            <pc:docMk/>
            <pc:sldMk cId="1444269704" sldId="264"/>
            <ac:spMk id="28" creationId="{53E5B1A8-3AC9-4BD1-9BBC-78CA94F2D1BA}"/>
          </ac:spMkLst>
        </pc:spChg>
      </pc:sldChg>
      <pc:sldChg chg="addSp delSp modSp new del mod setBg">
        <pc:chgData name="jusus pereyra" userId="546db0a5baa883a9" providerId="LiveId" clId="{B283EDB0-3A5C-4822-A19E-45A7DE1CC83D}" dt="2021-04-20T16:02:27.125" v="646" actId="2696"/>
        <pc:sldMkLst>
          <pc:docMk/>
          <pc:sldMk cId="2818170619" sldId="265"/>
        </pc:sldMkLst>
        <pc:spChg chg="mod">
          <ac:chgData name="jusus pereyra" userId="546db0a5baa883a9" providerId="LiveId" clId="{B283EDB0-3A5C-4822-A19E-45A7DE1CC83D}" dt="2021-04-15T14:39:08.876" v="417" actId="26606"/>
          <ac:spMkLst>
            <pc:docMk/>
            <pc:sldMk cId="2818170619" sldId="265"/>
            <ac:spMk id="2" creationId="{1E021236-2E30-4CFA-9B8A-FF2197566069}"/>
          </ac:spMkLst>
        </pc:spChg>
        <pc:spChg chg="del">
          <ac:chgData name="jusus pereyra" userId="546db0a5baa883a9" providerId="LiveId" clId="{B283EDB0-3A5C-4822-A19E-45A7DE1CC83D}" dt="2021-04-15T14:31:18.699" v="351"/>
          <ac:spMkLst>
            <pc:docMk/>
            <pc:sldMk cId="2818170619" sldId="265"/>
            <ac:spMk id="3" creationId="{5D34B623-645C-46C9-B30C-53FCB4CD225C}"/>
          </ac:spMkLst>
        </pc:spChg>
        <pc:spChg chg="add mod">
          <ac:chgData name="jusus pereyra" userId="546db0a5baa883a9" providerId="LiveId" clId="{B283EDB0-3A5C-4822-A19E-45A7DE1CC83D}" dt="2021-04-15T14:39:08.876" v="417" actId="26606"/>
          <ac:spMkLst>
            <pc:docMk/>
            <pc:sldMk cId="2818170619" sldId="265"/>
            <ac:spMk id="6" creationId="{98FA7201-9B80-435B-BF26-665483D703A0}"/>
          </ac:spMkLst>
        </pc:spChg>
        <pc:spChg chg="add del">
          <ac:chgData name="jusus pereyra" userId="546db0a5baa883a9" providerId="LiveId" clId="{B283EDB0-3A5C-4822-A19E-45A7DE1CC83D}" dt="2021-04-15T14:34:13.458" v="382"/>
          <ac:spMkLst>
            <pc:docMk/>
            <pc:sldMk cId="2818170619" sldId="265"/>
            <ac:spMk id="7" creationId="{78B64305-1F23-4543-9A17-693F1A4CE3D5}"/>
          </ac:spMkLst>
        </pc:spChg>
        <pc:spChg chg="add del mod">
          <ac:chgData name="jusus pereyra" userId="546db0a5baa883a9" providerId="LiveId" clId="{B283EDB0-3A5C-4822-A19E-45A7DE1CC83D}" dt="2021-04-15T14:34:12.811" v="381"/>
          <ac:spMkLst>
            <pc:docMk/>
            <pc:sldMk cId="2818170619" sldId="265"/>
            <ac:spMk id="8" creationId="{6CB123E7-D574-4F8B-A99B-027631EF49C9}"/>
          </ac:spMkLst>
        </pc:spChg>
        <pc:spChg chg="add mod">
          <ac:chgData name="jusus pereyra" userId="546db0a5baa883a9" providerId="LiveId" clId="{B283EDB0-3A5C-4822-A19E-45A7DE1CC83D}" dt="2021-04-15T14:34:41.329" v="386" actId="21"/>
          <ac:spMkLst>
            <pc:docMk/>
            <pc:sldMk cId="2818170619" sldId="265"/>
            <ac:spMk id="9" creationId="{86534C2D-9121-4CF0-A7A2-9806CB9166F0}"/>
          </ac:spMkLst>
        </pc:spChg>
        <pc:spChg chg="add">
          <ac:chgData name="jusus pereyra" userId="546db0a5baa883a9" providerId="LiveId" clId="{B283EDB0-3A5C-4822-A19E-45A7DE1CC83D}" dt="2021-04-15T14:39:08.876" v="417" actId="26606"/>
          <ac:spMkLst>
            <pc:docMk/>
            <pc:sldMk cId="2818170619" sldId="265"/>
            <ac:spMk id="14" creationId="{DE7FFD28-545C-4C88-A2E7-152FB234C92C}"/>
          </ac:spMkLst>
        </pc:spChg>
        <pc:graphicFrameChg chg="add del mod">
          <ac:chgData name="jusus pereyra" userId="546db0a5baa883a9" providerId="LiveId" clId="{B283EDB0-3A5C-4822-A19E-45A7DE1CC83D}" dt="2021-04-15T14:31:34.846" v="359" actId="478"/>
          <ac:graphicFrameMkLst>
            <pc:docMk/>
            <pc:sldMk cId="2818170619" sldId="265"/>
            <ac:graphicFrameMk id="4" creationId="{FA1C395D-19F7-4B2A-8105-792ACFEE9E08}"/>
          </ac:graphicFrameMkLst>
        </pc:graphicFrameChg>
      </pc:sldChg>
      <pc:sldChg chg="new del">
        <pc:chgData name="jusus pereyra" userId="546db0a5baa883a9" providerId="LiveId" clId="{B283EDB0-3A5C-4822-A19E-45A7DE1CC83D}" dt="2021-04-15T14:37:11.633" v="400" actId="2696"/>
        <pc:sldMkLst>
          <pc:docMk/>
          <pc:sldMk cId="640489120" sldId="266"/>
        </pc:sldMkLst>
      </pc:sldChg>
      <pc:sldChg chg="addSp delSp modSp new del mod setBg">
        <pc:chgData name="jusus pereyra" userId="546db0a5baa883a9" providerId="LiveId" clId="{B283EDB0-3A5C-4822-A19E-45A7DE1CC83D}" dt="2021-04-20T16:02:24.167" v="645" actId="2696"/>
        <pc:sldMkLst>
          <pc:docMk/>
          <pc:sldMk cId="3036167828" sldId="266"/>
        </pc:sldMkLst>
        <pc:spChg chg="mo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2" creationId="{526FE4E2-AAE5-4825-80C4-E382E26EA663}"/>
          </ac:spMkLst>
        </pc:spChg>
        <pc:spChg chg="del">
          <ac:chgData name="jusus pereyra" userId="546db0a5baa883a9" providerId="LiveId" clId="{B283EDB0-3A5C-4822-A19E-45A7DE1CC83D}" dt="2021-04-15T14:38:28.428" v="407"/>
          <ac:spMkLst>
            <pc:docMk/>
            <pc:sldMk cId="3036167828" sldId="266"/>
            <ac:spMk id="3" creationId="{FDC3D630-6A93-4D2B-83D7-FEB4C5F6F7CE}"/>
          </ac:spMkLst>
        </pc:spChg>
        <pc:spChg chg="add del mod">
          <ac:chgData name="jusus pereyra" userId="546db0a5baa883a9" providerId="LiveId" clId="{B283EDB0-3A5C-4822-A19E-45A7DE1CC83D}" dt="2021-04-15T14:38:41.750" v="411" actId="478"/>
          <ac:spMkLst>
            <pc:docMk/>
            <pc:sldMk cId="3036167828" sldId="266"/>
            <ac:spMk id="4" creationId="{86E96385-4899-4B7C-82A5-3439E6FC721C}"/>
          </ac:spMkLst>
        </pc:spChg>
        <pc:spChg chg="add mo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5" creationId="{D84D6B14-8A50-4078-A37D-2EB507C6D272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0" creationId="{1B15ED52-F352-441B-82BF-E0EA34836D08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2" creationId="{3B2E3793-BFE6-45A2-9B7B-E18844431C99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4" creationId="{BC4C4868-CB8F-4AF9-9CDB-8108F2C19B67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6" creationId="{375E0459-6403-40CD-989D-56A4407CA12E}"/>
          </ac:spMkLst>
        </pc:spChg>
        <pc:spChg chg="add">
          <ac:chgData name="jusus pereyra" userId="546db0a5baa883a9" providerId="LiveId" clId="{B283EDB0-3A5C-4822-A19E-45A7DE1CC83D}" dt="2021-04-15T14:39:15.764" v="418" actId="26606"/>
          <ac:spMkLst>
            <pc:docMk/>
            <pc:sldMk cId="3036167828" sldId="266"/>
            <ac:spMk id="18" creationId="{53E5B1A8-3AC9-4BD1-9BBC-78CA94F2D1BA}"/>
          </ac:spMkLst>
        </pc:spChg>
      </pc:sldChg>
      <pc:sldChg chg="addSp delSp modSp new del mod setBg">
        <pc:chgData name="jusus pereyra" userId="546db0a5baa883a9" providerId="LiveId" clId="{B283EDB0-3A5C-4822-A19E-45A7DE1CC83D}" dt="2021-04-20T16:02:18.577" v="644" actId="2696"/>
        <pc:sldMkLst>
          <pc:docMk/>
          <pc:sldMk cId="1551683481" sldId="267"/>
        </pc:sldMkLst>
        <pc:spChg chg="mod">
          <ac:chgData name="jusus pereyra" userId="546db0a5baa883a9" providerId="LiveId" clId="{B283EDB0-3A5C-4822-A19E-45A7DE1CC83D}" dt="2021-04-15T14:43:36.830" v="456" actId="26606"/>
          <ac:spMkLst>
            <pc:docMk/>
            <pc:sldMk cId="1551683481" sldId="267"/>
            <ac:spMk id="2" creationId="{854EFFD0-1057-4CAC-9527-146B818989BE}"/>
          </ac:spMkLst>
        </pc:spChg>
        <pc:spChg chg="del">
          <ac:chgData name="jusus pereyra" userId="546db0a5baa883a9" providerId="LiveId" clId="{B283EDB0-3A5C-4822-A19E-45A7DE1CC83D}" dt="2021-04-15T14:40:25.633" v="425"/>
          <ac:spMkLst>
            <pc:docMk/>
            <pc:sldMk cId="1551683481" sldId="267"/>
            <ac:spMk id="3" creationId="{13A5C358-B062-4E51-87A1-918C5A3935BC}"/>
          </ac:spMkLst>
        </pc:spChg>
        <pc:spChg chg="add del mod">
          <ac:chgData name="jusus pereyra" userId="546db0a5baa883a9" providerId="LiveId" clId="{B283EDB0-3A5C-4822-A19E-45A7DE1CC83D}" dt="2021-04-15T14:40:36.782" v="427" actId="478"/>
          <ac:spMkLst>
            <pc:docMk/>
            <pc:sldMk cId="1551683481" sldId="267"/>
            <ac:spMk id="4" creationId="{32B47586-6029-451B-806C-7BAD64D0CB45}"/>
          </ac:spMkLst>
        </pc:spChg>
        <pc:spChg chg="add mod">
          <ac:chgData name="jusus pereyra" userId="546db0a5baa883a9" providerId="LiveId" clId="{B283EDB0-3A5C-4822-A19E-45A7DE1CC83D}" dt="2021-04-15T14:43:52.160" v="457" actId="14100"/>
          <ac:spMkLst>
            <pc:docMk/>
            <pc:sldMk cId="1551683481" sldId="267"/>
            <ac:spMk id="5" creationId="{6C144FEC-88E1-4278-8C48-BBB5093FF7BD}"/>
          </ac:spMkLst>
        </pc:spChg>
        <pc:spChg chg="add del mod">
          <ac:chgData name="jusus pereyra" userId="546db0a5baa883a9" providerId="LiveId" clId="{B283EDB0-3A5C-4822-A19E-45A7DE1CC83D}" dt="2021-04-15T14:41:31.031" v="435"/>
          <ac:spMkLst>
            <pc:docMk/>
            <pc:sldMk cId="1551683481" sldId="267"/>
            <ac:spMk id="7" creationId="{653FDCA5-8E36-4A03-B4D1-677FD07DAEC0}"/>
          </ac:spMkLst>
        </pc:spChg>
        <pc:spChg chg="add del mod">
          <ac:chgData name="jusus pereyra" userId="546db0a5baa883a9" providerId="LiveId" clId="{B283EDB0-3A5C-4822-A19E-45A7DE1CC83D}" dt="2021-04-15T14:41:57.139" v="439"/>
          <ac:spMkLst>
            <pc:docMk/>
            <pc:sldMk cId="1551683481" sldId="267"/>
            <ac:spMk id="9" creationId="{B3BE4FA4-7FC8-4A3D-A50B-464D5A055BB4}"/>
          </ac:spMkLst>
        </pc:spChg>
        <pc:spChg chg="add del mod">
          <ac:chgData name="jusus pereyra" userId="546db0a5baa883a9" providerId="LiveId" clId="{B283EDB0-3A5C-4822-A19E-45A7DE1CC83D}" dt="2021-04-15T14:42:28.785" v="442" actId="478"/>
          <ac:spMkLst>
            <pc:docMk/>
            <pc:sldMk cId="1551683481" sldId="267"/>
            <ac:spMk id="10" creationId="{A9A13D8C-E1AE-4D10-B294-A5C8ED5DD933}"/>
          </ac:spMkLst>
        </pc:spChg>
        <pc:spChg chg="add del mod">
          <ac:chgData name="jusus pereyra" userId="546db0a5baa883a9" providerId="LiveId" clId="{B283EDB0-3A5C-4822-A19E-45A7DE1CC83D}" dt="2021-04-15T14:43:58.455" v="459"/>
          <ac:spMkLst>
            <pc:docMk/>
            <pc:sldMk cId="1551683481" sldId="267"/>
            <ac:spMk id="11" creationId="{54060481-2339-49F4-9AFF-BD9554C6EA03}"/>
          </ac:spMkLst>
        </pc:spChg>
        <pc:spChg chg="add">
          <ac:chgData name="jusus pereyra" userId="546db0a5baa883a9" providerId="LiveId" clId="{B283EDB0-3A5C-4822-A19E-45A7DE1CC83D}" dt="2021-04-15T14:43:36.830" v="456" actId="26606"/>
          <ac:spMkLst>
            <pc:docMk/>
            <pc:sldMk cId="1551683481" sldId="267"/>
            <ac:spMk id="16" creationId="{70DFC902-7D23-471A-B557-B6B6917D7A0D}"/>
          </ac:spMkLst>
        </pc:spChg>
        <pc:spChg chg="add">
          <ac:chgData name="jusus pereyra" userId="546db0a5baa883a9" providerId="LiveId" clId="{B283EDB0-3A5C-4822-A19E-45A7DE1CC83D}" dt="2021-04-15T14:43:36.830" v="456" actId="26606"/>
          <ac:spMkLst>
            <pc:docMk/>
            <pc:sldMk cId="1551683481" sldId="267"/>
            <ac:spMk id="18" creationId="{A55D5633-D557-4DCA-982C-FF36EB7A1C00}"/>
          </ac:spMkLst>
        </pc:spChg>
        <pc:spChg chg="add">
          <ac:chgData name="jusus pereyra" userId="546db0a5baa883a9" providerId="LiveId" clId="{B283EDB0-3A5C-4822-A19E-45A7DE1CC83D}" dt="2021-04-15T14:43:36.830" v="456" actId="26606"/>
          <ac:spMkLst>
            <pc:docMk/>
            <pc:sldMk cId="1551683481" sldId="267"/>
            <ac:spMk id="20" creationId="{450D3AD2-FA80-415F-A9CE-54D884561CD7}"/>
          </ac:spMkLst>
        </pc:spChg>
        <pc:graphicFrameChg chg="add del mod">
          <ac:chgData name="jusus pereyra" userId="546db0a5baa883a9" providerId="LiveId" clId="{B283EDB0-3A5C-4822-A19E-45A7DE1CC83D}" dt="2021-04-15T14:41:31.031" v="435"/>
          <ac:graphicFrameMkLst>
            <pc:docMk/>
            <pc:sldMk cId="1551683481" sldId="267"/>
            <ac:graphicFrameMk id="6" creationId="{5B0235EE-65D7-40F2-AA22-D98AA04213B2}"/>
          </ac:graphicFrameMkLst>
        </pc:graphicFrameChg>
        <pc:graphicFrameChg chg="add del mod">
          <ac:chgData name="jusus pereyra" userId="546db0a5baa883a9" providerId="LiveId" clId="{B283EDB0-3A5C-4822-A19E-45A7DE1CC83D}" dt="2021-04-15T14:41:57.139" v="439"/>
          <ac:graphicFrameMkLst>
            <pc:docMk/>
            <pc:sldMk cId="1551683481" sldId="267"/>
            <ac:graphicFrameMk id="8" creationId="{2DDED696-7923-4B44-9858-F6D2CDC9EE0C}"/>
          </ac:graphicFrameMkLst>
        </pc:graphicFrameChg>
      </pc:sldChg>
      <pc:sldChg chg="addSp delSp modSp new del mod setBg">
        <pc:chgData name="jusus pereyra" userId="546db0a5baa883a9" providerId="LiveId" clId="{B283EDB0-3A5C-4822-A19E-45A7DE1CC83D}" dt="2021-04-20T16:44:20.070" v="939" actId="2696"/>
        <pc:sldMkLst>
          <pc:docMk/>
          <pc:sldMk cId="3114716414" sldId="268"/>
        </pc:sldMkLst>
        <pc:spChg chg="mod">
          <ac:chgData name="jusus pereyra" userId="546db0a5baa883a9" providerId="LiveId" clId="{B283EDB0-3A5C-4822-A19E-45A7DE1CC83D}" dt="2021-04-20T16:02:56.124" v="648" actId="20577"/>
          <ac:spMkLst>
            <pc:docMk/>
            <pc:sldMk cId="3114716414" sldId="268"/>
            <ac:spMk id="2" creationId="{41D427DF-973F-4942-9BDA-DCB2C4591D56}"/>
          </ac:spMkLst>
        </pc:spChg>
        <pc:spChg chg="mod">
          <ac:chgData name="jusus pereyra" userId="546db0a5baa883a9" providerId="LiveId" clId="{B283EDB0-3A5C-4822-A19E-45A7DE1CC83D}" dt="2021-04-20T16:44:07.551" v="938" actId="1076"/>
          <ac:spMkLst>
            <pc:docMk/>
            <pc:sldMk cId="3114716414" sldId="268"/>
            <ac:spMk id="3" creationId="{B9813D88-8B37-49CC-805B-5724FCA8D4DF}"/>
          </ac:spMkLst>
        </pc:spChg>
        <pc:spChg chg="add del mod">
          <ac:chgData name="jusus pereyra" userId="546db0a5baa883a9" providerId="LiveId" clId="{B283EDB0-3A5C-4822-A19E-45A7DE1CC83D}" dt="2021-04-15T14:46:35.055" v="475" actId="478"/>
          <ac:spMkLst>
            <pc:docMk/>
            <pc:sldMk cId="3114716414" sldId="268"/>
            <ac:spMk id="4" creationId="{D3D6B8A2-69E0-4802-9261-19A91C4DBD96}"/>
          </ac:spMkLst>
        </pc:spChg>
        <pc:spChg chg="add">
          <ac:chgData name="jusus pereyra" userId="546db0a5baa883a9" providerId="LiveId" clId="{B283EDB0-3A5C-4822-A19E-45A7DE1CC83D}" dt="2021-04-15T14:47:52.992" v="490" actId="26606"/>
          <ac:spMkLst>
            <pc:docMk/>
            <pc:sldMk cId="3114716414" sldId="268"/>
            <ac:spMk id="72" creationId="{4B6ECB93-D7FF-4F09-A8ED-D4588EE7C7DA}"/>
          </ac:spMkLst>
        </pc:spChg>
        <pc:spChg chg="add">
          <ac:chgData name="jusus pereyra" userId="546db0a5baa883a9" providerId="LiveId" clId="{B283EDB0-3A5C-4822-A19E-45A7DE1CC83D}" dt="2021-04-15T14:47:52.992" v="490" actId="26606"/>
          <ac:spMkLst>
            <pc:docMk/>
            <pc:sldMk cId="3114716414" sldId="268"/>
            <ac:spMk id="74" creationId="{EBF87945-A001-489F-9D9B-7D9435F0B9CA}"/>
          </ac:spMkLst>
        </pc:spChg>
        <pc:picChg chg="add del mod">
          <ac:chgData name="jusus pereyra" userId="546db0a5baa883a9" providerId="LiveId" clId="{B283EDB0-3A5C-4822-A19E-45A7DE1CC83D}" dt="2021-04-20T16:44:02.212" v="935" actId="478"/>
          <ac:picMkLst>
            <pc:docMk/>
            <pc:sldMk cId="3114716414" sldId="268"/>
            <ac:picMk id="8195" creationId="{EC8930B0-E316-46D6-90BF-FD51B950E9EF}"/>
          </ac:picMkLst>
        </pc:picChg>
      </pc:sldChg>
      <pc:sldChg chg="addSp delSp modSp new mod setBg delDesignElem">
        <pc:chgData name="jusus pereyra" userId="546db0a5baa883a9" providerId="LiveId" clId="{B283EDB0-3A5C-4822-A19E-45A7DE1CC83D}" dt="2021-04-21T17:52:24.270" v="1197"/>
        <pc:sldMkLst>
          <pc:docMk/>
          <pc:sldMk cId="1282712616" sldId="269"/>
        </pc:sldMkLst>
        <pc:spChg chg="mod">
          <ac:chgData name="jusus pereyra" userId="546db0a5baa883a9" providerId="LiveId" clId="{B283EDB0-3A5C-4822-A19E-45A7DE1CC83D}" dt="2021-04-21T17:52:24.270" v="1197"/>
          <ac:spMkLst>
            <pc:docMk/>
            <pc:sldMk cId="1282712616" sldId="269"/>
            <ac:spMk id="2" creationId="{1542D321-87C7-4A82-BBE8-BDCC964CD5C9}"/>
          </ac:spMkLst>
        </pc:spChg>
        <pc:spChg chg="del">
          <ac:chgData name="jusus pereyra" userId="546db0a5baa883a9" providerId="LiveId" clId="{B283EDB0-3A5C-4822-A19E-45A7DE1CC83D}" dt="2021-04-15T14:54:48.149" v="513"/>
          <ac:spMkLst>
            <pc:docMk/>
            <pc:sldMk cId="1282712616" sldId="269"/>
            <ac:spMk id="3" creationId="{F98A1E6D-63EF-4D34-85B5-B6DB4483EDB9}"/>
          </ac:spMkLst>
        </pc:spChg>
        <pc:spChg chg="add del mod">
          <ac:chgData name="jusus pereyra" userId="546db0a5baa883a9" providerId="LiveId" clId="{B283EDB0-3A5C-4822-A19E-45A7DE1CC83D}" dt="2021-04-15T14:58:20.046" v="516"/>
          <ac:spMkLst>
            <pc:docMk/>
            <pc:sldMk cId="1282712616" sldId="269"/>
            <ac:spMk id="4" creationId="{2FDF1096-6914-4A0C-AA97-7225363E5033}"/>
          </ac:spMkLst>
        </pc:spChg>
        <pc:spChg chg="add del mod">
          <ac:chgData name="jusus pereyra" userId="546db0a5baa883a9" providerId="LiveId" clId="{B283EDB0-3A5C-4822-A19E-45A7DE1CC83D}" dt="2021-04-15T14:58:39.746" v="522" actId="478"/>
          <ac:spMkLst>
            <pc:docMk/>
            <pc:sldMk cId="1282712616" sldId="269"/>
            <ac:spMk id="5" creationId="{4AD62FD8-19D4-4968-89FC-E4FEAE48D8A0}"/>
          </ac:spMkLst>
        </pc:spChg>
        <pc:spChg chg="add mod ord">
          <ac:chgData name="jusus pereyra" userId="546db0a5baa883a9" providerId="LiveId" clId="{B283EDB0-3A5C-4822-A19E-45A7DE1CC83D}" dt="2021-04-21T17:52:17.576" v="1196" actId="403"/>
          <ac:spMkLst>
            <pc:docMk/>
            <pc:sldMk cId="1282712616" sldId="269"/>
            <ac:spMk id="7" creationId="{DC144DE3-F3DF-4E8D-95DF-F8A20162296B}"/>
          </ac:spMkLst>
        </pc:spChg>
        <pc:spChg chg="add del">
          <ac:chgData name="jusus pereyra" userId="546db0a5baa883a9" providerId="LiveId" clId="{B283EDB0-3A5C-4822-A19E-45A7DE1CC83D}" dt="2021-04-15T14:58:59.552" v="527" actId="26606"/>
          <ac:spMkLst>
            <pc:docMk/>
            <pc:sldMk cId="1282712616" sldId="269"/>
            <ac:spMk id="12" creationId="{70DFC902-7D23-471A-B557-B6B6917D7A0D}"/>
          </ac:spMkLst>
        </pc:spChg>
        <pc:spChg chg="add del">
          <ac:chgData name="jusus pereyra" userId="546db0a5baa883a9" providerId="LiveId" clId="{B283EDB0-3A5C-4822-A19E-45A7DE1CC83D}" dt="2021-04-15T14:58:59.552" v="527" actId="26606"/>
          <ac:spMkLst>
            <pc:docMk/>
            <pc:sldMk cId="1282712616" sldId="269"/>
            <ac:spMk id="14" creationId="{A55D5633-D557-4DCA-982C-FF36EB7A1C00}"/>
          </ac:spMkLst>
        </pc:spChg>
        <pc:spChg chg="add del">
          <ac:chgData name="jusus pereyra" userId="546db0a5baa883a9" providerId="LiveId" clId="{B283EDB0-3A5C-4822-A19E-45A7DE1CC83D}" dt="2021-04-15T14:58:59.552" v="527" actId="26606"/>
          <ac:spMkLst>
            <pc:docMk/>
            <pc:sldMk cId="1282712616" sldId="269"/>
            <ac:spMk id="16" creationId="{450D3AD2-FA80-415F-A9CE-54D884561CD7}"/>
          </ac:spMkLst>
        </pc:spChg>
        <pc:spChg chg="add del">
          <ac:chgData name="jusus pereyra" userId="546db0a5baa883a9" providerId="LiveId" clId="{B283EDB0-3A5C-4822-A19E-45A7DE1CC83D}" dt="2021-04-20T16:32:58.450" v="803" actId="26606"/>
          <ac:spMkLst>
            <pc:docMk/>
            <pc:sldMk cId="1282712616" sldId="269"/>
            <ac:spMk id="18" creationId="{DE7FFD28-545C-4C88-A2E7-152FB234C92C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1282712616" sldId="269"/>
            <ac:spMk id="23" creationId="{15ADDFE1-D1CF-47D6-A56D-A1DFD83299F2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1282712616" sldId="269"/>
            <ac:spMk id="25" creationId="{EBF87945-A001-489F-9D9B-7D9435F0B9CA}"/>
          </ac:spMkLst>
        </pc:spChg>
        <pc:picChg chg="add mod">
          <ac:chgData name="jusus pereyra" userId="546db0a5baa883a9" providerId="LiveId" clId="{B283EDB0-3A5C-4822-A19E-45A7DE1CC83D}" dt="2021-04-21T17:52:09.721" v="1193" actId="26606"/>
          <ac:picMkLst>
            <pc:docMk/>
            <pc:sldMk cId="1282712616" sldId="269"/>
            <ac:picMk id="5" creationId="{EE0E9C53-6FFA-4793-B773-B7F0980AB991}"/>
          </ac:picMkLst>
        </pc:picChg>
      </pc:sldChg>
      <pc:sldChg chg="addSp delSp modSp new mod setBg delDesignElem">
        <pc:chgData name="jusus pereyra" userId="546db0a5baa883a9" providerId="LiveId" clId="{B283EDB0-3A5C-4822-A19E-45A7DE1CC83D}" dt="2021-04-21T17:52:33.394" v="1198" actId="26606"/>
        <pc:sldMkLst>
          <pc:docMk/>
          <pc:sldMk cId="2800019815" sldId="270"/>
        </pc:sldMkLst>
        <pc:spChg chg="mod">
          <ac:chgData name="jusus pereyra" userId="546db0a5baa883a9" providerId="LiveId" clId="{B283EDB0-3A5C-4822-A19E-45A7DE1CC83D}" dt="2021-04-21T17:52:33.394" v="1198" actId="26606"/>
          <ac:spMkLst>
            <pc:docMk/>
            <pc:sldMk cId="2800019815" sldId="270"/>
            <ac:spMk id="2" creationId="{501E9DAC-BBD0-4901-BF2C-BE771722787F}"/>
          </ac:spMkLst>
        </pc:spChg>
        <pc:spChg chg="mod ord">
          <ac:chgData name="jusus pereyra" userId="546db0a5baa883a9" providerId="LiveId" clId="{B283EDB0-3A5C-4822-A19E-45A7DE1CC83D}" dt="2021-04-21T17:52:33.394" v="1198" actId="26606"/>
          <ac:spMkLst>
            <pc:docMk/>
            <pc:sldMk cId="2800019815" sldId="270"/>
            <ac:spMk id="3" creationId="{E06A288A-BD8B-46FB-87F3-33D596A2E30B}"/>
          </ac:spMkLst>
        </pc:spChg>
        <pc:spChg chg="add mod ord">
          <ac:chgData name="jusus pereyra" userId="546db0a5baa883a9" providerId="LiveId" clId="{B283EDB0-3A5C-4822-A19E-45A7DE1CC83D}" dt="2021-04-15T15:02:15.286" v="573" actId="26606"/>
          <ac:spMkLst>
            <pc:docMk/>
            <pc:sldMk cId="2800019815" sldId="270"/>
            <ac:spMk id="4" creationId="{0C7C7073-6411-4DF6-9349-7F2A94ECC739}"/>
          </ac:spMkLst>
        </pc:spChg>
        <pc:spChg chg="add del mod">
          <ac:chgData name="jusus pereyra" userId="546db0a5baa883a9" providerId="LiveId" clId="{B283EDB0-3A5C-4822-A19E-45A7DE1CC83D}" dt="2021-04-20T16:35:43.959" v="838" actId="478"/>
          <ac:spMkLst>
            <pc:docMk/>
            <pc:sldMk cId="2800019815" sldId="270"/>
            <ac:spMk id="5" creationId="{C0720B7D-FA20-48BD-ABE6-969F66769EB5}"/>
          </ac:spMkLst>
        </pc:spChg>
        <pc:spChg chg="add del">
          <ac:chgData name="jusus pereyra" userId="546db0a5baa883a9" providerId="LiveId" clId="{B283EDB0-3A5C-4822-A19E-45A7DE1CC83D}" dt="2021-04-15T15:00:55.850" v="552" actId="26606"/>
          <ac:spMkLst>
            <pc:docMk/>
            <pc:sldMk cId="2800019815" sldId="270"/>
            <ac:spMk id="71" creationId="{4B6ECB93-D7FF-4F09-A8ED-D4588EE7C7DA}"/>
          </ac:spMkLst>
        </pc:spChg>
        <pc:spChg chg="add del">
          <ac:chgData name="jusus pereyra" userId="546db0a5baa883a9" providerId="LiveId" clId="{B283EDB0-3A5C-4822-A19E-45A7DE1CC83D}" dt="2021-04-15T15:00:55.850" v="552" actId="26606"/>
          <ac:spMkLst>
            <pc:docMk/>
            <pc:sldMk cId="2800019815" sldId="270"/>
            <ac:spMk id="73" creationId="{EBF87945-A001-489F-9D9B-7D9435F0B9CA}"/>
          </ac:spMkLst>
        </pc:spChg>
        <pc:spChg chg="add del">
          <ac:chgData name="jusus pereyra" userId="546db0a5baa883a9" providerId="LiveId" clId="{B283EDB0-3A5C-4822-A19E-45A7DE1CC83D}" dt="2021-04-15T15:02:09.213" v="570" actId="26606"/>
          <ac:spMkLst>
            <pc:docMk/>
            <pc:sldMk cId="2800019815" sldId="270"/>
            <ac:spMk id="74" creationId="{15ADDFE1-D1CF-47D6-A56D-A1DFD83299F2}"/>
          </ac:spMkLst>
        </pc:spChg>
        <pc:spChg chg="add del">
          <ac:chgData name="jusus pereyra" userId="546db0a5baa883a9" providerId="LiveId" clId="{B283EDB0-3A5C-4822-A19E-45A7DE1CC83D}" dt="2021-04-15T15:02:09.213" v="570" actId="26606"/>
          <ac:spMkLst>
            <pc:docMk/>
            <pc:sldMk cId="2800019815" sldId="270"/>
            <ac:spMk id="76" creationId="{EBF87945-A001-489F-9D9B-7D9435F0B9CA}"/>
          </ac:spMkLst>
        </pc:spChg>
        <pc:spChg chg="add del">
          <ac:chgData name="jusus pereyra" userId="546db0a5baa883a9" providerId="LiveId" clId="{B283EDB0-3A5C-4822-A19E-45A7DE1CC83D}" dt="2021-04-15T15:02:15.255" v="572" actId="26606"/>
          <ac:spMkLst>
            <pc:docMk/>
            <pc:sldMk cId="2800019815" sldId="270"/>
            <ac:spMk id="10247" creationId="{4B6ECB93-D7FF-4F09-A8ED-D4588EE7C7DA}"/>
          </ac:spMkLst>
        </pc:spChg>
        <pc:spChg chg="add del">
          <ac:chgData name="jusus pereyra" userId="546db0a5baa883a9" providerId="LiveId" clId="{B283EDB0-3A5C-4822-A19E-45A7DE1CC83D}" dt="2021-04-15T15:02:15.255" v="572" actId="26606"/>
          <ac:spMkLst>
            <pc:docMk/>
            <pc:sldMk cId="2800019815" sldId="270"/>
            <ac:spMk id="10248" creationId="{EBF87945-A001-489F-9D9B-7D9435F0B9CA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2800019815" sldId="270"/>
            <ac:spMk id="10250" creationId="{15ADDFE1-D1CF-47D6-A56D-A1DFD83299F2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2800019815" sldId="270"/>
            <ac:spMk id="10251" creationId="{EBF87945-A001-489F-9D9B-7D9435F0B9CA}"/>
          </ac:spMkLst>
        </pc:spChg>
        <pc:picChg chg="add del mod">
          <ac:chgData name="jusus pereyra" userId="546db0a5baa883a9" providerId="LiveId" clId="{B283EDB0-3A5C-4822-A19E-45A7DE1CC83D}" dt="2021-04-15T15:00:57.413" v="554"/>
          <ac:picMkLst>
            <pc:docMk/>
            <pc:sldMk cId="2800019815" sldId="270"/>
            <ac:picMk id="10242" creationId="{97ADFF5D-17F2-482A-84DF-1A4C83AF758C}"/>
          </ac:picMkLst>
        </pc:picChg>
        <pc:picChg chg="add mod">
          <ac:chgData name="jusus pereyra" userId="546db0a5baa883a9" providerId="LiveId" clId="{B283EDB0-3A5C-4822-A19E-45A7DE1CC83D}" dt="2021-04-21T17:52:33.394" v="1198" actId="26606"/>
          <ac:picMkLst>
            <pc:docMk/>
            <pc:sldMk cId="2800019815" sldId="270"/>
            <ac:picMk id="10245" creationId="{1E3D2090-7F7C-4CC5-A6D4-21D107DF28B2}"/>
          </ac:picMkLst>
        </pc:picChg>
      </pc:sldChg>
      <pc:sldChg chg="addSp delSp modSp new mod setBg delDesignElem">
        <pc:chgData name="jusus pereyra" userId="546db0a5baa883a9" providerId="LiveId" clId="{B283EDB0-3A5C-4822-A19E-45A7DE1CC83D}" dt="2021-04-21T18:00:02.982" v="1253" actId="962"/>
        <pc:sldMkLst>
          <pc:docMk/>
          <pc:sldMk cId="1338684022" sldId="271"/>
        </pc:sldMkLst>
        <pc:spChg chg="mod">
          <ac:chgData name="jusus pereyra" userId="546db0a5baa883a9" providerId="LiveId" clId="{B283EDB0-3A5C-4822-A19E-45A7DE1CC83D}" dt="2021-04-21T17:52:40.890" v="1199" actId="26606"/>
          <ac:spMkLst>
            <pc:docMk/>
            <pc:sldMk cId="1338684022" sldId="271"/>
            <ac:spMk id="2" creationId="{D8D80B06-0265-4A77-BF93-24EC47110956}"/>
          </ac:spMkLst>
        </pc:spChg>
        <pc:spChg chg="mod ord">
          <ac:chgData name="jusus pereyra" userId="546db0a5baa883a9" providerId="LiveId" clId="{B283EDB0-3A5C-4822-A19E-45A7DE1CC83D}" dt="2021-04-21T18:00:02.982" v="1253" actId="962"/>
          <ac:spMkLst>
            <pc:docMk/>
            <pc:sldMk cId="1338684022" sldId="271"/>
            <ac:spMk id="3" creationId="{894496DE-2485-48DE-AAFB-2F22D44844DE}"/>
          </ac:spMkLst>
        </pc:spChg>
        <pc:spChg chg="add del">
          <ac:chgData name="jusus pereyra" userId="546db0a5baa883a9" providerId="LiveId" clId="{B283EDB0-3A5C-4822-A19E-45A7DE1CC83D}" dt="2021-04-20T16:37:41.739" v="856" actId="26606"/>
          <ac:spMkLst>
            <pc:docMk/>
            <pc:sldMk cId="1338684022" sldId="271"/>
            <ac:spMk id="71" creationId="{15ADDFE1-D1CF-47D6-A56D-A1DFD83299F2}"/>
          </ac:spMkLst>
        </pc:spChg>
        <pc:spChg chg="add del">
          <ac:chgData name="jusus pereyra" userId="546db0a5baa883a9" providerId="LiveId" clId="{B283EDB0-3A5C-4822-A19E-45A7DE1CC83D}" dt="2021-04-20T16:37:41.739" v="856" actId="26606"/>
          <ac:spMkLst>
            <pc:docMk/>
            <pc:sldMk cId="1338684022" sldId="271"/>
            <ac:spMk id="73" creationId="{EBF87945-A001-489F-9D9B-7D9435F0B9CA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1338684022" sldId="271"/>
            <ac:spMk id="135" creationId="{15ADDFE1-D1CF-47D6-A56D-A1DFD83299F2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1338684022" sldId="271"/>
            <ac:spMk id="137" creationId="{EBF87945-A001-489F-9D9B-7D9435F0B9CA}"/>
          </ac:spMkLst>
        </pc:spChg>
        <pc:picChg chg="add del mod">
          <ac:chgData name="jusus pereyra" userId="546db0a5baa883a9" providerId="LiveId" clId="{B283EDB0-3A5C-4822-A19E-45A7DE1CC83D}" dt="2021-04-21T17:59:52.685" v="1247" actId="478"/>
          <ac:picMkLst>
            <pc:docMk/>
            <pc:sldMk cId="1338684022" sldId="271"/>
            <ac:picMk id="5122" creationId="{D6368BE2-8C38-4F19-A004-6D60994BD051}"/>
          </ac:picMkLst>
        </pc:picChg>
        <pc:picChg chg="add mod">
          <ac:chgData name="jusus pereyra" userId="546db0a5baa883a9" providerId="LiveId" clId="{B283EDB0-3A5C-4822-A19E-45A7DE1CC83D}" dt="2021-04-21T18:00:02.980" v="1252" actId="27614"/>
          <ac:picMkLst>
            <pc:docMk/>
            <pc:sldMk cId="1338684022" sldId="271"/>
            <ac:picMk id="9218" creationId="{91A26B9B-E5FB-4856-8D6C-9B0CA0C6C1EE}"/>
          </ac:picMkLst>
        </pc:picChg>
        <pc:picChg chg="add del mod">
          <ac:chgData name="jusus pereyra" userId="546db0a5baa883a9" providerId="LiveId" clId="{B283EDB0-3A5C-4822-A19E-45A7DE1CC83D}" dt="2021-04-20T16:37:35.991" v="853" actId="478"/>
          <ac:picMkLst>
            <pc:docMk/>
            <pc:sldMk cId="1338684022" sldId="271"/>
            <ac:picMk id="11266" creationId="{DB16136B-4F1B-47E6-88DF-27D66F664734}"/>
          </ac:picMkLst>
        </pc:picChg>
      </pc:sldChg>
      <pc:sldChg chg="addSp delSp modSp new del mod setBg">
        <pc:chgData name="jusus pereyra" userId="546db0a5baa883a9" providerId="LiveId" clId="{B283EDB0-3A5C-4822-A19E-45A7DE1CC83D}" dt="2021-04-20T16:40:20.953" v="882" actId="2696"/>
        <pc:sldMkLst>
          <pc:docMk/>
          <pc:sldMk cId="3149521817" sldId="272"/>
        </pc:sldMkLst>
        <pc:spChg chg="mod">
          <ac:chgData name="jusus pereyra" userId="546db0a5baa883a9" providerId="LiveId" clId="{B283EDB0-3A5C-4822-A19E-45A7DE1CC83D}" dt="2021-04-15T15:08:59.118" v="631" actId="26606"/>
          <ac:spMkLst>
            <pc:docMk/>
            <pc:sldMk cId="3149521817" sldId="272"/>
            <ac:spMk id="2" creationId="{95D65F23-F142-4FC0-9AA9-F5C3B4D6E391}"/>
          </ac:spMkLst>
        </pc:spChg>
        <pc:spChg chg="mod">
          <ac:chgData name="jusus pereyra" userId="546db0a5baa883a9" providerId="LiveId" clId="{B283EDB0-3A5C-4822-A19E-45A7DE1CC83D}" dt="2021-04-15T15:08:59.118" v="631" actId="26606"/>
          <ac:spMkLst>
            <pc:docMk/>
            <pc:sldMk cId="3149521817" sldId="272"/>
            <ac:spMk id="3" creationId="{18EED57E-5AD1-4C50-93A4-0A2FCCBB1A1B}"/>
          </ac:spMkLst>
        </pc:spChg>
        <pc:spChg chg="add del mod">
          <ac:chgData name="jusus pereyra" userId="546db0a5baa883a9" providerId="LiveId" clId="{B283EDB0-3A5C-4822-A19E-45A7DE1CC83D}" dt="2021-04-15T15:06:50.541" v="603" actId="478"/>
          <ac:spMkLst>
            <pc:docMk/>
            <pc:sldMk cId="3149521817" sldId="272"/>
            <ac:spMk id="4" creationId="{98ECD62A-B17C-45EA-8861-044F36C1E60D}"/>
          </ac:spMkLst>
        </pc:spChg>
        <pc:spChg chg="add">
          <ac:chgData name="jusus pereyra" userId="546db0a5baa883a9" providerId="LiveId" clId="{B283EDB0-3A5C-4822-A19E-45A7DE1CC83D}" dt="2021-04-15T15:08:59.118" v="631" actId="26606"/>
          <ac:spMkLst>
            <pc:docMk/>
            <pc:sldMk cId="3149521817" sldId="272"/>
            <ac:spMk id="8" creationId="{DE7FFD28-545C-4C88-A2E7-152FB234C92C}"/>
          </ac:spMkLst>
        </pc:spChg>
      </pc:sldChg>
      <pc:sldChg chg="addSp delSp modSp new del mod setBg">
        <pc:chgData name="jusus pereyra" userId="546db0a5baa883a9" providerId="LiveId" clId="{B283EDB0-3A5C-4822-A19E-45A7DE1CC83D}" dt="2021-04-20T16:40:25.936" v="883" actId="2696"/>
        <pc:sldMkLst>
          <pc:docMk/>
          <pc:sldMk cId="553960918" sldId="273"/>
        </pc:sldMkLst>
        <pc:spChg chg="mod">
          <ac:chgData name="jusus pereyra" userId="546db0a5baa883a9" providerId="LiveId" clId="{B283EDB0-3A5C-4822-A19E-45A7DE1CC83D}" dt="2021-04-15T15:08:39.472" v="630" actId="26606"/>
          <ac:spMkLst>
            <pc:docMk/>
            <pc:sldMk cId="553960918" sldId="273"/>
            <ac:spMk id="2" creationId="{CECE5B4C-356E-4BDE-9990-098C2AA211E7}"/>
          </ac:spMkLst>
        </pc:spChg>
        <pc:spChg chg="del">
          <ac:chgData name="jusus pereyra" userId="546db0a5baa883a9" providerId="LiveId" clId="{B283EDB0-3A5C-4822-A19E-45A7DE1CC83D}" dt="2021-04-15T15:07:53.745" v="616"/>
          <ac:spMkLst>
            <pc:docMk/>
            <pc:sldMk cId="553960918" sldId="273"/>
            <ac:spMk id="3" creationId="{09A35F27-9A2D-433A-A4C4-322E2478D3CB}"/>
          </ac:spMkLst>
        </pc:spChg>
        <pc:spChg chg="add del mod">
          <ac:chgData name="jusus pereyra" userId="546db0a5baa883a9" providerId="LiveId" clId="{B283EDB0-3A5C-4822-A19E-45A7DE1CC83D}" dt="2021-04-15T15:08:09.436" v="619" actId="478"/>
          <ac:spMkLst>
            <pc:docMk/>
            <pc:sldMk cId="553960918" sldId="273"/>
            <ac:spMk id="4" creationId="{AE8FE206-EB5D-4AC0-887A-49C4BB0C13D2}"/>
          </ac:spMkLst>
        </pc:spChg>
        <pc:spChg chg="add mod">
          <ac:chgData name="jusus pereyra" userId="546db0a5baa883a9" providerId="LiveId" clId="{B283EDB0-3A5C-4822-A19E-45A7DE1CC83D}" dt="2021-04-15T15:08:39.472" v="630" actId="26606"/>
          <ac:spMkLst>
            <pc:docMk/>
            <pc:sldMk cId="553960918" sldId="273"/>
            <ac:spMk id="5" creationId="{A9804FA3-CEBF-46DE-88CC-40E6731969DB}"/>
          </ac:spMkLst>
        </pc:spChg>
        <pc:spChg chg="add">
          <ac:chgData name="jusus pereyra" userId="546db0a5baa883a9" providerId="LiveId" clId="{B283EDB0-3A5C-4822-A19E-45A7DE1CC83D}" dt="2021-04-15T15:08:39.472" v="630" actId="26606"/>
          <ac:spMkLst>
            <pc:docMk/>
            <pc:sldMk cId="553960918" sldId="273"/>
            <ac:spMk id="10" creationId="{DE7FFD28-545C-4C88-A2E7-152FB234C92C}"/>
          </ac:spMkLst>
        </pc:spChg>
      </pc:sldChg>
      <pc:sldChg chg="addSp delSp modSp new mod setBg delDesignElem">
        <pc:chgData name="jusus pereyra" userId="546db0a5baa883a9" providerId="LiveId" clId="{B283EDB0-3A5C-4822-A19E-45A7DE1CC83D}" dt="2021-04-21T17:59:14.975" v="1244" actId="27636"/>
        <pc:sldMkLst>
          <pc:docMk/>
          <pc:sldMk cId="116048260" sldId="274"/>
        </pc:sldMkLst>
        <pc:spChg chg="mod">
          <ac:chgData name="jusus pereyra" userId="546db0a5baa883a9" providerId="LiveId" clId="{B283EDB0-3A5C-4822-A19E-45A7DE1CC83D}" dt="2021-04-21T17:58:57.500" v="1238" actId="26606"/>
          <ac:spMkLst>
            <pc:docMk/>
            <pc:sldMk cId="116048260" sldId="274"/>
            <ac:spMk id="2" creationId="{720F278D-DBF3-438F-8F1C-4F45637CEE79}"/>
          </ac:spMkLst>
        </pc:spChg>
        <pc:spChg chg="del">
          <ac:chgData name="jusus pereyra" userId="546db0a5baa883a9" providerId="LiveId" clId="{B283EDB0-3A5C-4822-A19E-45A7DE1CC83D}" dt="2021-04-20T16:09:36.272" v="716"/>
          <ac:spMkLst>
            <pc:docMk/>
            <pc:sldMk cId="116048260" sldId="274"/>
            <ac:spMk id="3" creationId="{1EC94CE4-6A29-434D-9711-498F61646253}"/>
          </ac:spMkLst>
        </pc:spChg>
        <pc:spChg chg="add del mod">
          <ac:chgData name="jusus pereyra" userId="546db0a5baa883a9" providerId="LiveId" clId="{B283EDB0-3A5C-4822-A19E-45A7DE1CC83D}" dt="2021-04-20T16:09:43.561" v="718" actId="478"/>
          <ac:spMkLst>
            <pc:docMk/>
            <pc:sldMk cId="116048260" sldId="274"/>
            <ac:spMk id="4" creationId="{3A182169-763D-4BF6-9555-36C0AFB21EB6}"/>
          </ac:spMkLst>
        </pc:spChg>
        <pc:spChg chg="add mod ord">
          <ac:chgData name="jusus pereyra" userId="546db0a5baa883a9" providerId="LiveId" clId="{B283EDB0-3A5C-4822-A19E-45A7DE1CC83D}" dt="2021-04-21T17:59:14.975" v="1244" actId="27636"/>
          <ac:spMkLst>
            <pc:docMk/>
            <pc:sldMk cId="116048260" sldId="274"/>
            <ac:spMk id="5" creationId="{37A727A2-6C99-48E9-89A2-1538641BF061}"/>
          </ac:spMkLst>
        </pc:spChg>
        <pc:spChg chg="add del">
          <ac:chgData name="jusus pereyra" userId="546db0a5baa883a9" providerId="LiveId" clId="{B283EDB0-3A5C-4822-A19E-45A7DE1CC83D}" dt="2021-04-20T16:12:07.607" v="730" actId="26606"/>
          <ac:spMkLst>
            <pc:docMk/>
            <pc:sldMk cId="116048260" sldId="274"/>
            <ac:spMk id="72" creationId="{33CD251C-A887-4D2F-925B-FC097198538B}"/>
          </ac:spMkLst>
        </pc:spChg>
        <pc:spChg chg="add del">
          <ac:chgData name="jusus pereyra" userId="546db0a5baa883a9" providerId="LiveId" clId="{B283EDB0-3A5C-4822-A19E-45A7DE1CC83D}" dt="2021-04-20T16:12:07.607" v="730" actId="26606"/>
          <ac:spMkLst>
            <pc:docMk/>
            <pc:sldMk cId="116048260" sldId="274"/>
            <ac:spMk id="74" creationId="{3B2069EE-A08E-44F0-B3F9-3CF8CC2DCAD5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116048260" sldId="274"/>
            <ac:spMk id="1029" creationId="{FF9B822F-893E-44C8-963C-64F50ACECBB2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116048260" sldId="274"/>
            <ac:spMk id="1030" creationId="{EBF87945-A001-489F-9D9B-7D9435F0B9CA}"/>
          </ac:spMkLst>
        </pc:spChg>
        <pc:grpChg chg="add del">
          <ac:chgData name="jusus pereyra" userId="546db0a5baa883a9" providerId="LiveId" clId="{B283EDB0-3A5C-4822-A19E-45A7DE1CC83D}" dt="2021-04-20T16:12:07.607" v="730" actId="26606"/>
          <ac:grpSpMkLst>
            <pc:docMk/>
            <pc:sldMk cId="116048260" sldId="274"/>
            <ac:grpSpMk id="76" creationId="{C9888C69-11CC-40BA-BABF-F9B7E11C9156}"/>
          </ac:grpSpMkLst>
        </pc:grpChg>
        <pc:picChg chg="add del mod">
          <ac:chgData name="jusus pereyra" userId="546db0a5baa883a9" providerId="LiveId" clId="{B283EDB0-3A5C-4822-A19E-45A7DE1CC83D}" dt="2021-04-20T16:15:32.128" v="746" actId="478"/>
          <ac:picMkLst>
            <pc:docMk/>
            <pc:sldMk cId="116048260" sldId="274"/>
            <ac:picMk id="7" creationId="{41E58699-E504-469F-884F-417EE18B97DC}"/>
          </ac:picMkLst>
        </pc:picChg>
        <pc:picChg chg="add del mod">
          <ac:chgData name="jusus pereyra" userId="546db0a5baa883a9" providerId="LiveId" clId="{B283EDB0-3A5C-4822-A19E-45A7DE1CC83D}" dt="2021-04-21T17:58:10.230" v="1231" actId="478"/>
          <ac:picMkLst>
            <pc:docMk/>
            <pc:sldMk cId="116048260" sldId="274"/>
            <ac:picMk id="8" creationId="{01E6709C-F090-40AA-A24C-8E99E0A434AB}"/>
          </ac:picMkLst>
        </pc:picChg>
        <pc:picChg chg="add del mod">
          <ac:chgData name="jusus pereyra" userId="546db0a5baa883a9" providerId="LiveId" clId="{B283EDB0-3A5C-4822-A19E-45A7DE1CC83D}" dt="2021-04-20T16:14:59.667" v="740" actId="478"/>
          <ac:picMkLst>
            <pc:docMk/>
            <pc:sldMk cId="116048260" sldId="274"/>
            <ac:picMk id="1027" creationId="{D8374C5C-95A5-4348-A278-83C632E316A3}"/>
          </ac:picMkLst>
        </pc:picChg>
        <pc:picChg chg="add mod">
          <ac:chgData name="jusus pereyra" userId="546db0a5baa883a9" providerId="LiveId" clId="{B283EDB0-3A5C-4822-A19E-45A7DE1CC83D}" dt="2021-04-21T17:59:02.028" v="1239" actId="27614"/>
          <ac:picMkLst>
            <pc:docMk/>
            <pc:sldMk cId="116048260" sldId="274"/>
            <ac:picMk id="7170" creationId="{53D75E8D-8FED-4FE7-8F9E-FFBD6A40E228}"/>
          </ac:picMkLst>
        </pc:picChg>
      </pc:sldChg>
      <pc:sldChg chg="addSp delSp modSp new mod setBg delDesignElem">
        <pc:chgData name="jusus pereyra" userId="546db0a5baa883a9" providerId="LiveId" clId="{B283EDB0-3A5C-4822-A19E-45A7DE1CC83D}" dt="2021-04-21T17:59:28.437" v="1246" actId="255"/>
        <pc:sldMkLst>
          <pc:docMk/>
          <pc:sldMk cId="1597716853" sldId="275"/>
        </pc:sldMkLst>
        <pc:spChg chg="mod">
          <ac:chgData name="jusus pereyra" userId="546db0a5baa883a9" providerId="LiveId" clId="{B283EDB0-3A5C-4822-A19E-45A7DE1CC83D}" dt="2021-04-21T17:58:47.343" v="1237" actId="26606"/>
          <ac:spMkLst>
            <pc:docMk/>
            <pc:sldMk cId="1597716853" sldId="275"/>
            <ac:spMk id="2" creationId="{C2A347FB-6C48-4E70-9C4E-C22DAB3CC982}"/>
          </ac:spMkLst>
        </pc:spChg>
        <pc:spChg chg="del">
          <ac:chgData name="jusus pereyra" userId="546db0a5baa883a9" providerId="LiveId" clId="{B283EDB0-3A5C-4822-A19E-45A7DE1CC83D}" dt="2021-04-20T16:27:50.266" v="757"/>
          <ac:spMkLst>
            <pc:docMk/>
            <pc:sldMk cId="1597716853" sldId="275"/>
            <ac:spMk id="3" creationId="{98511625-8B89-4DCB-A817-C98C1494B7C8}"/>
          </ac:spMkLst>
        </pc:spChg>
        <pc:spChg chg="add del mod">
          <ac:chgData name="jusus pereyra" userId="546db0a5baa883a9" providerId="LiveId" clId="{B283EDB0-3A5C-4822-A19E-45A7DE1CC83D}" dt="2021-04-20T16:27:57.181" v="759" actId="478"/>
          <ac:spMkLst>
            <pc:docMk/>
            <pc:sldMk cId="1597716853" sldId="275"/>
            <ac:spMk id="4" creationId="{5E34EBFD-6CB3-4468-A48A-04563E308BD0}"/>
          </ac:spMkLst>
        </pc:spChg>
        <pc:spChg chg="add mod ord">
          <ac:chgData name="jusus pereyra" userId="546db0a5baa883a9" providerId="LiveId" clId="{B283EDB0-3A5C-4822-A19E-45A7DE1CC83D}" dt="2021-04-21T17:59:28.437" v="1246" actId="255"/>
          <ac:spMkLst>
            <pc:docMk/>
            <pc:sldMk cId="1597716853" sldId="275"/>
            <ac:spMk id="5" creationId="{C642ED90-9D68-4352-9B58-6C552E508E2E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1597716853" sldId="275"/>
            <ac:spMk id="72" creationId="{4B6ECB93-D7FF-4F09-A8ED-D4588EE7C7DA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1597716853" sldId="275"/>
            <ac:spMk id="74" creationId="{EBF87945-A001-489F-9D9B-7D9435F0B9CA}"/>
          </ac:spMkLst>
        </pc:spChg>
        <pc:picChg chg="add del mod">
          <ac:chgData name="jusus pereyra" userId="546db0a5baa883a9" providerId="LiveId" clId="{B283EDB0-3A5C-4822-A19E-45A7DE1CC83D}" dt="2021-04-20T16:32:48.619" v="800" actId="21"/>
          <ac:picMkLst>
            <pc:docMk/>
            <pc:sldMk cId="1597716853" sldId="275"/>
            <ac:picMk id="2051" creationId="{62A666D7-FF03-4C41-A6FA-29321C7C8AE0}"/>
          </ac:picMkLst>
        </pc:picChg>
        <pc:picChg chg="add del mod">
          <ac:chgData name="jusus pereyra" userId="546db0a5baa883a9" providerId="LiveId" clId="{B283EDB0-3A5C-4822-A19E-45A7DE1CC83D}" dt="2021-04-21T17:58:36.110" v="1234" actId="478"/>
          <ac:picMkLst>
            <pc:docMk/>
            <pc:sldMk cId="1597716853" sldId="275"/>
            <ac:picMk id="2053" creationId="{2E62273E-4069-49E5-8AEF-82EC9939EDFD}"/>
          </ac:picMkLst>
        </pc:picChg>
        <pc:picChg chg="add mod">
          <ac:chgData name="jusus pereyra" userId="546db0a5baa883a9" providerId="LiveId" clId="{B283EDB0-3A5C-4822-A19E-45A7DE1CC83D}" dt="2021-04-21T17:58:47.343" v="1237" actId="26606"/>
          <ac:picMkLst>
            <pc:docMk/>
            <pc:sldMk cId="1597716853" sldId="275"/>
            <ac:picMk id="8194" creationId="{EE38C916-4728-443E-B06E-828980AA18E7}"/>
          </ac:picMkLst>
        </pc:picChg>
      </pc:sldChg>
      <pc:sldChg chg="addSp delSp modSp new mod">
        <pc:chgData name="jusus pereyra" userId="546db0a5baa883a9" providerId="LiveId" clId="{B283EDB0-3A5C-4822-A19E-45A7DE1CC83D}" dt="2021-04-20T16:43:31.936" v="934" actId="1076"/>
        <pc:sldMkLst>
          <pc:docMk/>
          <pc:sldMk cId="443448128" sldId="276"/>
        </pc:sldMkLst>
        <pc:spChg chg="mod">
          <ac:chgData name="jusus pereyra" userId="546db0a5baa883a9" providerId="LiveId" clId="{B283EDB0-3A5C-4822-A19E-45A7DE1CC83D}" dt="2021-04-20T16:43:23.303" v="931" actId="1076"/>
          <ac:spMkLst>
            <pc:docMk/>
            <pc:sldMk cId="443448128" sldId="276"/>
            <ac:spMk id="2" creationId="{92442D34-6F5B-4DCC-9172-A4925CFE7C75}"/>
          </ac:spMkLst>
        </pc:spChg>
        <pc:spChg chg="mod">
          <ac:chgData name="jusus pereyra" userId="546db0a5baa883a9" providerId="LiveId" clId="{B283EDB0-3A5C-4822-A19E-45A7DE1CC83D}" dt="2021-04-20T16:43:15.984" v="928" actId="14100"/>
          <ac:spMkLst>
            <pc:docMk/>
            <pc:sldMk cId="443448128" sldId="276"/>
            <ac:spMk id="3" creationId="{4FC8D9D3-6143-4CAE-AE2A-96F7377B010B}"/>
          </ac:spMkLst>
        </pc:spChg>
        <pc:spChg chg="add del mod">
          <ac:chgData name="jusus pereyra" userId="546db0a5baa883a9" providerId="LiveId" clId="{B283EDB0-3A5C-4822-A19E-45A7DE1CC83D}" dt="2021-04-20T16:39:29.897" v="869" actId="21"/>
          <ac:spMkLst>
            <pc:docMk/>
            <pc:sldMk cId="443448128" sldId="276"/>
            <ac:spMk id="5" creationId="{D371C3C7-5074-4482-9A67-3642BED23BF5}"/>
          </ac:spMkLst>
        </pc:spChg>
        <pc:spChg chg="add del mod">
          <ac:chgData name="jusus pereyra" userId="546db0a5baa883a9" providerId="LiveId" clId="{B283EDB0-3A5C-4822-A19E-45A7DE1CC83D}" dt="2021-04-20T16:39:44.599" v="875" actId="478"/>
          <ac:spMkLst>
            <pc:docMk/>
            <pc:sldMk cId="443448128" sldId="276"/>
            <ac:spMk id="7" creationId="{90401156-8F1E-48FC-9BD3-C80262094904}"/>
          </ac:spMkLst>
        </pc:spChg>
        <pc:spChg chg="add del mod">
          <ac:chgData name="jusus pereyra" userId="546db0a5baa883a9" providerId="LiveId" clId="{B283EDB0-3A5C-4822-A19E-45A7DE1CC83D}" dt="2021-04-20T16:41:38.371" v="906" actId="478"/>
          <ac:spMkLst>
            <pc:docMk/>
            <pc:sldMk cId="443448128" sldId="276"/>
            <ac:spMk id="9" creationId="{F049E1E4-46BD-451F-9953-CE8A29DB2F7F}"/>
          </ac:spMkLst>
        </pc:spChg>
        <pc:spChg chg="add mod">
          <ac:chgData name="jusus pereyra" userId="546db0a5baa883a9" providerId="LiveId" clId="{B283EDB0-3A5C-4822-A19E-45A7DE1CC83D}" dt="2021-04-20T16:43:31.936" v="934" actId="1076"/>
          <ac:spMkLst>
            <pc:docMk/>
            <pc:sldMk cId="443448128" sldId="276"/>
            <ac:spMk id="10" creationId="{E4F00894-A445-4BC8-B617-38539BBB5EFC}"/>
          </ac:spMkLst>
        </pc:spChg>
        <pc:graphicFrameChg chg="add del mod">
          <ac:chgData name="jusus pereyra" userId="546db0a5baa883a9" providerId="LiveId" clId="{B283EDB0-3A5C-4822-A19E-45A7DE1CC83D}" dt="2021-04-20T16:39:29.897" v="869" actId="21"/>
          <ac:graphicFrameMkLst>
            <pc:docMk/>
            <pc:sldMk cId="443448128" sldId="276"/>
            <ac:graphicFrameMk id="4" creationId="{DBA1D7D8-336D-4E04-B694-6B7944055380}"/>
          </ac:graphicFrameMkLst>
        </pc:graphicFrameChg>
        <pc:graphicFrameChg chg="add del mod modGraphic">
          <ac:chgData name="jusus pereyra" userId="546db0a5baa883a9" providerId="LiveId" clId="{B283EDB0-3A5C-4822-A19E-45A7DE1CC83D}" dt="2021-04-20T16:39:55.208" v="878" actId="478"/>
          <ac:graphicFrameMkLst>
            <pc:docMk/>
            <pc:sldMk cId="443448128" sldId="276"/>
            <ac:graphicFrameMk id="6" creationId="{D43D4CA9-8021-4EA9-9B48-092CEEF6722C}"/>
          </ac:graphicFrameMkLst>
        </pc:graphicFrameChg>
        <pc:picChg chg="add mod">
          <ac:chgData name="jusus pereyra" userId="546db0a5baa883a9" providerId="LiveId" clId="{B283EDB0-3A5C-4822-A19E-45A7DE1CC83D}" dt="2021-04-20T16:43:17.473" v="929" actId="1076"/>
          <ac:picMkLst>
            <pc:docMk/>
            <pc:sldMk cId="443448128" sldId="276"/>
            <ac:picMk id="8" creationId="{07D6627A-0006-4C96-989C-D914222F5CDC}"/>
          </ac:picMkLst>
        </pc:picChg>
      </pc:sldChg>
      <pc:sldChg chg="addSp delSp modSp new mod setBg addCm delCm">
        <pc:chgData name="jusus pereyra" userId="546db0a5baa883a9" providerId="LiveId" clId="{B283EDB0-3A5C-4822-A19E-45A7DE1CC83D}" dt="2021-04-21T17:52:24.270" v="1197"/>
        <pc:sldMkLst>
          <pc:docMk/>
          <pc:sldMk cId="808454637" sldId="277"/>
        </pc:sldMkLst>
        <pc:spChg chg="mod">
          <ac:chgData name="jusus pereyra" userId="546db0a5baa883a9" providerId="LiveId" clId="{B283EDB0-3A5C-4822-A19E-45A7DE1CC83D}" dt="2021-04-21T17:52:24.270" v="1197"/>
          <ac:spMkLst>
            <pc:docMk/>
            <pc:sldMk cId="808454637" sldId="277"/>
            <ac:spMk id="2" creationId="{75A3420A-25CC-4D52-920A-FE973C61D0E5}"/>
          </ac:spMkLst>
        </pc:spChg>
        <pc:spChg chg="del">
          <ac:chgData name="jusus pereyra" userId="546db0a5baa883a9" providerId="LiveId" clId="{B283EDB0-3A5C-4822-A19E-45A7DE1CC83D}" dt="2021-04-21T17:26:25.421" v="1012"/>
          <ac:spMkLst>
            <pc:docMk/>
            <pc:sldMk cId="808454637" sldId="277"/>
            <ac:spMk id="3" creationId="{03617B62-F862-4E83-AAB9-2AC35B563BAD}"/>
          </ac:spMkLst>
        </pc:spChg>
        <pc:spChg chg="add del mod">
          <ac:chgData name="jusus pereyra" userId="546db0a5baa883a9" providerId="LiveId" clId="{B283EDB0-3A5C-4822-A19E-45A7DE1CC83D}" dt="2021-04-21T17:26:33.954" v="1014" actId="478"/>
          <ac:spMkLst>
            <pc:docMk/>
            <pc:sldMk cId="808454637" sldId="277"/>
            <ac:spMk id="4" creationId="{700F3817-1C96-4D03-855B-194802EAD45C}"/>
          </ac:spMkLst>
        </pc:spChg>
        <pc:spChg chg="add mod">
          <ac:chgData name="jusus pereyra" userId="546db0a5baa883a9" providerId="LiveId" clId="{B283EDB0-3A5C-4822-A19E-45A7DE1CC83D}" dt="2021-04-21T17:28:20.078" v="1038" actId="26606"/>
          <ac:spMkLst>
            <pc:docMk/>
            <pc:sldMk cId="808454637" sldId="277"/>
            <ac:spMk id="5" creationId="{894ADDE2-D911-4559-A25D-DF4FADB5D5F2}"/>
          </ac:spMkLst>
        </pc:spChg>
        <pc:spChg chg="add del mod">
          <ac:chgData name="jusus pereyra" userId="546db0a5baa883a9" providerId="LiveId" clId="{B283EDB0-3A5C-4822-A19E-45A7DE1CC83D}" dt="2021-04-21T17:27:15.528" v="1026" actId="478"/>
          <ac:spMkLst>
            <pc:docMk/>
            <pc:sldMk cId="808454637" sldId="277"/>
            <ac:spMk id="6" creationId="{F4581C90-BDAA-4514-A823-1A0845F3E2AC}"/>
          </ac:spMkLst>
        </pc:spChg>
        <pc:picChg chg="add mod">
          <ac:chgData name="jusus pereyra" userId="546db0a5baa883a9" providerId="LiveId" clId="{B283EDB0-3A5C-4822-A19E-45A7DE1CC83D}" dt="2021-04-21T17:28:27.567" v="1040" actId="1076"/>
          <ac:picMkLst>
            <pc:docMk/>
            <pc:sldMk cId="808454637" sldId="277"/>
            <ac:picMk id="1028" creationId="{1F24110E-C681-4710-B602-0FA7244F147E}"/>
          </ac:picMkLst>
        </pc:picChg>
      </pc:sldChg>
      <pc:sldChg chg="addSp delSp modSp new mod setBg delDesignElem">
        <pc:chgData name="jusus pereyra" userId="546db0a5baa883a9" providerId="LiveId" clId="{B283EDB0-3A5C-4822-A19E-45A7DE1CC83D}" dt="2021-04-21T17:52:49.994" v="1200" actId="26606"/>
        <pc:sldMkLst>
          <pc:docMk/>
          <pc:sldMk cId="3479894201" sldId="278"/>
        </pc:sldMkLst>
        <pc:spChg chg="mod">
          <ac:chgData name="jusus pereyra" userId="546db0a5baa883a9" providerId="LiveId" clId="{B283EDB0-3A5C-4822-A19E-45A7DE1CC83D}" dt="2021-04-21T17:52:49.994" v="1200" actId="26606"/>
          <ac:spMkLst>
            <pc:docMk/>
            <pc:sldMk cId="3479894201" sldId="278"/>
            <ac:spMk id="2" creationId="{4B1010C1-C254-4366-AFDC-8AB0C4847CBA}"/>
          </ac:spMkLst>
        </pc:spChg>
        <pc:spChg chg="mod">
          <ac:chgData name="jusus pereyra" userId="546db0a5baa883a9" providerId="LiveId" clId="{B283EDB0-3A5C-4822-A19E-45A7DE1CC83D}" dt="2021-04-21T17:52:49.994" v="1200" actId="26606"/>
          <ac:spMkLst>
            <pc:docMk/>
            <pc:sldMk cId="3479894201" sldId="278"/>
            <ac:spMk id="3" creationId="{DF51D170-42B7-482E-B09D-3D2A597DB117}"/>
          </ac:spMkLst>
        </pc:spChg>
        <pc:spChg chg="add">
          <ac:chgData name="jusus pereyra" userId="546db0a5baa883a9" providerId="LiveId" clId="{B283EDB0-3A5C-4822-A19E-45A7DE1CC83D}" dt="2021-04-21T17:52:49.994" v="1200" actId="26606"/>
          <ac:spMkLst>
            <pc:docMk/>
            <pc:sldMk cId="3479894201" sldId="278"/>
            <ac:spMk id="5" creationId="{6BFC9644-673A-459F-B3C5-9310A4E50E3B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3479894201" sldId="278"/>
            <ac:spMk id="8" creationId="{09588DA8-065E-4F6F-8EFD-43104AB2E0CF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3479894201" sldId="278"/>
            <ac:spMk id="10" creationId="{C4285719-470E-454C-AF62-8323075F1F5B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3479894201" sldId="278"/>
            <ac:spMk id="12" creationId="{CD9FE4EF-C4D8-49A0-B2FF-81D8DB7D8A24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3479894201" sldId="278"/>
            <ac:spMk id="14" creationId="{4300840D-0A0B-4512-BACA-B439D5B9C57C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3479894201" sldId="278"/>
            <ac:spMk id="16" creationId="{D2B78728-A580-49A7-84F9-6EF6F583ADE0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3479894201" sldId="278"/>
            <ac:spMk id="18" creationId="{38FAA1A1-D861-433F-88FA-1E9D6FD31D11}"/>
          </ac:spMkLst>
        </pc:spChg>
        <pc:spChg chg="add del">
          <ac:chgData name="jusus pereyra" userId="546db0a5baa883a9" providerId="LiveId" clId="{B283EDB0-3A5C-4822-A19E-45A7DE1CC83D}" dt="2021-04-21T17:44:49.510" v="1150"/>
          <ac:spMkLst>
            <pc:docMk/>
            <pc:sldMk cId="3479894201" sldId="278"/>
            <ac:spMk id="20" creationId="{8D71EDA1-87BF-4D5D-AB79-F346FD19278A}"/>
          </ac:spMkLst>
        </pc:spChg>
        <pc:spChg chg="add">
          <ac:chgData name="jusus pereyra" userId="546db0a5baa883a9" providerId="LiveId" clId="{B283EDB0-3A5C-4822-A19E-45A7DE1CC83D}" dt="2021-04-21T17:52:49.994" v="1200" actId="26606"/>
          <ac:spMkLst>
            <pc:docMk/>
            <pc:sldMk cId="3479894201" sldId="278"/>
            <ac:spMk id="39" creationId="{7D1C411D-0818-4640-8657-2AF78250C802}"/>
          </ac:spMkLst>
        </pc:spChg>
        <pc:grpChg chg="add">
          <ac:chgData name="jusus pereyra" userId="546db0a5baa883a9" providerId="LiveId" clId="{B283EDB0-3A5C-4822-A19E-45A7DE1CC83D}" dt="2021-04-21T17:52:49.994" v="1200" actId="26606"/>
          <ac:grpSpMkLst>
            <pc:docMk/>
            <pc:sldMk cId="3479894201" sldId="278"/>
            <ac:grpSpMk id="6" creationId="{4ADB9295-9645-4BF2-ADFD-75800B7FAD06}"/>
          </ac:grpSpMkLst>
        </pc:grpChg>
      </pc:sldChg>
      <pc:sldChg chg="addSp delSp modSp new mod setBg">
        <pc:chgData name="jusus pereyra" userId="546db0a5baa883a9" providerId="LiveId" clId="{B283EDB0-3A5C-4822-A19E-45A7DE1CC83D}" dt="2021-04-21T17:52:24.270" v="1197"/>
        <pc:sldMkLst>
          <pc:docMk/>
          <pc:sldMk cId="4264991051" sldId="279"/>
        </pc:sldMkLst>
        <pc:spChg chg="mod">
          <ac:chgData name="jusus pereyra" userId="546db0a5baa883a9" providerId="LiveId" clId="{B283EDB0-3A5C-4822-A19E-45A7DE1CC83D}" dt="2021-04-21T17:52:24.270" v="1197"/>
          <ac:spMkLst>
            <pc:docMk/>
            <pc:sldMk cId="4264991051" sldId="279"/>
            <ac:spMk id="2" creationId="{00CC6D2B-A241-4EDC-A9E1-D24A322B5965}"/>
          </ac:spMkLst>
        </pc:spChg>
        <pc:spChg chg="del">
          <ac:chgData name="jusus pereyra" userId="546db0a5baa883a9" providerId="LiveId" clId="{B283EDB0-3A5C-4822-A19E-45A7DE1CC83D}" dt="2021-04-21T17:31:10.250" v="1049"/>
          <ac:spMkLst>
            <pc:docMk/>
            <pc:sldMk cId="4264991051" sldId="279"/>
            <ac:spMk id="3" creationId="{0CF0B9B1-3009-4FA4-968B-1385FE190C84}"/>
          </ac:spMkLst>
        </pc:spChg>
        <pc:spChg chg="add del mod">
          <ac:chgData name="jusus pereyra" userId="546db0a5baa883a9" providerId="LiveId" clId="{B283EDB0-3A5C-4822-A19E-45A7DE1CC83D}" dt="2021-04-21T17:31:16.464" v="1051" actId="478"/>
          <ac:spMkLst>
            <pc:docMk/>
            <pc:sldMk cId="4264991051" sldId="279"/>
            <ac:spMk id="4" creationId="{5458985A-8993-46FF-B855-FA463C224E1C}"/>
          </ac:spMkLst>
        </pc:spChg>
        <pc:spChg chg="add mod ord">
          <ac:chgData name="jusus pereyra" userId="546db0a5baa883a9" providerId="LiveId" clId="{B283EDB0-3A5C-4822-A19E-45A7DE1CC83D}" dt="2021-04-21T17:32:48.005" v="1076" actId="26606"/>
          <ac:spMkLst>
            <pc:docMk/>
            <pc:sldMk cId="4264991051" sldId="279"/>
            <ac:spMk id="5" creationId="{F05CDCC6-1E2B-46DF-BD8A-154771BDBA70}"/>
          </ac:spMkLst>
        </pc:spChg>
        <pc:spChg chg="add mod">
          <ac:chgData name="jusus pereyra" userId="546db0a5baa883a9" providerId="LiveId" clId="{B283EDB0-3A5C-4822-A19E-45A7DE1CC83D}" dt="2021-04-21T17:31:46.450" v="1058" actId="571"/>
          <ac:spMkLst>
            <pc:docMk/>
            <pc:sldMk cId="4264991051" sldId="279"/>
            <ac:spMk id="7" creationId="{A53A147D-CFD9-437A-A6EC-14D2BD04E337}"/>
          </ac:spMkLst>
        </pc:spChg>
        <pc:spChg chg="add del">
          <ac:chgData name="jusus pereyra" userId="546db0a5baa883a9" providerId="LiveId" clId="{B283EDB0-3A5C-4822-A19E-45A7DE1CC83D}" dt="2021-04-21T17:32:40.039" v="1074" actId="26606"/>
          <ac:spMkLst>
            <pc:docMk/>
            <pc:sldMk cId="4264991051" sldId="279"/>
            <ac:spMk id="74" creationId="{B0C60769-5425-4CDA-B979-1B360DB8F3A8}"/>
          </ac:spMkLst>
        </pc:spChg>
        <pc:spChg chg="add del">
          <ac:chgData name="jusus pereyra" userId="546db0a5baa883a9" providerId="LiveId" clId="{B283EDB0-3A5C-4822-A19E-45A7DE1CC83D}" dt="2021-04-21T17:32:48.005" v="1076" actId="26606"/>
          <ac:spMkLst>
            <pc:docMk/>
            <pc:sldMk cId="4264991051" sldId="279"/>
            <ac:spMk id="2055" creationId="{5DD103AA-7536-490B-973F-73CA63A7ED09}"/>
          </ac:spMkLst>
        </pc:spChg>
        <pc:picChg chg="add mod">
          <ac:chgData name="jusus pereyra" userId="546db0a5baa883a9" providerId="LiveId" clId="{B283EDB0-3A5C-4822-A19E-45A7DE1CC83D}" dt="2021-04-21T17:31:46.450" v="1058" actId="571"/>
          <ac:picMkLst>
            <pc:docMk/>
            <pc:sldMk cId="4264991051" sldId="279"/>
            <ac:picMk id="8" creationId="{76716799-8D79-4335-8132-5705E2960499}"/>
          </ac:picMkLst>
        </pc:picChg>
        <pc:picChg chg="add del mod">
          <ac:chgData name="jusus pereyra" userId="546db0a5baa883a9" providerId="LiveId" clId="{B283EDB0-3A5C-4822-A19E-45A7DE1CC83D}" dt="2021-04-21T17:31:52.564" v="1060"/>
          <ac:picMkLst>
            <pc:docMk/>
            <pc:sldMk cId="4264991051" sldId="279"/>
            <ac:picMk id="2051" creationId="{78AF3DB8-9CF8-402A-9DA7-2092CDF35E4D}"/>
          </ac:picMkLst>
        </pc:picChg>
        <pc:picChg chg="add mod">
          <ac:chgData name="jusus pereyra" userId="546db0a5baa883a9" providerId="LiveId" clId="{B283EDB0-3A5C-4822-A19E-45A7DE1CC83D}" dt="2021-04-21T17:32:48.005" v="1076" actId="26606"/>
          <ac:picMkLst>
            <pc:docMk/>
            <pc:sldMk cId="4264991051" sldId="279"/>
            <ac:picMk id="2053" creationId="{4C46C19B-CA8E-4B22-9D13-34F01E78AC74}"/>
          </ac:picMkLst>
        </pc:picChg>
      </pc:sldChg>
      <pc:sldChg chg="addSp delSp modSp new mod setBg">
        <pc:chgData name="jusus pereyra" userId="546db0a5baa883a9" providerId="LiveId" clId="{B283EDB0-3A5C-4822-A19E-45A7DE1CC83D}" dt="2021-04-21T18:00:39.835" v="1256" actId="12"/>
        <pc:sldMkLst>
          <pc:docMk/>
          <pc:sldMk cId="1935208558" sldId="280"/>
        </pc:sldMkLst>
        <pc:spChg chg="mod">
          <ac:chgData name="jusus pereyra" userId="546db0a5baa883a9" providerId="LiveId" clId="{B283EDB0-3A5C-4822-A19E-45A7DE1CC83D}" dt="2021-04-21T18:00:31.826" v="1255" actId="26606"/>
          <ac:spMkLst>
            <pc:docMk/>
            <pc:sldMk cId="1935208558" sldId="280"/>
            <ac:spMk id="2" creationId="{94ABE542-C0DC-434A-8E3B-62D3DF416691}"/>
          </ac:spMkLst>
        </pc:spChg>
        <pc:spChg chg="del">
          <ac:chgData name="jusus pereyra" userId="546db0a5baa883a9" providerId="LiveId" clId="{B283EDB0-3A5C-4822-A19E-45A7DE1CC83D}" dt="2021-04-21T17:33:42.870" v="1080"/>
          <ac:spMkLst>
            <pc:docMk/>
            <pc:sldMk cId="1935208558" sldId="280"/>
            <ac:spMk id="3" creationId="{538CB231-52CF-4061-8D97-06ACCF35646D}"/>
          </ac:spMkLst>
        </pc:spChg>
        <pc:spChg chg="add del mod">
          <ac:chgData name="jusus pereyra" userId="546db0a5baa883a9" providerId="LiveId" clId="{B283EDB0-3A5C-4822-A19E-45A7DE1CC83D}" dt="2021-04-21T17:33:49.388" v="1082" actId="478"/>
          <ac:spMkLst>
            <pc:docMk/>
            <pc:sldMk cId="1935208558" sldId="280"/>
            <ac:spMk id="4" creationId="{FF488647-4B12-42E0-8B1D-31BC910C3EAC}"/>
          </ac:spMkLst>
        </pc:spChg>
        <pc:spChg chg="add mod">
          <ac:chgData name="jusus pereyra" userId="546db0a5baa883a9" providerId="LiveId" clId="{B283EDB0-3A5C-4822-A19E-45A7DE1CC83D}" dt="2021-04-21T18:00:39.835" v="1256" actId="12"/>
          <ac:spMkLst>
            <pc:docMk/>
            <pc:sldMk cId="1935208558" sldId="280"/>
            <ac:spMk id="5" creationId="{CF55DDC0-608F-4EE2-B342-B6B05D210608}"/>
          </ac:spMkLst>
        </pc:spChg>
        <pc:spChg chg="add">
          <ac:chgData name="jusus pereyra" userId="546db0a5baa883a9" providerId="LiveId" clId="{B283EDB0-3A5C-4822-A19E-45A7DE1CC83D}" dt="2021-04-21T18:00:31.826" v="1255" actId="26606"/>
          <ac:spMkLst>
            <pc:docMk/>
            <pc:sldMk cId="1935208558" sldId="280"/>
            <ac:spMk id="10" creationId="{E978A47D-4F17-40FE-AB70-7AF78A9575EB}"/>
          </ac:spMkLst>
        </pc:spChg>
        <pc:grpChg chg="add">
          <ac:chgData name="jusus pereyra" userId="546db0a5baa883a9" providerId="LiveId" clId="{B283EDB0-3A5C-4822-A19E-45A7DE1CC83D}" dt="2021-04-21T18:00:31.826" v="1255" actId="26606"/>
          <ac:grpSpMkLst>
            <pc:docMk/>
            <pc:sldMk cId="1935208558" sldId="280"/>
            <ac:grpSpMk id="12" creationId="{85BE3A7E-6A3F-401E-A025-BBB8FDB8DD30}"/>
          </ac:grpSpMkLst>
        </pc:grpChg>
        <pc:grpChg chg="add">
          <ac:chgData name="jusus pereyra" userId="546db0a5baa883a9" providerId="LiveId" clId="{B283EDB0-3A5C-4822-A19E-45A7DE1CC83D}" dt="2021-04-21T18:00:31.826" v="1255" actId="26606"/>
          <ac:grpSpMkLst>
            <pc:docMk/>
            <pc:sldMk cId="1935208558" sldId="280"/>
            <ac:grpSpMk id="43" creationId="{F4E035BE-9FF4-43D3-BC25-CF582D7FF85E}"/>
          </ac:grpSpMkLst>
        </pc:grpChg>
        <pc:cxnChg chg="add">
          <ac:chgData name="jusus pereyra" userId="546db0a5baa883a9" providerId="LiveId" clId="{B283EDB0-3A5C-4822-A19E-45A7DE1CC83D}" dt="2021-04-21T18:00:31.826" v="1255" actId="26606"/>
          <ac:cxnSpMkLst>
            <pc:docMk/>
            <pc:sldMk cId="1935208558" sldId="280"/>
            <ac:cxnSpMk id="41" creationId="{085ECEC0-FF5D-4348-92C7-1EA7C61E770C}"/>
          </ac:cxnSpMkLst>
        </pc:cxnChg>
      </pc:sldChg>
      <pc:sldChg chg="addSp delSp modSp new mod">
        <pc:chgData name="jusus pereyra" userId="546db0a5baa883a9" providerId="LiveId" clId="{B283EDB0-3A5C-4822-A19E-45A7DE1CC83D}" dt="2021-04-21T17:51:46.333" v="1190" actId="27636"/>
        <pc:sldMkLst>
          <pc:docMk/>
          <pc:sldMk cId="3270120518" sldId="281"/>
        </pc:sldMkLst>
        <pc:spChg chg="mod">
          <ac:chgData name="jusus pereyra" userId="546db0a5baa883a9" providerId="LiveId" clId="{B283EDB0-3A5C-4822-A19E-45A7DE1CC83D}" dt="2021-04-21T17:51:46.333" v="1190" actId="27636"/>
          <ac:spMkLst>
            <pc:docMk/>
            <pc:sldMk cId="3270120518" sldId="281"/>
            <ac:spMk id="2" creationId="{A39462C7-B1EA-4E58-A11E-C21C805FF7B4}"/>
          </ac:spMkLst>
        </pc:spChg>
        <pc:spChg chg="del">
          <ac:chgData name="jusus pereyra" userId="546db0a5baa883a9" providerId="LiveId" clId="{B283EDB0-3A5C-4822-A19E-45A7DE1CC83D}" dt="2021-04-21T17:35:30.807" v="1091"/>
          <ac:spMkLst>
            <pc:docMk/>
            <pc:sldMk cId="3270120518" sldId="281"/>
            <ac:spMk id="3" creationId="{58674210-4341-48FC-B12B-C5079BDF2ACE}"/>
          </ac:spMkLst>
        </pc:spChg>
        <pc:spChg chg="add del mod">
          <ac:chgData name="jusus pereyra" userId="546db0a5baa883a9" providerId="LiveId" clId="{B283EDB0-3A5C-4822-A19E-45A7DE1CC83D}" dt="2021-04-21T17:35:47.178" v="1096" actId="21"/>
          <ac:spMkLst>
            <pc:docMk/>
            <pc:sldMk cId="3270120518" sldId="281"/>
            <ac:spMk id="5" creationId="{8CE5862E-5DE9-4B33-B0DC-6B1DE8F2A62A}"/>
          </ac:spMkLst>
        </pc:spChg>
        <pc:spChg chg="add del mod">
          <ac:chgData name="jusus pereyra" userId="546db0a5baa883a9" providerId="LiveId" clId="{B283EDB0-3A5C-4822-A19E-45A7DE1CC83D}" dt="2021-04-21T17:35:44.726" v="1095" actId="478"/>
          <ac:spMkLst>
            <pc:docMk/>
            <pc:sldMk cId="3270120518" sldId="281"/>
            <ac:spMk id="6" creationId="{377E2043-7D6A-4209-96F0-EA7F7AB134A0}"/>
          </ac:spMkLst>
        </pc:spChg>
        <pc:spChg chg="add del mod">
          <ac:chgData name="jusus pereyra" userId="546db0a5baa883a9" providerId="LiveId" clId="{B283EDB0-3A5C-4822-A19E-45A7DE1CC83D}" dt="2021-04-21T17:40:54.012" v="1115"/>
          <ac:spMkLst>
            <pc:docMk/>
            <pc:sldMk cId="3270120518" sldId="281"/>
            <ac:spMk id="7" creationId="{4850546B-475D-4C93-9DAB-7F68B557474B}"/>
          </ac:spMkLst>
        </pc:spChg>
        <pc:spChg chg="add del mod">
          <ac:chgData name="jusus pereyra" userId="546db0a5baa883a9" providerId="LiveId" clId="{B283EDB0-3A5C-4822-A19E-45A7DE1CC83D}" dt="2021-04-21T17:35:55.756" v="1098" actId="478"/>
          <ac:spMkLst>
            <pc:docMk/>
            <pc:sldMk cId="3270120518" sldId="281"/>
            <ac:spMk id="9" creationId="{0C55A63F-6CBB-47E2-A052-05ED7730AAA5}"/>
          </ac:spMkLst>
        </pc:spChg>
        <pc:spChg chg="add del mod">
          <ac:chgData name="jusus pereyra" userId="546db0a5baa883a9" providerId="LiveId" clId="{B283EDB0-3A5C-4822-A19E-45A7DE1CC83D}" dt="2021-04-21T17:36:20.734" v="1102" actId="21"/>
          <ac:spMkLst>
            <pc:docMk/>
            <pc:sldMk cId="3270120518" sldId="281"/>
            <ac:spMk id="11" creationId="{DA4A77C8-9F14-4033-8028-0A748B15C7A1}"/>
          </ac:spMkLst>
        </pc:spChg>
        <pc:spChg chg="add mod">
          <ac:chgData name="jusus pereyra" userId="546db0a5baa883a9" providerId="LiveId" clId="{B283EDB0-3A5C-4822-A19E-45A7DE1CC83D}" dt="2021-04-21T17:36:22.377" v="1103"/>
          <ac:spMkLst>
            <pc:docMk/>
            <pc:sldMk cId="3270120518" sldId="281"/>
            <ac:spMk id="13" creationId="{94D368DC-8492-4924-95EF-D36D784B520F}"/>
          </ac:spMkLst>
        </pc:spChg>
        <pc:spChg chg="add mod">
          <ac:chgData name="jusus pereyra" userId="546db0a5baa883a9" providerId="LiveId" clId="{B283EDB0-3A5C-4822-A19E-45A7DE1CC83D}" dt="2021-04-21T17:36:28.863" v="1106" actId="1076"/>
          <ac:spMkLst>
            <pc:docMk/>
            <pc:sldMk cId="3270120518" sldId="281"/>
            <ac:spMk id="15" creationId="{84338BEB-9241-4FC3-ABBD-DBEE4E42A788}"/>
          </ac:spMkLst>
        </pc:spChg>
        <pc:spChg chg="add del mod">
          <ac:chgData name="jusus pereyra" userId="546db0a5baa883a9" providerId="LiveId" clId="{B283EDB0-3A5C-4822-A19E-45A7DE1CC83D}" dt="2021-04-21T17:41:02.530" v="1117" actId="478"/>
          <ac:spMkLst>
            <pc:docMk/>
            <pc:sldMk cId="3270120518" sldId="281"/>
            <ac:spMk id="16" creationId="{6C9F9648-A913-4668-870D-71763D855901}"/>
          </ac:spMkLst>
        </pc:spChg>
        <pc:spChg chg="add del mod">
          <ac:chgData name="jusus pereyra" userId="546db0a5baa883a9" providerId="LiveId" clId="{B283EDB0-3A5C-4822-A19E-45A7DE1CC83D}" dt="2021-04-21T17:42:53.961" v="1139" actId="313"/>
          <ac:spMkLst>
            <pc:docMk/>
            <pc:sldMk cId="3270120518" sldId="281"/>
            <ac:spMk id="17" creationId="{1BBC6B26-962E-4137-BB5A-E5C903B4CFB5}"/>
          </ac:spMkLst>
        </pc:spChg>
        <pc:spChg chg="add del mod">
          <ac:chgData name="jusus pereyra" userId="546db0a5baa883a9" providerId="LiveId" clId="{B283EDB0-3A5C-4822-A19E-45A7DE1CC83D}" dt="2021-04-21T17:42:37.183" v="1130" actId="47"/>
          <ac:spMkLst>
            <pc:docMk/>
            <pc:sldMk cId="3270120518" sldId="281"/>
            <ac:spMk id="18" creationId="{BA8C496C-E84F-4D0E-9FAD-C9380A59EF6C}"/>
          </ac:spMkLst>
        </pc:spChg>
        <pc:spChg chg="add mod">
          <ac:chgData name="jusus pereyra" userId="546db0a5baa883a9" providerId="LiveId" clId="{B283EDB0-3A5C-4822-A19E-45A7DE1CC83D}" dt="2021-04-21T17:45:54.319" v="1163" actId="1076"/>
          <ac:spMkLst>
            <pc:docMk/>
            <pc:sldMk cId="3270120518" sldId="281"/>
            <ac:spMk id="19" creationId="{89DD8DC0-D426-4A5D-B970-925AE37E3418}"/>
          </ac:spMkLst>
        </pc:spChg>
        <pc:spChg chg="add del mod">
          <ac:chgData name="jusus pereyra" userId="546db0a5baa883a9" providerId="LiveId" clId="{B283EDB0-3A5C-4822-A19E-45A7DE1CC83D}" dt="2021-04-21T17:42:47.248" v="1136"/>
          <ac:spMkLst>
            <pc:docMk/>
            <pc:sldMk cId="3270120518" sldId="281"/>
            <ac:spMk id="20" creationId="{8F7D1B96-4F66-4A94-A788-0C58254574EF}"/>
          </ac:spMkLst>
        </pc:spChg>
        <pc:spChg chg="add del mod">
          <ac:chgData name="jusus pereyra" userId="546db0a5baa883a9" providerId="LiveId" clId="{B283EDB0-3A5C-4822-A19E-45A7DE1CC83D}" dt="2021-04-21T17:42:50.185" v="1138"/>
          <ac:spMkLst>
            <pc:docMk/>
            <pc:sldMk cId="3270120518" sldId="281"/>
            <ac:spMk id="22" creationId="{D9351FC8-D0D0-440B-A523-F19DA43EE251}"/>
          </ac:spMkLst>
        </pc:spChg>
        <pc:spChg chg="add mod">
          <ac:chgData name="jusus pereyra" userId="546db0a5baa883a9" providerId="LiveId" clId="{B283EDB0-3A5C-4822-A19E-45A7DE1CC83D}" dt="2021-04-21T17:45:36.057" v="1159" actId="21"/>
          <ac:spMkLst>
            <pc:docMk/>
            <pc:sldMk cId="3270120518" sldId="281"/>
            <ac:spMk id="24" creationId="{505CE889-0A00-4773-BEB9-83D3C04C26A9}"/>
          </ac:spMkLst>
        </pc:spChg>
        <pc:graphicFrameChg chg="add del mod">
          <ac:chgData name="jusus pereyra" userId="546db0a5baa883a9" providerId="LiveId" clId="{B283EDB0-3A5C-4822-A19E-45A7DE1CC83D}" dt="2021-04-21T17:35:47.178" v="1096" actId="21"/>
          <ac:graphicFrameMkLst>
            <pc:docMk/>
            <pc:sldMk cId="3270120518" sldId="281"/>
            <ac:graphicFrameMk id="4" creationId="{899E5213-9A55-4EF8-8686-E37C974FA6A3}"/>
          </ac:graphicFrameMkLst>
        </pc:graphicFrameChg>
        <pc:graphicFrameChg chg="add del mod">
          <ac:chgData name="jusus pereyra" userId="546db0a5baa883a9" providerId="LiveId" clId="{B283EDB0-3A5C-4822-A19E-45A7DE1CC83D}" dt="2021-04-21T17:35:55.756" v="1098" actId="478"/>
          <ac:graphicFrameMkLst>
            <pc:docMk/>
            <pc:sldMk cId="3270120518" sldId="281"/>
            <ac:graphicFrameMk id="8" creationId="{661840BD-0F71-4D7D-AA12-4E260C283423}"/>
          </ac:graphicFrameMkLst>
        </pc:graphicFrameChg>
        <pc:graphicFrameChg chg="add del mod">
          <ac:chgData name="jusus pereyra" userId="546db0a5baa883a9" providerId="LiveId" clId="{B283EDB0-3A5C-4822-A19E-45A7DE1CC83D}" dt="2021-04-21T17:36:20.734" v="1102" actId="21"/>
          <ac:graphicFrameMkLst>
            <pc:docMk/>
            <pc:sldMk cId="3270120518" sldId="281"/>
            <ac:graphicFrameMk id="10" creationId="{73F299B2-A430-4218-8C89-202E7A322EAC}"/>
          </ac:graphicFrameMkLst>
        </pc:graphicFrameChg>
        <pc:graphicFrameChg chg="add del mod">
          <ac:chgData name="jusus pereyra" userId="546db0a5baa883a9" providerId="LiveId" clId="{B283EDB0-3A5C-4822-A19E-45A7DE1CC83D}" dt="2021-04-21T17:36:32.154" v="1107" actId="478"/>
          <ac:graphicFrameMkLst>
            <pc:docMk/>
            <pc:sldMk cId="3270120518" sldId="281"/>
            <ac:graphicFrameMk id="12" creationId="{77DA8DA5-BFF0-4CA0-BB70-821F7AED98FE}"/>
          </ac:graphicFrameMkLst>
        </pc:graphicFrameChg>
        <pc:graphicFrameChg chg="add mod modGraphic">
          <ac:chgData name="jusus pereyra" userId="546db0a5baa883a9" providerId="LiveId" clId="{B283EDB0-3A5C-4822-A19E-45A7DE1CC83D}" dt="2021-04-21T17:44:49.510" v="1150"/>
          <ac:graphicFrameMkLst>
            <pc:docMk/>
            <pc:sldMk cId="3270120518" sldId="281"/>
            <ac:graphicFrameMk id="14" creationId="{9CF00F83-FFEA-48E5-BA11-77E72C8E42A9}"/>
          </ac:graphicFrameMkLst>
        </pc:graphicFrameChg>
        <pc:picChg chg="add del mod">
          <ac:chgData name="jusus pereyra" userId="546db0a5baa883a9" providerId="LiveId" clId="{B283EDB0-3A5C-4822-A19E-45A7DE1CC83D}" dt="2021-04-21T17:42:47.248" v="1136"/>
          <ac:picMkLst>
            <pc:docMk/>
            <pc:sldMk cId="3270120518" sldId="281"/>
            <ac:picMk id="21" creationId="{42AB444E-BB71-4518-AB99-58E316DD5264}"/>
          </ac:picMkLst>
        </pc:picChg>
        <pc:picChg chg="add del mod">
          <ac:chgData name="jusus pereyra" userId="546db0a5baa883a9" providerId="LiveId" clId="{B283EDB0-3A5C-4822-A19E-45A7DE1CC83D}" dt="2021-04-21T17:42:50.185" v="1138"/>
          <ac:picMkLst>
            <pc:docMk/>
            <pc:sldMk cId="3270120518" sldId="281"/>
            <ac:picMk id="23" creationId="{A422FB6F-1C19-4DC3-8C92-1618A3FF3B23}"/>
          </ac:picMkLst>
        </pc:picChg>
        <pc:picChg chg="add del mod">
          <ac:chgData name="jusus pereyra" userId="546db0a5baa883a9" providerId="LiveId" clId="{B283EDB0-3A5C-4822-A19E-45A7DE1CC83D}" dt="2021-04-21T17:42:40.108" v="1133"/>
          <ac:picMkLst>
            <pc:docMk/>
            <pc:sldMk cId="3270120518" sldId="281"/>
            <ac:picMk id="4100" creationId="{108DD3F3-8FCC-451F-9149-CEE57351CD90}"/>
          </ac:picMkLst>
        </pc:picChg>
        <pc:picChg chg="add mod">
          <ac:chgData name="jusus pereyra" userId="546db0a5baa883a9" providerId="LiveId" clId="{B283EDB0-3A5C-4822-A19E-45A7DE1CC83D}" dt="2021-04-21T17:43:53.879" v="1142" actId="1076"/>
          <ac:picMkLst>
            <pc:docMk/>
            <pc:sldMk cId="3270120518" sldId="281"/>
            <ac:picMk id="4102" creationId="{28D507EB-5D64-4314-91CF-6E822A85F134}"/>
          </ac:picMkLst>
        </pc:picChg>
        <pc:picChg chg="add mod">
          <ac:chgData name="jusus pereyra" userId="546db0a5baa883a9" providerId="LiveId" clId="{B283EDB0-3A5C-4822-A19E-45A7DE1CC83D}" dt="2021-04-21T17:46:09.191" v="1165" actId="1076"/>
          <ac:picMkLst>
            <pc:docMk/>
            <pc:sldMk cId="3270120518" sldId="281"/>
            <ac:picMk id="4105" creationId="{47511E6E-3275-4A3F-B6A8-451B3E3A3A3D}"/>
          </ac:picMkLst>
        </pc:picChg>
      </pc:sldChg>
      <pc:sldChg chg="addSp delSp modSp new mod">
        <pc:chgData name="jusus pereyra" userId="546db0a5baa883a9" providerId="LiveId" clId="{B283EDB0-3A5C-4822-A19E-45A7DE1CC83D}" dt="2021-04-21T17:52:24.270" v="1197"/>
        <pc:sldMkLst>
          <pc:docMk/>
          <pc:sldMk cId="72497614" sldId="282"/>
        </pc:sldMkLst>
        <pc:spChg chg="mod">
          <ac:chgData name="jusus pereyra" userId="546db0a5baa883a9" providerId="LiveId" clId="{B283EDB0-3A5C-4822-A19E-45A7DE1CC83D}" dt="2021-04-21T17:52:24.270" v="1197"/>
          <ac:spMkLst>
            <pc:docMk/>
            <pc:sldMk cId="72497614" sldId="282"/>
            <ac:spMk id="2" creationId="{DDCF78A6-B194-4A17-AF7D-EA09388686B1}"/>
          </ac:spMkLst>
        </pc:spChg>
        <pc:spChg chg="del">
          <ac:chgData name="jusus pereyra" userId="546db0a5baa883a9" providerId="LiveId" clId="{B283EDB0-3A5C-4822-A19E-45A7DE1CC83D}" dt="2021-04-21T17:46:54.296" v="1169"/>
          <ac:spMkLst>
            <pc:docMk/>
            <pc:sldMk cId="72497614" sldId="282"/>
            <ac:spMk id="3" creationId="{DC429DA9-DB26-4337-ABBE-A83B61B02E72}"/>
          </ac:spMkLst>
        </pc:spChg>
        <pc:spChg chg="add del mod">
          <ac:chgData name="jusus pereyra" userId="546db0a5baa883a9" providerId="LiveId" clId="{B283EDB0-3A5C-4822-A19E-45A7DE1CC83D}" dt="2021-04-21T17:47:02.107" v="1173" actId="478"/>
          <ac:spMkLst>
            <pc:docMk/>
            <pc:sldMk cId="72497614" sldId="282"/>
            <ac:spMk id="4" creationId="{0FCD2879-930E-44E1-BBA7-ACE0AE43381C}"/>
          </ac:spMkLst>
        </pc:spChg>
        <pc:spChg chg="add mod">
          <ac:chgData name="jusus pereyra" userId="546db0a5baa883a9" providerId="LiveId" clId="{B283EDB0-3A5C-4822-A19E-45A7DE1CC83D}" dt="2021-04-21T17:47:35.312" v="1178" actId="1076"/>
          <ac:spMkLst>
            <pc:docMk/>
            <pc:sldMk cId="72497614" sldId="282"/>
            <ac:spMk id="5" creationId="{1103E67C-55CB-4B7C-A719-723252FDD547}"/>
          </ac:spMkLst>
        </pc:spChg>
        <pc:picChg chg="add mod">
          <ac:chgData name="jusus pereyra" userId="546db0a5baa883a9" providerId="LiveId" clId="{B283EDB0-3A5C-4822-A19E-45A7DE1CC83D}" dt="2021-04-21T17:48:05.681" v="1182" actId="1076"/>
          <ac:picMkLst>
            <pc:docMk/>
            <pc:sldMk cId="72497614" sldId="282"/>
            <ac:picMk id="5123" creationId="{A252E6DD-2CCD-443E-9010-41038B857753}"/>
          </ac:picMkLst>
        </pc:picChg>
      </pc:sldChg>
      <pc:sldChg chg="addSp delSp modSp new mod">
        <pc:chgData name="jusus pereyra" userId="546db0a5baa883a9" providerId="LiveId" clId="{B283EDB0-3A5C-4822-A19E-45A7DE1CC83D}" dt="2021-04-21T17:57:48.983" v="1230" actId="1076"/>
        <pc:sldMkLst>
          <pc:docMk/>
          <pc:sldMk cId="2243860910" sldId="283"/>
        </pc:sldMkLst>
        <pc:spChg chg="mod">
          <ac:chgData name="jusus pereyra" userId="546db0a5baa883a9" providerId="LiveId" clId="{B283EDB0-3A5C-4822-A19E-45A7DE1CC83D}" dt="2021-04-21T17:57:21.960" v="1224"/>
          <ac:spMkLst>
            <pc:docMk/>
            <pc:sldMk cId="2243860910" sldId="283"/>
            <ac:spMk id="2" creationId="{FBD68E26-E510-45CC-93D5-810AF1A7AD07}"/>
          </ac:spMkLst>
        </pc:spChg>
        <pc:spChg chg="del mod">
          <ac:chgData name="jusus pereyra" userId="546db0a5baa883a9" providerId="LiveId" clId="{B283EDB0-3A5C-4822-A19E-45A7DE1CC83D}" dt="2021-04-21T17:57:37.960" v="1227"/>
          <ac:spMkLst>
            <pc:docMk/>
            <pc:sldMk cId="2243860910" sldId="283"/>
            <ac:spMk id="3" creationId="{CE53B430-81D1-4193-A624-F0DD9C22E963}"/>
          </ac:spMkLst>
        </pc:spChg>
        <pc:picChg chg="add mod">
          <ac:chgData name="jusus pereyra" userId="546db0a5baa883a9" providerId="LiveId" clId="{B283EDB0-3A5C-4822-A19E-45A7DE1CC83D}" dt="2021-04-21T17:57:48.983" v="1230" actId="1076"/>
          <ac:picMkLst>
            <pc:docMk/>
            <pc:sldMk cId="2243860910" sldId="283"/>
            <ac:picMk id="6146" creationId="{77CABC45-A5BD-4283-9C0E-DD36B3AEA8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0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698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242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49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261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304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584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95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28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915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970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238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097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36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862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591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8F2D-31E6-45B4-AF54-59B7A929443F}" type="datetimeFigureOut">
              <a:rPr lang="es-MX" smtClean="0"/>
              <a:t>21/04/2021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4F67-7FFC-47DF-946F-FE53F95345F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2295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4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93735D1-8010-4E5A-8EB9-4E6BBFE91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Practica 6</a:t>
            </a:r>
          </a:p>
        </p:txBody>
      </p:sp>
      <p:sp useBgFill="1">
        <p:nvSpPr>
          <p:cNvPr id="8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A72A6-9745-413D-BE0F-5813395A8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Integrantes: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Hernandez Hernadez Wendi (líder)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Martinez Pereyra Jesus Emanuel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Calderon Emeterio Angela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Torres Hernadez Diego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Lopez Sanchez Omar</a:t>
            </a:r>
          </a:p>
        </p:txBody>
      </p:sp>
    </p:spTree>
    <p:extLst>
      <p:ext uri="{BB962C8B-B14F-4D97-AF65-F5344CB8AC3E}">
        <p14:creationId xmlns:p14="http://schemas.microsoft.com/office/powerpoint/2010/main" val="798516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1010C1-C254-4366-AFDC-8AB0C484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s-ES" b="1" i="0">
                <a:effectLst/>
                <a:latin typeface="Arial" panose="020B0604020202020204" pitchFamily="34" charset="0"/>
              </a:rPr>
              <a:t> conecte el host con el switch</a:t>
            </a:r>
            <a:endParaRPr lang="es-MX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1D170-42B7-482E-B09D-3D2A597D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s-ES" b="0" i="0">
                <a:effectLst/>
                <a:latin typeface="Arial" panose="020B0604020202020204" pitchFamily="34" charset="0"/>
              </a:rPr>
              <a:t>puerto de la consola en el switch. Asegúrese de que haya suministrado energía al switch. En HyperTerminal, presione Intro hasta que el switch responda.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89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C6D2B-A241-4EDC-A9E1-D24A322B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 configure la contraseña de consola.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5CDCC6-1E2B-46DF-BD8A-154771BDBA70}"/>
              </a:ext>
            </a:extLst>
          </p:cNvPr>
          <p:cNvSpPr txBox="1"/>
          <p:nvPr/>
        </p:nvSpPr>
        <p:spPr>
          <a:xfrm>
            <a:off x="510364" y="1998921"/>
            <a:ext cx="5178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Establezca la contraseña de acceso a la consola en class</a:t>
            </a:r>
            <a:endParaRPr kumimoji="0" lang="es-MX" altLang="es-MX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Switch1(config)# </a:t>
            </a:r>
            <a:r>
              <a:rPr kumimoji="0" lang="es-MX" altLang="es-MX" sz="1800" b="1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 console 0</a:t>
            </a:r>
            <a:endParaRPr kumimoji="0" lang="es-MX" altLang="es-MX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Switch1(config-line)# </a:t>
            </a:r>
            <a:r>
              <a:rPr kumimoji="0" lang="en-US" altLang="es-MX" sz="1800" b="1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class</a:t>
            </a:r>
            <a:endParaRPr kumimoji="0" lang="en-US" altLang="es-MX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Switch1(config-line)# </a:t>
            </a:r>
            <a:r>
              <a:rPr kumimoji="0" lang="en-US" altLang="es-MX" sz="1800" b="1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kumimoji="0" lang="en-US" altLang="es-MX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4C46C19B-CA8E-4B22-9D13-34F01E78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61" y="2615608"/>
            <a:ext cx="5178057" cy="73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9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ABE542-C0DC-434A-8E3B-62D3DF41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/>
              <a:t>Configure la contraseña de la línea virtual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F55DDC0-608F-4EE2-B342-B6B05D210608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 la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contraseña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acceso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a la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línea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virtual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class. Hay 16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lineas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virtuales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que se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pueden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configurar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un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swich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Cisco IOS: del 0 al 15.</a:t>
            </a:r>
          </a:p>
          <a:p>
            <a:pPr marR="0" lvl="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Switch(config-line)# </a:t>
            </a:r>
            <a:r>
              <a:rPr kumimoji="0" lang="en-US" altLang="es-MX" b="1" i="0" u="none" strike="noStrike" cap="none" normalizeH="0" baseline="0" dirty="0">
                <a:ln>
                  <a:noFill/>
                </a:ln>
                <a:effectLst/>
              </a:rPr>
              <a:t>line </a:t>
            </a:r>
            <a:r>
              <a:rPr kumimoji="0" lang="en-US" altLang="es-MX" b="1" i="0" u="none" strike="noStrike" cap="none" normalizeH="0" baseline="0" dirty="0" err="1">
                <a:ln>
                  <a:noFill/>
                </a:ln>
                <a:effectLst/>
              </a:rPr>
              <a:t>vty</a:t>
            </a:r>
            <a:r>
              <a:rPr kumimoji="0" lang="en-US" altLang="es-MX" b="1" i="0" u="none" strike="noStrike" cap="none" normalizeH="0" baseline="0" dirty="0">
                <a:ln>
                  <a:noFill/>
                </a:ln>
                <a:effectLst/>
              </a:rPr>
              <a:t> 0 15</a:t>
            </a:r>
            <a:endParaRPr kumimoji="0" lang="en-US" altLang="es-MX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Switch(config-line)# </a:t>
            </a:r>
            <a:r>
              <a:rPr kumimoji="0" lang="en-US" altLang="es-MX" b="1" i="0" u="none" strike="noStrike" cap="none" normalizeH="0" baseline="0" dirty="0">
                <a:ln>
                  <a:noFill/>
                </a:ln>
                <a:effectLst/>
              </a:rPr>
              <a:t>password class</a:t>
            </a:r>
            <a:endParaRPr kumimoji="0" lang="en-US" altLang="es-MX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Switch(config-line)# </a:t>
            </a:r>
            <a:r>
              <a:rPr kumimoji="0" lang="en-US" altLang="es-MX" b="1" i="0" u="none" strike="noStrike" cap="none" normalizeH="0" baseline="0" dirty="0">
                <a:ln>
                  <a:noFill/>
                </a:ln>
                <a:effectLst/>
              </a:rPr>
              <a:t>login</a:t>
            </a:r>
            <a:endParaRPr kumimoji="0" lang="en-US" altLang="es-MX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3520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62C7-B1EA-4E58-A11E-C21C805F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36" y="321094"/>
            <a:ext cx="9187150" cy="1018258"/>
          </a:xfrm>
        </p:spPr>
        <p:txBody>
          <a:bodyPr>
            <a:normAutofit/>
          </a:bodyPr>
          <a:lstStyle/>
          <a:p>
            <a:r>
              <a:rPr lang="es-ES" dirty="0"/>
              <a:t>Configure la descripción de la interfaz.</a:t>
            </a:r>
            <a:endParaRPr lang="es-MX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4D368DC-8492-4924-95EF-D36D784B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577" y="-1232291"/>
            <a:ext cx="792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Marcador de contenido 3">
            <a:extLst>
              <a:ext uri="{FF2B5EF4-FFF2-40B4-BE49-F238E27FC236}">
                <a16:creationId xmlns:a16="http://schemas.microsoft.com/office/drawing/2014/main" id="{9CF00F83-FFEA-48E5-BA11-77E72C8E4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882889"/>
              </p:ext>
            </p:extLst>
          </p:nvPr>
        </p:nvGraphicFramePr>
        <p:xfrm>
          <a:off x="6849123" y="1780428"/>
          <a:ext cx="4453640" cy="1146054"/>
        </p:xfrm>
        <a:graphic>
          <a:graphicData uri="http://schemas.openxmlformats.org/drawingml/2006/table">
            <a:tbl>
              <a:tblPr/>
              <a:tblGrid>
                <a:gridCol w="2226820">
                  <a:extLst>
                    <a:ext uri="{9D8B030D-6E8A-4147-A177-3AD203B41FA5}">
                      <a16:colId xmlns:a16="http://schemas.microsoft.com/office/drawing/2014/main" val="614478032"/>
                    </a:ext>
                  </a:extLst>
                </a:gridCol>
                <a:gridCol w="2226820">
                  <a:extLst>
                    <a:ext uri="{9D8B030D-6E8A-4147-A177-3AD203B41FA5}">
                      <a16:colId xmlns:a16="http://schemas.microsoft.com/office/drawing/2014/main" val="4170435707"/>
                    </a:ext>
                  </a:extLst>
                </a:gridCol>
              </a:tblGrid>
              <a:tr h="323094">
                <a:tc>
                  <a:txBody>
                    <a:bodyPr/>
                    <a:lstStyle/>
                    <a:p>
                      <a:pPr algn="ctr"/>
                      <a:r>
                        <a:rPr lang="es-MX" b="1">
                          <a:effectLst/>
                        </a:rPr>
                        <a:t>Interfaz del Router 1</a:t>
                      </a:r>
                      <a:endParaRPr lang="es-MX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5E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>
                          <a:effectLst/>
                        </a:rPr>
                        <a:t>Descripción</a:t>
                      </a:r>
                      <a:endParaRPr lang="es-MX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5E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2925"/>
                  </a:ext>
                </a:extLst>
              </a:tr>
              <a:tr h="245977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Fa0/1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5E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>
                          <a:effectLst/>
                        </a:rPr>
                        <a:t>Conexión Router1</a:t>
                      </a:r>
                      <a:endParaRPr lang="es-MX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5E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23960"/>
                  </a:ext>
                </a:extLst>
              </a:tr>
              <a:tr h="245977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Fa0/2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5E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Conexión al host 2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5E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16383"/>
                  </a:ext>
                </a:extLst>
              </a:tr>
              <a:tr h="245977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Fa0/3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5E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Conexión</a:t>
                      </a:r>
                      <a:r>
                        <a:rPr lang="en-US" b="1" dirty="0">
                          <a:effectLst/>
                        </a:rPr>
                        <a:t> al host3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5E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40043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84338BEB-9241-4FC3-ABBD-DBEE4E42A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082" y="517555"/>
            <a:ext cx="792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BC6B26-962E-4137-BB5A-E5C903B4CFB5}"/>
              </a:ext>
            </a:extLst>
          </p:cNvPr>
          <p:cNvSpPr txBox="1"/>
          <p:nvPr/>
        </p:nvSpPr>
        <p:spPr>
          <a:xfrm>
            <a:off x="661012" y="2071171"/>
            <a:ext cx="4803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dirty="0"/>
              <a:t>las descripciones del interfaz del switch con el comando de configuraciones de la interfaz, descripción: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Switch1(config)# interface fa0/1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Switch1(config-if)# description connection to Router1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MX" dirty="0"/>
          </a:p>
          <a:p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8C496C-E84F-4D0E-9FAD-C9380A59EF6C}"/>
              </a:ext>
            </a:extLst>
          </p:cNvPr>
          <p:cNvSpPr txBox="1"/>
          <p:nvPr/>
        </p:nvSpPr>
        <p:spPr>
          <a:xfrm>
            <a:off x="5833431" y="23576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D507EB-5D64-4314-91CF-6E822A85F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2" y="3849190"/>
            <a:ext cx="54292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9DD8DC0-D426-4A5D-B970-925AE37E3418}"/>
              </a:ext>
            </a:extLst>
          </p:cNvPr>
          <p:cNvSpPr txBox="1"/>
          <p:nvPr/>
        </p:nvSpPr>
        <p:spPr>
          <a:xfrm>
            <a:off x="7006727" y="3429000"/>
            <a:ext cx="4373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s-MX" dirty="0"/>
            </a:br>
            <a:r>
              <a:rPr lang="en-US" altLang="es-MX" dirty="0"/>
              <a:t>Switch1(config)#interface fa0/3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Switch1(config-if)# description connection to host computer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Switch1(config-if)# 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Switch1#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05CE889-0A00-4773-BEB9-83D3C04C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B5E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47511E6E-3275-4A3F-B6A8-451B3E3A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15" y="5392047"/>
            <a:ext cx="5534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2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F78A6-B194-4A17-AF7D-EA093886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dirty="0"/>
              <a:t>Guarde la configuración en la NVRAM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03E67C-55CB-4B7C-A719-723252FDD547}"/>
              </a:ext>
            </a:extLst>
          </p:cNvPr>
          <p:cNvSpPr txBox="1"/>
          <p:nvPr/>
        </p:nvSpPr>
        <p:spPr>
          <a:xfrm>
            <a:off x="550843" y="2478795"/>
            <a:ext cx="5629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altLang="es-MX" dirty="0"/>
              <a:t>guardar la configuración en NVRAM para utilizarla la próxima vez que el switch se encienda o recargue. </a:t>
            </a:r>
            <a:r>
              <a:rPr lang="en-US" altLang="es-MX" dirty="0" err="1"/>
              <a:t>Guarde</a:t>
            </a:r>
            <a:r>
              <a:rPr lang="en-US" altLang="es-MX" dirty="0"/>
              <a:t> la </a:t>
            </a:r>
            <a:r>
              <a:rPr lang="en-US" altLang="es-MX" dirty="0" err="1"/>
              <a:t>configuración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la NVRAM: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Switch1# copy run 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Destination filename (startup-config)? &lt;INTRO&gt;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Bui1ding configuration…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[Ok]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dirty="0"/>
              <a:t>Switch1#</a:t>
            </a:r>
          </a:p>
          <a:p>
            <a:endParaRPr lang="es-MX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252E6DD-2CCD-443E-9010-41038B85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34" y="3286125"/>
            <a:ext cx="546069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68E26-E510-45CC-93D5-810AF1A7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CONFIGURAR LA INTERFACES DEL RUTER CISCO</a:t>
            </a:r>
            <a:br>
              <a:rPr lang="en-US" sz="3600" dirty="0"/>
            </a:br>
            <a:endParaRPr lang="es-MX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CABC45-A5BD-4283-9C0E-DD36B3AEA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2097088"/>
            <a:ext cx="5888037" cy="37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F278D-DBF3-438F-8F1C-4F45637C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/>
            </a:br>
            <a:r>
              <a:rPr lang="en-US"/>
              <a:t>CONFIGURA LA INTERFAZ Fa0/0 DEL RUTER</a:t>
            </a:r>
          </a:p>
        </p:txBody>
      </p:sp>
      <p:pic>
        <p:nvPicPr>
          <p:cNvPr id="7170" name="Picture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3D75E8D-8FED-4FE7-8F9E-FFBD6A40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3080604"/>
            <a:ext cx="4689234" cy="188741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A727A2-6C99-48E9-89A2-1538641BF061}"/>
              </a:ext>
            </a:extLst>
          </p:cNvPr>
          <p:cNvSpPr txBox="1"/>
          <p:nvPr/>
        </p:nvSpPr>
        <p:spPr>
          <a:xfrm>
            <a:off x="6336727" y="2249486"/>
            <a:ext cx="5465413" cy="4225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 err="1"/>
              <a:t>Escriba</a:t>
            </a:r>
            <a:r>
              <a:rPr lang="en-US" altLang="es-MX" sz="1400" dirty="0"/>
              <a:t> una breve </a:t>
            </a:r>
            <a:r>
              <a:rPr lang="en-US" altLang="es-MX" sz="1400" dirty="0" err="1"/>
              <a:t>dirección</a:t>
            </a:r>
            <a:r>
              <a:rPr lang="en-US" altLang="es-MX" sz="1400" dirty="0"/>
              <a:t> de la </a:t>
            </a:r>
            <a:r>
              <a:rPr lang="en-US" altLang="es-MX" sz="1400" dirty="0" err="1"/>
              <a:t>conexión</a:t>
            </a:r>
            <a:r>
              <a:rPr lang="en-US" altLang="es-MX" sz="1400" dirty="0"/>
              <a:t> del Router 1: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Fa0/0 -&gt;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 err="1"/>
              <a:t>Conexión</a:t>
            </a:r>
            <a:r>
              <a:rPr lang="en-US" altLang="es-MX" sz="1400" dirty="0"/>
              <a:t> al Host1 con cable de </a:t>
            </a:r>
            <a:r>
              <a:rPr lang="en-US" altLang="es-MX" sz="1400" dirty="0" err="1"/>
              <a:t>conexión</a:t>
            </a:r>
            <a:r>
              <a:rPr lang="en-US" altLang="es-MX" sz="1400" dirty="0"/>
              <a:t> </a:t>
            </a:r>
            <a:r>
              <a:rPr lang="en-US" altLang="es-MX" sz="1400" dirty="0" err="1"/>
              <a:t>cruzada</a:t>
            </a:r>
            <a:r>
              <a:rPr lang="en-US" altLang="es-MX" sz="1400" dirty="0"/>
              <a:t>.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 err="1"/>
              <a:t>Aplique</a:t>
            </a:r>
            <a:r>
              <a:rPr lang="en-US" altLang="es-MX" sz="1400" dirty="0"/>
              <a:t> la </a:t>
            </a:r>
            <a:r>
              <a:rPr lang="en-US" altLang="es-MX" sz="1400" dirty="0" err="1"/>
              <a:t>descripción</a:t>
            </a:r>
            <a:r>
              <a:rPr lang="en-US" altLang="es-MX" sz="1400" dirty="0"/>
              <a:t> de la </a:t>
            </a:r>
            <a:r>
              <a:rPr lang="en-US" altLang="es-MX" sz="1400" dirty="0" err="1"/>
              <a:t>interfaz</a:t>
            </a:r>
            <a:r>
              <a:rPr lang="en-US" altLang="es-MX" sz="1400" dirty="0"/>
              <a:t> del Router con el </a:t>
            </a:r>
            <a:r>
              <a:rPr lang="en-US" altLang="es-MX" sz="1400" dirty="0" err="1"/>
              <a:t>comando</a:t>
            </a:r>
            <a:r>
              <a:rPr lang="en-US" altLang="es-MX" sz="1400" dirty="0"/>
              <a:t> de </a:t>
            </a:r>
            <a:r>
              <a:rPr lang="en-US" altLang="es-MX" sz="1400" dirty="0" err="1"/>
              <a:t>configuración</a:t>
            </a:r>
            <a:r>
              <a:rPr lang="en-US" altLang="es-MX" sz="1400" dirty="0"/>
              <a:t> de la </a:t>
            </a:r>
            <a:r>
              <a:rPr lang="en-US" altLang="es-MX" sz="1400" dirty="0" err="1"/>
              <a:t>interfaz</a:t>
            </a:r>
            <a:r>
              <a:rPr lang="en-US" altLang="es-MX" sz="1400" dirty="0"/>
              <a:t>, description: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Router1(config)#interface fa0/0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Router1(config-if)#description Connection to Host1 with crossover cable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Router1(config-if)#ip address configuration mask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Router1(config-if)#no shutdown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Router1(config-if)#end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Router1#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 err="1"/>
              <a:t>Busque</a:t>
            </a:r>
            <a:r>
              <a:rPr lang="en-US" altLang="es-MX" sz="1400" dirty="0"/>
              <a:t> la </a:t>
            </a:r>
            <a:r>
              <a:rPr lang="en-US" altLang="es-MX" sz="1400" dirty="0" err="1"/>
              <a:t>interfaz</a:t>
            </a:r>
            <a:r>
              <a:rPr lang="en-US" altLang="es-MX" sz="1400" dirty="0"/>
              <a:t> para que se active: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*Mar 24 19:58:59.602: %LINEPROTO-5-UPDOWN: </a:t>
            </a:r>
            <a:r>
              <a:rPr lang="en-US" altLang="es-MX" sz="1400" dirty="0" err="1"/>
              <a:t>Protocolo</a:t>
            </a:r>
            <a:r>
              <a:rPr lang="en-US" altLang="es-MX" sz="1400" dirty="0"/>
              <a:t> de </a:t>
            </a:r>
            <a:r>
              <a:rPr lang="en-US" altLang="es-MX" sz="1400" dirty="0" err="1"/>
              <a:t>línea</a:t>
            </a:r>
            <a:r>
              <a:rPr lang="en-US" altLang="es-MX" sz="1400" dirty="0"/>
              <a:t> </a:t>
            </a:r>
            <a:r>
              <a:rPr lang="en-US" altLang="es-MX" sz="1400" dirty="0" err="1"/>
              <a:t>en</a:t>
            </a:r>
            <a:r>
              <a:rPr lang="en-US" altLang="es-MX" sz="1400" dirty="0"/>
              <a:t> la </a:t>
            </a:r>
            <a:r>
              <a:rPr lang="en-US" altLang="es-MX" sz="1400" dirty="0" err="1"/>
              <a:t>interfaz</a:t>
            </a:r>
            <a:endParaRPr lang="en-US" altLang="es-MX" sz="1400" dirty="0"/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altLang="es-MX" sz="1400" dirty="0"/>
              <a:t>FasthEthernet0/0, </a:t>
            </a:r>
            <a:r>
              <a:rPr lang="en-US" altLang="es-MX" sz="1400" dirty="0" err="1"/>
              <a:t>estado</a:t>
            </a:r>
            <a:r>
              <a:rPr lang="en-US" altLang="es-MX" sz="1400" dirty="0"/>
              <a:t> </a:t>
            </a:r>
            <a:r>
              <a:rPr lang="en-US" altLang="es-MX" sz="1400" dirty="0" err="1"/>
              <a:t>cambiado</a:t>
            </a:r>
            <a:r>
              <a:rPr lang="en-US" altLang="es-MX" sz="1400" dirty="0"/>
              <a:t> a “</a:t>
            </a:r>
            <a:r>
              <a:rPr lang="en-US" altLang="es-MX" sz="1400" dirty="0" err="1"/>
              <a:t>arriba</a:t>
            </a:r>
            <a:r>
              <a:rPr lang="en-US" altLang="es-MX" sz="1400" dirty="0"/>
              <a:t>”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604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347FB-6C48-4E70-9C4E-C22DAB3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CONFIGURE LA INTERFAZ Fa0/1 DEL ROUTER.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E38C916-4728-443E-B06E-828980AA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992681"/>
            <a:ext cx="4689234" cy="206326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42ED90-9D68-4352-9B58-6C552E508E2E}"/>
              </a:ext>
            </a:extLst>
          </p:cNvPr>
          <p:cNvSpPr txBox="1"/>
          <p:nvPr/>
        </p:nvSpPr>
        <p:spPr>
          <a:xfrm>
            <a:off x="6336727" y="2249487"/>
            <a:ext cx="5433515" cy="432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Aplique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descripción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a la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interfaz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del router con el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comando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configuración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de la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interfaz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, description: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Router1(config)# </a:t>
            </a:r>
            <a:r>
              <a:rPr kumimoji="0" lang="en-US" altLang="es-MX" sz="1400" b="1" i="0" u="none" strike="noStrike" cap="none" normalizeH="0" baseline="0" dirty="0">
                <a:ln>
                  <a:noFill/>
                </a:ln>
                <a:effectLst/>
              </a:rPr>
              <a:t>interface fa0/1</a:t>
            </a:r>
            <a:endParaRPr kumimoji="0" lang="en-US" altLang="es-MX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Router1(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config.if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)# </a:t>
            </a:r>
            <a:r>
              <a:rPr kumimoji="0" lang="en-US" altLang="es-MX" sz="1400" b="1" i="0" u="none" strike="noStrike" cap="none" normalizeH="0" baseline="0" dirty="0">
                <a:ln>
                  <a:noFill/>
                </a:ln>
                <a:effectLst/>
              </a:rPr>
              <a:t>description Connection to switch with straight-through cable</a:t>
            </a:r>
            <a:endParaRPr kumimoji="0" lang="en-US" altLang="es-MX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Router1(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config.if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)# </a:t>
            </a:r>
            <a:r>
              <a:rPr kumimoji="0" lang="en-US" altLang="es-MX" sz="1400" b="1" i="0" u="none" strike="noStrike" cap="none" normalizeH="0" baseline="0" dirty="0" err="1">
                <a:ln>
                  <a:noFill/>
                </a:ln>
                <a:effectLst/>
              </a:rPr>
              <a:t>ip</a:t>
            </a:r>
            <a:r>
              <a:rPr kumimoji="0" lang="en-US" altLang="es-MX" sz="1400" b="1" i="0" u="none" strike="noStrike" cap="none" normalizeH="0" baseline="0" dirty="0">
                <a:ln>
                  <a:noFill/>
                </a:ln>
                <a:effectLst/>
              </a:rPr>
              <a:t> address 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imp mask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Router1(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config.if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)# </a:t>
            </a:r>
            <a:r>
              <a:rPr kumimoji="0" lang="en-US" altLang="es-MX" sz="1400" b="1" i="0" u="none" strike="noStrike" cap="none" normalizeH="0" baseline="0" dirty="0">
                <a:ln>
                  <a:noFill/>
                </a:ln>
                <a:effectLst/>
              </a:rPr>
              <a:t>no shutdown</a:t>
            </a:r>
            <a:endParaRPr kumimoji="0" lang="en-US" altLang="es-MX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Router1(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config.if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)# </a:t>
            </a:r>
            <a:r>
              <a:rPr kumimoji="0" lang="en-US" altLang="es-MX" sz="1400" b="1" i="0" u="none" strike="noStrike" cap="none" normalizeH="0" baseline="0" dirty="0">
                <a:ln>
                  <a:noFill/>
                </a:ln>
                <a:effectLst/>
              </a:rPr>
              <a:t>end</a:t>
            </a:r>
            <a:endParaRPr kumimoji="0" lang="en-US" altLang="es-MX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Router1#</a:t>
            </a: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1" i="0" u="none" strike="noStrike" cap="none" normalizeH="0" baseline="0" dirty="0" err="1">
                <a:ln>
                  <a:noFill/>
                </a:ln>
                <a:effectLst/>
              </a:rPr>
              <a:t>Busque</a:t>
            </a:r>
            <a:r>
              <a:rPr kumimoji="0" lang="en-US" altLang="es-MX" sz="1400" b="1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1400" b="1" i="0" u="none" strike="noStrike" cap="none" normalizeH="0" baseline="0" dirty="0" err="1">
                <a:ln>
                  <a:noFill/>
                </a:ln>
                <a:effectLst/>
              </a:rPr>
              <a:t>interfaz</a:t>
            </a:r>
            <a:r>
              <a:rPr kumimoji="0" lang="en-US" altLang="es-MX" sz="1400" b="1" i="0" u="none" strike="noStrike" cap="none" normalizeH="0" baseline="0" dirty="0">
                <a:ln>
                  <a:noFill/>
                </a:ln>
                <a:effectLst/>
              </a:rPr>
              <a:t> para que se active:</a:t>
            </a:r>
            <a:endParaRPr kumimoji="0" lang="en-US" altLang="es-MX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*Mar 24 19:58:59.602: %LINEPROTO-5-UPDOWN: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Protocolo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línea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interfaz</a:t>
            </a:r>
            <a:endParaRPr kumimoji="0" lang="en-US" altLang="es-MX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FasthEthernet0/1,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estado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cambiado</a:t>
            </a:r>
            <a:r>
              <a:rPr kumimoji="0" lang="en-US" altLang="es-MX" sz="1400" b="0" i="0" u="none" strike="noStrike" cap="none" normalizeH="0" baseline="0" dirty="0">
                <a:ln>
                  <a:noFill/>
                </a:ln>
                <a:effectLst/>
              </a:rPr>
              <a:t> a “</a:t>
            </a:r>
            <a:r>
              <a:rPr kumimoji="0" lang="en-US" altLang="es-MX" sz="1400" b="0" i="0" u="none" strike="noStrike" cap="none" normalizeH="0" baseline="0" dirty="0" err="1">
                <a:ln>
                  <a:noFill/>
                </a:ln>
                <a:effectLst/>
              </a:rPr>
              <a:t>arriba</a:t>
            </a:r>
            <a:r>
              <a:rPr kumimoji="0" lang="en-US" altLang="es-MX" sz="1100" b="0" i="0" u="none" strike="noStrike" cap="none" normalizeH="0" baseline="0" dirty="0">
                <a:ln>
                  <a:noFill/>
                </a:ln>
                <a:effectLst/>
              </a:rPr>
              <a:t>”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771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2D321-87C7-4A82-BBE8-BDCC964C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PASO3: CONFIGURE EL EQUIPO HOST</a:t>
            </a:r>
          </a:p>
        </p:txBody>
      </p:sp>
      <p:pic>
        <p:nvPicPr>
          <p:cNvPr id="5" name="Picture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E0E9C53-6FFA-4793-B773-B7F0980AB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8"/>
          <a:stretch/>
        </p:blipFill>
        <p:spPr bwMode="auto">
          <a:xfrm>
            <a:off x="1141411" y="2313269"/>
            <a:ext cx="4689234" cy="342208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C144DE3-F3DF-4E8D-95DF-F8A20162296B}"/>
              </a:ext>
            </a:extLst>
          </p:cNvPr>
          <p:cNvSpPr txBox="1"/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Configure el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equipo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host para que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permita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conectividad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LAN. se accede a la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ventana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configuración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LAN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mediante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el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menú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inicio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| panel de control |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conexiones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de red.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clic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con el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botón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derecho del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icono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LAN y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elija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propiedades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Resalte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el campo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protocolo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de internet y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seleccione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propiedad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. Complete lo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siguiente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campos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Direcciones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IP: la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primera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dirección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de host: </a:t>
            </a:r>
            <a:r>
              <a:rPr lang="en-US" sz="1600" dirty="0"/>
              <a:t>192.168.1.2</a:t>
            </a:r>
            <a:endParaRPr lang="en-US" altLang="es-MX" sz="1600" dirty="0"/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Mascara de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subred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: la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máscara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de subred:</a:t>
            </a:r>
            <a:r>
              <a:rPr lang="en-US" sz="1600" dirty="0"/>
              <a:t>255.255.25.192</a:t>
            </a:r>
            <a:endParaRPr lang="en-US" altLang="es-MX" sz="1600" dirty="0"/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Default Gateway: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dirección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IP del router:</a:t>
            </a:r>
            <a:r>
              <a:rPr lang="en-US" sz="1600" b="0" i="0" dirty="0">
                <a:effectLst/>
              </a:rPr>
              <a:t> </a:t>
            </a:r>
            <a:r>
              <a:rPr lang="en-US" sz="1600" dirty="0"/>
              <a:t>192.168.1.1</a:t>
            </a:r>
            <a:endParaRPr lang="en-US" altLang="es-MX" sz="1600" dirty="0"/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clic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aceptar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luego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cerrar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Abra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una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ventana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de la terminal y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verifique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las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configuraciones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con el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comando</a:t>
            </a:r>
            <a:r>
              <a:rPr kumimoji="0" lang="en-US" altLang="es-MX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MX" sz="1600" b="0" i="0" u="none" strike="noStrike" cap="none" normalizeH="0" baseline="0" dirty="0" err="1">
                <a:ln>
                  <a:noFill/>
                </a:ln>
                <a:effectLst/>
              </a:rPr>
              <a:t>ipoonfig</a:t>
            </a:r>
            <a:endParaRPr kumimoji="0" lang="en-US" altLang="es-MX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271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E9DAC-BBD0-4901-BF2C-BE771722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VERIFICAR LA CONECTIVIDAD DE LA RED</a:t>
            </a:r>
            <a:endParaRPr lang="es-MX"/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1E3D2090-7F7C-4CC5-A6D4-21D107DF2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" b="1"/>
          <a:stretch/>
        </p:blipFill>
        <p:spPr bwMode="auto">
          <a:xfrm>
            <a:off x="1141411" y="2313264"/>
            <a:ext cx="4689234" cy="342209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A288A-BD8B-46FB-87F3-33D596A2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700"/>
              <a:t>Utilice el comando ping para verificar la conectividad de la red con el router.   Si las respuesta del ping no son exitosas, diagnostique la conexión:</a:t>
            </a:r>
            <a:endParaRPr lang="es-MX" altLang="es-MX" sz="1700"/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700"/>
              <a:t>¿Qué comando Cisco IOS se puede emplear para verificar el estado de la interfaz? Fa0/0 y show interface f0/1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700"/>
              <a:t>¿Qué comando de Windows se puede utilizar para verificar la conexión del equipo host?  Ipconfig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700"/>
              <a:t>¿Cuál es el cable LAN correcto para conectar el host1 y el Router1? Es con cable de conexión cruzado</a:t>
            </a:r>
          </a:p>
          <a:p>
            <a:pPr marL="0" indent="0">
              <a:lnSpc>
                <a:spcPct val="110000"/>
              </a:lnSpc>
              <a:buNone/>
            </a:pPr>
            <a:endParaRPr lang="es-MX" sz="1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C7073-6411-4DF6-9349-7F2A94EC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416" y="-123110"/>
            <a:ext cx="2391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¿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1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80B06-0265-4A77-BF93-24EC471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GUARDAR EL ARCHIVO DE CONFIGURACION DEL ROUTER.</a:t>
            </a:r>
            <a:endParaRPr lang="es-MX"/>
          </a:p>
        </p:txBody>
      </p:sp>
      <p:pic>
        <p:nvPicPr>
          <p:cNvPr id="9218" name="Picture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A26B9B-E5FB-4856-8D6C-9B0CA0C6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3087" y="2249487"/>
            <a:ext cx="4505882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496DE-2485-48DE-AAFB-2F22D448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 dirty="0"/>
              <a:t>Cisco IOS se refiere al almacenamiento de la configuración RAM como configuración activa al almacenamiento NVRAM como configuración de inicio. Para que las configuraciones se mantengan luego de reiniciar o suministrar energía, la configuración RAM se debe copiar en la RAM no volátil (NVRAM). Esto no ocurre de manera automática; se debe actualizar la NVRAM manualmente luego de los cambios realizados.</a:t>
            </a:r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133868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42D34-6F5B-4DCC-9172-A4925CFE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14" y="286038"/>
            <a:ext cx="10515600" cy="1325563"/>
          </a:xfrm>
        </p:spPr>
        <p:txBody>
          <a:bodyPr/>
          <a:lstStyle/>
          <a:p>
            <a:r>
              <a:rPr lang="es-ES" dirty="0"/>
              <a:t>Compare las configuraciones RAM y NVRAM del router.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8D9D3-6143-4CAE-AE2A-96F7377B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86330" cy="4773479"/>
          </a:xfrm>
        </p:spPr>
        <p:txBody>
          <a:bodyPr>
            <a:normAutofit/>
          </a:bodyPr>
          <a:lstStyle/>
          <a:p>
            <a:r>
              <a:rPr lang="es-ES" sz="1800" dirty="0"/>
              <a:t>Utilice el comando show de Cisco IOS para ver las configuraciones RAM y NVRAM. La configuración se muestra de a una pantalla por vez. Si una línea contiene. En la siguiente lista se describe la respuesta de teclas aceptables: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MX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0401156-8F1E-48FC-9BD3-C802620949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23051" y="2877868"/>
            <a:ext cx="76614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D6627A-0006-4C96-989C-D914222F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8" y="3871274"/>
            <a:ext cx="4693760" cy="156119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049E1E4-46BD-451F-9953-CE8A29DB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B5E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F00894-A445-4BC8-B617-38539BBB5EFC}"/>
              </a:ext>
            </a:extLst>
          </p:cNvPr>
          <p:cNvSpPr txBox="1"/>
          <p:nvPr/>
        </p:nvSpPr>
        <p:spPr>
          <a:xfrm>
            <a:off x="6554117" y="1825624"/>
            <a:ext cx="52449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/>
              <a:t>comando de atajo posible que muestre los contenidos de NVRAM. Sh 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/>
              <a:t>Muestra el contenido de la NVRAM. Si falta el resultado de la NVRAM, se debe a que no se ha guardado ninguna configuración: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Router1# show startup-config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     Startup-config is not present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Router1#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Muestra el contenido del 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Router1#show runnig-config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Utilice el resultado para responder las siguientes preguntas: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¿Qué tamaño tiene el archivo de configuración? 870 bytes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¿Cuál es la contraseña secreta de enable? Contraseña secret de enable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¿el banner MOTD contiene la información que ingresó antes? 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400" dirty="0"/>
              <a:t>¿las descripciones de la interfaz contienen la información que ingreso antes? SI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344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420A-25CC-4D52-920A-FE973C61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Guarde la configuración en la NVRAM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4ADDE2-D911-4559-A25D-DF4FADB5D5F2}"/>
              </a:ext>
            </a:extLst>
          </p:cNvPr>
          <p:cNvSpPr txBox="1"/>
          <p:nvPr/>
        </p:nvSpPr>
        <p:spPr>
          <a:xfrm>
            <a:off x="680484" y="1605516"/>
            <a:ext cx="500793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600"/>
              <a:t> guardar la configuración en NVRAM para utilizarla la próxima vez que el Router se encienda o recargue. Guarde la configuración en la NVRAM: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600"/>
              <a:t>Router1# copy running-config startup-config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600"/>
              <a:t>Destination filename [startup-config]? &lt;INTRO&gt;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600"/>
              <a:t>Building configuration…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MX" sz="1600"/>
              <a:t>[OK]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MX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600"/>
              <a:t>atajo que copie la configuración de RAM en NVRAM: copy run start, write mem, wr mem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600"/>
              <a:t>Revise los contenidos de NVRAM y verifique que la configuración sea la misma que la configuración en la 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MX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MX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MX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MX" sz="1600"/>
          </a:p>
          <a:p>
            <a:endParaRPr lang="es-MX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24110E-C681-4710-B602-0FA7244F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94" y="2858463"/>
            <a:ext cx="4742122" cy="114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454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270</TotalTime>
  <Words>1060</Words>
  <Application>Microsoft Office PowerPoint</Application>
  <PresentationFormat>Panorámica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Corbel</vt:lpstr>
      <vt:lpstr>Tw Cen MT</vt:lpstr>
      <vt:lpstr>Circuito</vt:lpstr>
      <vt:lpstr>Practica 6</vt:lpstr>
      <vt:lpstr>CONFIGURAR LA INTERFACES DEL RUTER CISCO </vt:lpstr>
      <vt:lpstr> CONFIGURA LA INTERFAZ Fa0/0 DEL RUTER</vt:lpstr>
      <vt:lpstr>CONFIGURE LA INTERFAZ Fa0/1 DEL ROUTER.</vt:lpstr>
      <vt:lpstr>PASO3: CONFIGURE EL EQUIPO HOST</vt:lpstr>
      <vt:lpstr>VERIFICAR LA CONECTIVIDAD DE LA RED</vt:lpstr>
      <vt:lpstr>GUARDAR EL ARCHIVO DE CONFIGURACION DEL ROUTER.</vt:lpstr>
      <vt:lpstr>Compare las configuraciones RAM y NVRAM del router.</vt:lpstr>
      <vt:lpstr>Guarde la configuración en la NVRAM</vt:lpstr>
      <vt:lpstr> conecte el host con el switch</vt:lpstr>
      <vt:lpstr> configure la contraseña de consola.</vt:lpstr>
      <vt:lpstr>Configure la contraseña de la línea virtual</vt:lpstr>
      <vt:lpstr>Configure la descripción de la interfaz.</vt:lpstr>
      <vt:lpstr> Guarde la configuración en la NVRAM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6</dc:title>
  <dc:creator>jusus pereyra</dc:creator>
  <cp:lastModifiedBy>jusus pereyra</cp:lastModifiedBy>
  <cp:revision>3</cp:revision>
  <dcterms:created xsi:type="dcterms:W3CDTF">2021-04-15T00:20:17Z</dcterms:created>
  <dcterms:modified xsi:type="dcterms:W3CDTF">2021-04-21T18:00:43Z</dcterms:modified>
</cp:coreProperties>
</file>