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8" r:id="rId5"/>
    <p:sldId id="283" r:id="rId6"/>
    <p:sldId id="297" r:id="rId7"/>
    <p:sldId id="292" r:id="rId8"/>
    <p:sldId id="293" r:id="rId9"/>
    <p:sldId id="294" r:id="rId10"/>
    <p:sldId id="299" r:id="rId11"/>
    <p:sldId id="303" r:id="rId12"/>
    <p:sldId id="300" r:id="rId13"/>
    <p:sldId id="301" r:id="rId14"/>
    <p:sldId id="302" r:id="rId15"/>
    <p:sldId id="296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6" autoAdjust="0"/>
    <p:restoredTop sz="94574" autoAdjust="0"/>
  </p:normalViewPr>
  <p:slideViewPr>
    <p:cSldViewPr snapToGrid="0">
      <p:cViewPr varScale="1">
        <p:scale>
          <a:sx n="86" d="100"/>
          <a:sy n="86" d="100"/>
        </p:scale>
        <p:origin x="547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C787AE-A2C6-4A28-BCC7-4D89EB21DEE5}" type="datetime1">
              <a:rPr lang="es-ES" smtClean="0"/>
              <a:t>04/12/2023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DA65D4-3BBC-4853-83D3-F449A9B7FDA5}" type="datetime1">
              <a:rPr lang="es-ES" noProof="0" smtClean="0"/>
              <a:t>04/12/2023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01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7286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86728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39131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06624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282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05243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006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8726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969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84816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7478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l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3800" b="1" spc="-300" dirty="0"/>
            </a:lvl1pPr>
          </a:lstStyle>
          <a:p>
            <a:pPr lvl="0" algn="r" rtl="0"/>
            <a:r>
              <a:rPr lang="es-ES" noProof="0" dirty="0"/>
              <a:t>Haga clic para editar el 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</a:t>
            </a:r>
            <a:br>
              <a:rPr lang="es-ES" noProof="0"/>
            </a:br>
            <a:r>
              <a:rPr lang="es-ES" noProof="0"/>
              <a:t>su foto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90000"/>
              </a:lnSpc>
              <a:defRPr lang="en-ZA" sz="3800" b="1" spc="-300" dirty="0"/>
            </a:lvl1pPr>
          </a:lstStyle>
          <a:p>
            <a:pPr lvl="0" algn="r" rtl="0"/>
            <a:r>
              <a:rPr lang="es-ES" noProof="0" dirty="0"/>
              <a:t>Haga clic para editar la línea divisoria de sección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</a:t>
            </a:r>
            <a:br>
              <a:rPr lang="es-ES" noProof="0"/>
            </a:br>
            <a:r>
              <a:rPr lang="es-ES" noProof="0"/>
              <a:t>su foto aquí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ct val="80000"/>
              </a:lnSpc>
              <a:defRPr sz="3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Haga clic para editar la línea divisoria de sección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la imagen del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70000"/>
              </a:lnSpc>
              <a:defRPr sz="3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Edite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la imagen del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80000"/>
              </a:lnSpc>
              <a:defRPr sz="3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Escriba la leyenda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400" b="1" spc="-300" dirty="0"/>
            </a:lvl1pPr>
          </a:lstStyle>
          <a:p>
            <a:pPr lvl="0" algn="r" rtl="0"/>
            <a:r>
              <a:rPr lang="es-ES" noProof="0"/>
              <a:t>Gracias</a:t>
            </a:r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es-ES" sz="2500" b="1" i="0" spc="-10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s-ES" sz="1600" b="1" i="0" spc="-10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s-E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s-ES" sz="1200" b="0" i="0" spc="14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 descr="Manos que se unen en un círculo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/>
            <a:r>
              <a:rPr lang="es-ES" sz="5200" dirty="0" err="1"/>
              <a:t>MacJavaServer</a:t>
            </a:r>
            <a:endParaRPr lang="es-ES" sz="52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es-ES" dirty="0"/>
              <a:t>Oscar Encabo, Kevin Sánchez, Jaime Lozano y Diego Torres 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DD1A5EC-E9BB-9406-F453-5E103892F489}"/>
              </a:ext>
            </a:extLst>
          </p:cNvPr>
          <p:cNvSpPr/>
          <p:nvPr/>
        </p:nvSpPr>
        <p:spPr>
          <a:xfrm>
            <a:off x="9974011" y="4276166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0B741D-88A7-A8B2-4BBC-BF02647D22E0}"/>
              </a:ext>
            </a:extLst>
          </p:cNvPr>
          <p:cNvSpPr/>
          <p:nvPr/>
        </p:nvSpPr>
        <p:spPr>
          <a:xfrm>
            <a:off x="10247693" y="4592735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Escritorio con un ordenador, un teléfono, libro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sz="5200" dirty="0"/>
              <a:t>Pasamos a la acción: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 dirty="0"/>
              <a:t>Prueba de POSTMAN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10</a:t>
            </a:fld>
            <a:endParaRPr lang="es-ES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9D8DFE-9C9A-6218-91D9-58A4DB39C503}"/>
              </a:ext>
            </a:extLst>
          </p:cNvPr>
          <p:cNvSpPr/>
          <p:nvPr/>
        </p:nvSpPr>
        <p:spPr>
          <a:xfrm>
            <a:off x="9814142" y="5301532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46E495A-A43D-5A6C-AF08-8377ECA5535B}"/>
              </a:ext>
            </a:extLst>
          </p:cNvPr>
          <p:cNvSpPr/>
          <p:nvPr/>
        </p:nvSpPr>
        <p:spPr>
          <a:xfrm>
            <a:off x="10087824" y="5618101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185139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60156F2C-0929-A87F-A4B4-036F5F60B360}"/>
              </a:ext>
            </a:extLst>
          </p:cNvPr>
          <p:cNvSpPr/>
          <p:nvPr/>
        </p:nvSpPr>
        <p:spPr>
          <a:xfrm>
            <a:off x="6652639" y="0"/>
            <a:ext cx="5539361" cy="696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Trabajo en Git: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11</a:t>
            </a:fld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D919F0F-0198-BDCF-27FC-23CA94A0A04E}"/>
              </a:ext>
            </a:extLst>
          </p:cNvPr>
          <p:cNvSpPr/>
          <p:nvPr/>
        </p:nvSpPr>
        <p:spPr>
          <a:xfrm>
            <a:off x="9814142" y="5246883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EB46DA7-E39B-0C42-9F70-8B2DC843993A}"/>
              </a:ext>
            </a:extLst>
          </p:cNvPr>
          <p:cNvSpPr/>
          <p:nvPr/>
        </p:nvSpPr>
        <p:spPr>
          <a:xfrm>
            <a:off x="10087824" y="5563452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  <p:pic>
        <p:nvPicPr>
          <p:cNvPr id="6" name="Imagen 5" descr="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93DBE8A4-5D2A-D36E-88F6-0AFD0CC5E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5682" y="1230104"/>
            <a:ext cx="6596688" cy="439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8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Marcador de posición de imagen 31" descr="manos aplaudiendo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sz="5200" dirty="0"/>
              <a:t>Gracias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12</a:t>
            </a:fld>
            <a:endParaRPr lang="es-ES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B46B735E-4876-A4FC-4C07-887990C508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281658" y="3812038"/>
            <a:ext cx="2910342" cy="3168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3EF7587-A9E9-B7E7-B09E-412EC7D0077B}"/>
              </a:ext>
            </a:extLst>
          </p:cNvPr>
          <p:cNvSpPr/>
          <p:nvPr/>
        </p:nvSpPr>
        <p:spPr>
          <a:xfrm>
            <a:off x="9797122" y="5301532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3616998-B334-83B1-9EFC-71E32BB86A55}"/>
              </a:ext>
            </a:extLst>
          </p:cNvPr>
          <p:cNvSpPr/>
          <p:nvPr/>
        </p:nvSpPr>
        <p:spPr>
          <a:xfrm>
            <a:off x="10070804" y="5618101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 descr="Una mano tocando un teléfono móvil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ángulo 19" descr="Bloque de énfasis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18118" y="2056499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30" y="2171323"/>
            <a:ext cx="4648200" cy="985000"/>
          </a:xfrm>
        </p:spPr>
        <p:txBody>
          <a:bodyPr rtlCol="0"/>
          <a:lstStyle/>
          <a:p>
            <a:pPr rtl="0"/>
            <a:r>
              <a:rPr lang="es-ES" sz="5200" dirty="0"/>
              <a:t>Quiénes somos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1330" y="3156324"/>
            <a:ext cx="4648200" cy="1162800"/>
          </a:xfrm>
        </p:spPr>
        <p:txBody>
          <a:bodyPr rtlCol="0"/>
          <a:lstStyle/>
          <a:p>
            <a:pPr algn="ctr" rtl="0"/>
            <a:r>
              <a:rPr lang="es-ES" sz="6000" dirty="0" err="1"/>
              <a:t>MacJava</a:t>
            </a:r>
            <a:endParaRPr lang="es-ES" sz="60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28AC850-F887-FA4F-61B0-C2533A50FA3A}"/>
              </a:ext>
            </a:extLst>
          </p:cNvPr>
          <p:cNvSpPr/>
          <p:nvPr/>
        </p:nvSpPr>
        <p:spPr>
          <a:xfrm>
            <a:off x="9731964" y="5301532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2058ABB-AC5B-3B87-19BF-F5F466EB8854}"/>
              </a:ext>
            </a:extLst>
          </p:cNvPr>
          <p:cNvSpPr/>
          <p:nvPr/>
        </p:nvSpPr>
        <p:spPr>
          <a:xfrm>
            <a:off x="10005646" y="5618101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 descr="Una persona que escribe una nota a mano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ángulo 19" descr="Bloque de énfasis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pPr algn="ctr" rtl="0"/>
            <a:r>
              <a:rPr lang="es-ES" sz="5200" dirty="0"/>
              <a:t>Características: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EE417EA-8F0E-EC0F-7089-BD6EBDC2E68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9A1EA82-CAF6-7728-9485-333FB9FF3FB8}"/>
              </a:ext>
            </a:extLst>
          </p:cNvPr>
          <p:cNvSpPr/>
          <p:nvPr/>
        </p:nvSpPr>
        <p:spPr>
          <a:xfrm>
            <a:off x="9775824" y="5301532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A82D3E6-4256-9A7D-8751-96CC6388DDB1}"/>
              </a:ext>
            </a:extLst>
          </p:cNvPr>
          <p:cNvSpPr/>
          <p:nvPr/>
        </p:nvSpPr>
        <p:spPr>
          <a:xfrm>
            <a:off x="10049506" y="5618101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Escritorio con un ordenador, un teléfono, libro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sz="5200" dirty="0"/>
              <a:t>¿Por  qué </a:t>
            </a:r>
            <a:r>
              <a:rPr lang="es-ES" sz="5200" dirty="0" err="1"/>
              <a:t>MacJava</a:t>
            </a:r>
            <a:r>
              <a:rPr lang="es-ES" sz="5200" dirty="0"/>
              <a:t>?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 dirty="0"/>
              <a:t>La mejor api-</a:t>
            </a:r>
            <a:r>
              <a:rPr lang="es-ES" dirty="0" err="1"/>
              <a:t>rest</a:t>
            </a:r>
            <a:r>
              <a:rPr lang="es-ES" dirty="0"/>
              <a:t> del mercado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9D8DFE-9C9A-6218-91D9-58A4DB39C503}"/>
              </a:ext>
            </a:extLst>
          </p:cNvPr>
          <p:cNvSpPr/>
          <p:nvPr/>
        </p:nvSpPr>
        <p:spPr>
          <a:xfrm>
            <a:off x="9814142" y="5301532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46E495A-A43D-5A6C-AF08-8377ECA5535B}"/>
              </a:ext>
            </a:extLst>
          </p:cNvPr>
          <p:cNvSpPr/>
          <p:nvPr/>
        </p:nvSpPr>
        <p:spPr>
          <a:xfrm>
            <a:off x="10087824" y="5618101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Marcador de posición de imagen 22" descr="Mujer sonriendo con un portátil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 rtlCol="0"/>
          <a:lstStyle/>
          <a:p>
            <a:pPr algn="ctr" rtl="0"/>
            <a:r>
              <a:rPr lang="es-ES" sz="5200" dirty="0"/>
              <a:t>Código: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5</a:t>
            </a:fld>
            <a:endParaRPr lang="es-ES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DDD9D43-5296-99B5-35F9-7303E86997EB}"/>
              </a:ext>
            </a:extLst>
          </p:cNvPr>
          <p:cNvSpPr/>
          <p:nvPr/>
        </p:nvSpPr>
        <p:spPr>
          <a:xfrm>
            <a:off x="9814142" y="5301532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91817A2-657B-C2F5-CD03-BB1B28F38CF1}"/>
              </a:ext>
            </a:extLst>
          </p:cNvPr>
          <p:cNvSpPr/>
          <p:nvPr/>
        </p:nvSpPr>
        <p:spPr>
          <a:xfrm>
            <a:off x="10087824" y="5618101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Diagrama&#10;&#10;Descripción generada automáticamente">
            <a:extLst>
              <a:ext uri="{FF2B5EF4-FFF2-40B4-BE49-F238E27FC236}">
                <a16:creationId xmlns:a16="http://schemas.microsoft.com/office/drawing/2014/main" id="{750A9908-7D52-C514-6D8E-21CD6E9C1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48" y="801976"/>
            <a:ext cx="9065048" cy="5569375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clases: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BB22788-8345-9E51-FD5B-2E7E124DFDFA}"/>
              </a:ext>
            </a:extLst>
          </p:cNvPr>
          <p:cNvSpPr/>
          <p:nvPr/>
        </p:nvSpPr>
        <p:spPr>
          <a:xfrm>
            <a:off x="9714035" y="5301532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7CCC293-E566-1066-C208-DFE5CEAEE841}"/>
              </a:ext>
            </a:extLst>
          </p:cNvPr>
          <p:cNvSpPr/>
          <p:nvPr/>
        </p:nvSpPr>
        <p:spPr>
          <a:xfrm>
            <a:off x="9987717" y="5618101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Modelos de clases: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7E012BE-D849-46E4-5B82-C5F69CD2D817}"/>
              </a:ext>
            </a:extLst>
          </p:cNvPr>
          <p:cNvSpPr/>
          <p:nvPr/>
        </p:nvSpPr>
        <p:spPr>
          <a:xfrm>
            <a:off x="9814142" y="5246883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F2E2F47-14B1-2B03-DFAB-D99818C04C6B}"/>
              </a:ext>
            </a:extLst>
          </p:cNvPr>
          <p:cNvSpPr/>
          <p:nvPr/>
        </p:nvSpPr>
        <p:spPr>
          <a:xfrm>
            <a:off x="10087824" y="5563452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  <p:pic>
        <p:nvPicPr>
          <p:cNvPr id="6" name="Imagen 5" descr="Pantalla de juego de computadora&#10;&#10;Descripción generada automáticamente con confianza baja">
            <a:extLst>
              <a:ext uri="{FF2B5EF4-FFF2-40B4-BE49-F238E27FC236}">
                <a16:creationId xmlns:a16="http://schemas.microsoft.com/office/drawing/2014/main" id="{035B3839-7853-099D-605C-66A29CE3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744" y="864000"/>
            <a:ext cx="6736398" cy="57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1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a captura de pantalla de un videojuego&#10;&#10;Descripción generada automáticamente con confianza media">
            <a:extLst>
              <a:ext uri="{FF2B5EF4-FFF2-40B4-BE49-F238E27FC236}">
                <a16:creationId xmlns:a16="http://schemas.microsoft.com/office/drawing/2014/main" id="{4ECE8DCE-A579-2FB0-3823-36F867DC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32" y="991538"/>
            <a:ext cx="9990186" cy="54344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Funcionamiento </a:t>
            </a:r>
            <a:r>
              <a:rPr lang="es-ES" dirty="0" err="1"/>
              <a:t>Endpoint</a:t>
            </a:r>
            <a:r>
              <a:rPr lang="es-ES" dirty="0"/>
              <a:t>: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D919F0F-0198-BDCF-27FC-23CA94A0A04E}"/>
              </a:ext>
            </a:extLst>
          </p:cNvPr>
          <p:cNvSpPr/>
          <p:nvPr/>
        </p:nvSpPr>
        <p:spPr>
          <a:xfrm>
            <a:off x="9814142" y="5246883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EB46DA7-E39B-0C42-9F70-8B2DC843993A}"/>
              </a:ext>
            </a:extLst>
          </p:cNvPr>
          <p:cNvSpPr/>
          <p:nvPr/>
        </p:nvSpPr>
        <p:spPr>
          <a:xfrm>
            <a:off x="10087824" y="5563452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311896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aptura de pantalla de un videojuego&#10;&#10;Descripción generada automáticamente">
            <a:extLst>
              <a:ext uri="{FF2B5EF4-FFF2-40B4-BE49-F238E27FC236}">
                <a16:creationId xmlns:a16="http://schemas.microsoft.com/office/drawing/2014/main" id="{50784CD6-3DD9-11E2-6BF1-40FA28F3E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028679"/>
            <a:ext cx="10780636" cy="534267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Relación entre Repositorios 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D919F0F-0198-BDCF-27FC-23CA94A0A04E}"/>
              </a:ext>
            </a:extLst>
          </p:cNvPr>
          <p:cNvSpPr/>
          <p:nvPr/>
        </p:nvSpPr>
        <p:spPr>
          <a:xfrm>
            <a:off x="9814142" y="5246883"/>
            <a:ext cx="1945858" cy="155646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EB46DA7-E39B-0C42-9F70-8B2DC843993A}"/>
              </a:ext>
            </a:extLst>
          </p:cNvPr>
          <p:cNvSpPr/>
          <p:nvPr/>
        </p:nvSpPr>
        <p:spPr>
          <a:xfrm>
            <a:off x="10087824" y="5563452"/>
            <a:ext cx="1398494" cy="9233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266097122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750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77D5FE40CE1540B3358A60449972F4" ma:contentTypeVersion="12" ma:contentTypeDescription="Crear nuevo documento." ma:contentTypeScope="" ma:versionID="3c3680ccbc6d8af74db144b74ef06246">
  <xsd:schema xmlns:xsd="http://www.w3.org/2001/XMLSchema" xmlns:xs="http://www.w3.org/2001/XMLSchema" xmlns:p="http://schemas.microsoft.com/office/2006/metadata/properties" xmlns:ns3="47b3708e-3ed5-46ec-9a43-5b9bda3bf721" xmlns:ns4="464395d3-4218-4b26-a623-ad5e7b3a4274" targetNamespace="http://schemas.microsoft.com/office/2006/metadata/properties" ma:root="true" ma:fieldsID="e9d74aea30fbd654e64e3e2ef377e357" ns3:_="" ns4:_="">
    <xsd:import namespace="47b3708e-3ed5-46ec-9a43-5b9bda3bf721"/>
    <xsd:import namespace="464395d3-4218-4b26-a623-ad5e7b3a42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3708e-3ed5-46ec-9a43-5b9bda3bf7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4395d3-4218-4b26-a623-ad5e7b3a427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3708e-3ed5-46ec-9a43-5b9bda3bf72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1EEAD2-62A5-487E-B41F-2890E72318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3708e-3ed5-46ec-9a43-5b9bda3bf721"/>
    <ds:schemaRef ds:uri="464395d3-4218-4b26-a623-ad5e7b3a42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47b3708e-3ed5-46ec-9a43-5b9bda3bf721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64395d3-4218-4b26-a623-ad5e7b3a4274"/>
  </ds:schemaRefs>
</ds:datastoreItem>
</file>

<file path=customXml/itemProps3.xml><?xml version="1.0" encoding="utf-8"?>
<ds:datastoreItem xmlns:ds="http://schemas.openxmlformats.org/officeDocument/2006/customXml" ds:itemID="{C05CD59A-9033-42A0-9712-FC348D606A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{9CDC7ED0-D311-46E9-8CAC-E7F1A474061F}tf16411250_win32</Template>
  <TotalTime>19</TotalTime>
  <Words>91</Words>
  <Application>Microsoft Office PowerPoint</Application>
  <PresentationFormat>Panorámica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Candara</vt:lpstr>
      <vt:lpstr>Corbel</vt:lpstr>
      <vt:lpstr>Times New Roman</vt:lpstr>
      <vt:lpstr>Personalizado</vt:lpstr>
      <vt:lpstr>MacJavaServer</vt:lpstr>
      <vt:lpstr>Quiénes somos</vt:lpstr>
      <vt:lpstr>Características:</vt:lpstr>
      <vt:lpstr>¿Por  qué MacJava?</vt:lpstr>
      <vt:lpstr>Código:</vt:lpstr>
      <vt:lpstr>Diseño de clases:</vt:lpstr>
      <vt:lpstr>Modelos de clases:</vt:lpstr>
      <vt:lpstr>Funcionamiento Endpoint:</vt:lpstr>
      <vt:lpstr>Relación entre Repositorios </vt:lpstr>
      <vt:lpstr>Pasamos a la acción:</vt:lpstr>
      <vt:lpstr>Trabajo en Git: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MacJavaServer</dc:title>
  <dc:creator>Diego torres mijarra</dc:creator>
  <cp:lastModifiedBy>Diego Torres Mijarra</cp:lastModifiedBy>
  <cp:revision>1</cp:revision>
  <dcterms:created xsi:type="dcterms:W3CDTF">2023-12-04T17:55:49Z</dcterms:created>
  <dcterms:modified xsi:type="dcterms:W3CDTF">2023-12-04T18:42:23Z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0x0101008E77D5FE40CE1540B3358A60449972F4</vt:lpwstr>
  </property>
</Properties>
</file>