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CB424-41E1-41E5-A4E3-5A91B3724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BF7A30-FE04-4CDC-9797-1BE606CDF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C5701-94D7-4BC3-8F3C-19994A09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0265E1-701A-4B45-8813-29C916C7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599E16-6354-499C-8D36-1F4472E9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3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3A254-F2BF-4B4E-8CD1-36705632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A96196-C8D2-4BA4-A283-DCEB2AD31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209C8-9C36-4079-9B82-EF06A0C1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8716B5-CFB9-4BC9-906A-625811BF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F674CA-00C6-40AA-AB56-D69C5F3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21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020BDF-203A-4695-AED1-02E75041B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1E03EA-B61D-407B-BA18-BD9DA5CF2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D138F-0637-4FF7-A797-478E913B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0D3542-AEDE-43B5-8ECE-63519711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1FADF9-C309-448E-9513-D811E852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00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49D8E-F168-4329-8E52-B5CD5C84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ADCCA-3C6A-4A1A-8BD3-726B7B8B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4C9813-6E8E-4DB0-89A5-11A06871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DCFA8-174C-4767-B4CC-4C4EDCE7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EC5A5F-5B74-47EC-8783-1F49481B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B575F-DDED-4B7F-819D-F419DFC3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C8B155-11C7-4148-B9BC-53013392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7F3EB4-BB35-4B5D-A3E5-F64CACA5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D8DEE7-7D41-4C8C-9ADD-E08D081D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F3DC46-A391-42B0-92B8-2B5C2BEE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0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EDF0B-C718-4D60-B60B-3C153D6B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15604-1250-4A05-98E7-534835C8F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1587CA-E4D8-4A7F-9E28-97AC997E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CFA69D-0067-4BEE-9564-D0C8A43F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955B06-EA94-4F58-9DC0-1290AA11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BA792B-647D-4AAA-A0D0-562A8FA3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50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C378E-448E-4378-8C76-4E825840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183D07-5980-42E4-890A-C47ACD8D7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C0A899-4C40-4354-903D-4B0EE8186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E4C2D3-F082-4F7A-AEC2-F8B646858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B27D94-1134-4821-A8DA-088CA67BE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B8F516-57BC-4102-B461-38A41A78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05A7D8-9365-4F29-B35B-00F6922D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709749-66B8-4B6B-B70C-29483AD0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94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6E51A-BDC7-4A4A-9135-3D13506B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A7669F-7E67-4B7C-BAEC-0E1D63E3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017E69-8F9E-4474-A071-9F53E34A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AE1B7B-FB55-4480-8A35-ABFA5CA6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8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CADA9-BCA7-418E-B331-AE361CEA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D087DD-3769-4181-9C08-350F92E2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F217E4-8405-42B5-B692-40E55F42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63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74ABB-172A-4238-92EB-EE49A82B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9F99C9-3232-47D6-B9A3-0810299AC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485867-9679-465C-A716-7CB4D7A79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C0191-6071-404C-BB4E-550292AB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5D2F87-1635-428E-A0BB-C6EEF4E7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73868B-2FA8-4A4F-BD5A-3657E0CC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20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7B532-1526-4E2B-B0EE-CB18C5DD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E12701-73CC-4B09-BDF5-B9B635D53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D0EE32-9784-4F2B-9697-EA255D042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AAE0E2-60F9-4A1E-95CB-03B42043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E33CE7-463D-4C79-A737-07176077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758688-24B3-431C-9221-BDDE4687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4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90A3AF-0E7C-4D5B-B1B3-F1699260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B9B54C-09CF-4324-A7BB-DAA2E341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676CA-D00C-48CD-855F-0F1C4B96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A8ADB8-6232-430B-81BE-79B150B18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B3F310-5C31-4463-9846-4AC35DEAA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88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9D8B0-3DBE-4ADD-858C-A62B4E72A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Esto</a:t>
            </a:r>
            <a:r>
              <a:rPr lang="en-GB" dirty="0"/>
              <a:t> es una </a:t>
            </a:r>
            <a:r>
              <a:rPr lang="en-GB" dirty="0" err="1"/>
              <a:t>prueba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3F6E92-195F-4BEF-8D26-F10ADD9BC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Nueva </a:t>
            </a:r>
            <a:r>
              <a:rPr lang="en-GB"/>
              <a:t>linea</a:t>
            </a:r>
          </a:p>
        </p:txBody>
      </p:sp>
    </p:spTree>
    <p:extLst>
      <p:ext uri="{BB962C8B-B14F-4D97-AF65-F5344CB8AC3E}">
        <p14:creationId xmlns:p14="http://schemas.microsoft.com/office/powerpoint/2010/main" val="3860103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Esto es una prueba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Esto es una prueba</dc:title>
  <dc:creator>Diego Torres Torres</dc:creator>
  <cp:lastModifiedBy>Diego Torres Torres</cp:lastModifiedBy>
  <cp:revision>2</cp:revision>
  <dcterms:created xsi:type="dcterms:W3CDTF">2019-11-11T09:22:07Z</dcterms:created>
  <dcterms:modified xsi:type="dcterms:W3CDTF">2019-11-11T09:27:47Z</dcterms:modified>
</cp:coreProperties>
</file>