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44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56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61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3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5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2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25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46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2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0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02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F346-CA70-4695-8F4F-99C238A01CE0}" type="datetimeFigureOut">
              <a:rPr lang="es-ES" smtClean="0"/>
              <a:t>20/03/2017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245D-9182-4AC2-8FC7-57FDCDD2D4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0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3457" y="469783"/>
            <a:ext cx="1045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RECURSOS. DOCKER.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32514" y="1300294"/>
            <a:ext cx="99073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Recursos gratuitos: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sistemas operativos, puedes obtener un acceso gratuito llamado “</a:t>
            </a:r>
            <a:r>
              <a:rPr lang="es-ES" dirty="0" err="1"/>
              <a:t>community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/>
              <a:t>” pero no obtienes todo lo que te ofrece la aplicación.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Amazon Web </a:t>
            </a:r>
            <a:r>
              <a:rPr lang="es-ES" dirty="0" err="1"/>
              <a:t>Services</a:t>
            </a:r>
            <a:r>
              <a:rPr lang="es-ES" dirty="0"/>
              <a:t>, puedes obtener una cuenta de 1 año gratuita pero no obtienes todo lo que te ofrece el servicio.</a:t>
            </a:r>
          </a:p>
          <a:p>
            <a:endParaRPr lang="es-ES" dirty="0"/>
          </a:p>
          <a:p>
            <a:r>
              <a:rPr lang="es-ES" dirty="0"/>
              <a:t>Recursos no gratuitos: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los sistemas operativos: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Enterprise </a:t>
            </a:r>
            <a:r>
              <a:rPr lang="es-ES" dirty="0" err="1"/>
              <a:t>Edition</a:t>
            </a:r>
            <a:r>
              <a:rPr lang="es-ES" dirty="0"/>
              <a:t> Basic: 750$ al 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Enterprise </a:t>
            </a:r>
            <a:r>
              <a:rPr lang="es-ES" dirty="0" err="1"/>
              <a:t>Edition</a:t>
            </a:r>
            <a:r>
              <a:rPr lang="es-ES" dirty="0"/>
              <a:t> Standard: 1500$ al 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Enterprise </a:t>
            </a:r>
            <a:r>
              <a:rPr lang="es-ES" dirty="0" err="1"/>
              <a:t>Edition</a:t>
            </a:r>
            <a:r>
              <a:rPr lang="es-ES" dirty="0"/>
              <a:t> </a:t>
            </a:r>
            <a:r>
              <a:rPr lang="es-ES" dirty="0" err="1"/>
              <a:t>Advanced</a:t>
            </a:r>
            <a:r>
              <a:rPr lang="es-ES" dirty="0"/>
              <a:t>: 2000$ al año.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Amazon Web </a:t>
            </a:r>
            <a:r>
              <a:rPr lang="es-ES" dirty="0" err="1"/>
              <a:t>Services</a:t>
            </a:r>
            <a:r>
              <a:rPr lang="es-ES" dirty="0"/>
              <a:t> necesitas tener una cuenta </a:t>
            </a:r>
            <a:r>
              <a:rPr lang="es-ES" dirty="0" err="1"/>
              <a:t>premium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</a:t>
            </a:r>
            <a:r>
              <a:rPr lang="es-ES" dirty="0" err="1"/>
              <a:t>Azure</a:t>
            </a:r>
            <a:r>
              <a:rPr lang="es-ES" dirty="0"/>
              <a:t> necesitas tener una cuenta con derechos de administrador.</a:t>
            </a:r>
          </a:p>
        </p:txBody>
      </p:sp>
    </p:spTree>
    <p:extLst>
      <p:ext uri="{BB962C8B-B14F-4D97-AF65-F5344CB8AC3E}">
        <p14:creationId xmlns:p14="http://schemas.microsoft.com/office/powerpoint/2010/main" val="308942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23457" y="469783"/>
            <a:ext cx="10452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RECURSOS. </a:t>
            </a:r>
            <a:r>
              <a:rPr lang="es-ES" sz="3200" dirty="0" err="1"/>
              <a:t>OpenVZ</a:t>
            </a:r>
            <a:r>
              <a:rPr lang="es-ES" sz="3200" dirty="0"/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32514" y="1300294"/>
            <a:ext cx="9907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Recursos gratuitos: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Tan solo requiere del sistema operativo Linux. No necesitas ningún pago para utilizar esta tecnología.</a:t>
            </a:r>
          </a:p>
          <a:p>
            <a:endParaRPr lang="es-ES" dirty="0"/>
          </a:p>
          <a:p>
            <a:r>
              <a:rPr lang="es-ES" dirty="0"/>
              <a:t>Recursos no gratuitos: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Existen varias tarifas, todas ellas ofrecen algo adicional a lo que ofrece esta tecnología: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Para aumentar la RAM tienes 4 opciones, de 3GB a 6GB, las cuales van de 4£ a 10£ al mes, respectivamente.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Para aumentar el almacenamiento tienes 4 opciones que son: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150GB por 17.50£ al año.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De 512GB, 1T y 2T por 3£, 6£ y 9</a:t>
            </a:r>
            <a:r>
              <a:rPr lang="es-ES"/>
              <a:t>£, respectivamente.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968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217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Martínez Pantín Alejandro</dc:creator>
  <cp:lastModifiedBy>Martínez Pantín Alejandro</cp:lastModifiedBy>
  <cp:revision>2</cp:revision>
  <dcterms:created xsi:type="dcterms:W3CDTF">2017-03-20T11:57:19Z</dcterms:created>
  <dcterms:modified xsi:type="dcterms:W3CDTF">2017-03-20T12:03:47Z</dcterms:modified>
</cp:coreProperties>
</file>