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4"/>
  </p:notesMasterIdLst>
  <p:sldIdLst>
    <p:sldId id="256" r:id="rId2"/>
    <p:sldId id="257" r:id="rId3"/>
    <p:sldId id="268" r:id="rId4"/>
    <p:sldId id="269" r:id="rId5"/>
    <p:sldId id="270" r:id="rId6"/>
    <p:sldId id="271" r:id="rId7"/>
    <p:sldId id="259" r:id="rId8"/>
    <p:sldId id="258" r:id="rId9"/>
    <p:sldId id="262" r:id="rId10"/>
    <p:sldId id="263" r:id="rId11"/>
    <p:sldId id="264" r:id="rId12"/>
    <p:sldId id="265" r:id="rId13"/>
    <p:sldId id="267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77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41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25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3C315-F989-4454-BAC1-902C872CB89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68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8485" y="4448859"/>
            <a:ext cx="4443301" cy="1784793"/>
          </a:xfrm>
        </p:spPr>
        <p:txBody>
          <a:bodyPr>
            <a:normAutofit fontScale="90000"/>
          </a:bodyPr>
          <a:lstStyle/>
          <a:p>
            <a:pPr algn="r"/>
            <a:r>
              <a:rPr lang="es-ES" sz="2800" dirty="0"/>
              <a:t>Adrián Blanco Domínguez</a:t>
            </a:r>
            <a:br>
              <a:rPr lang="es-ES" sz="2800" dirty="0"/>
            </a:br>
            <a:r>
              <a:rPr lang="es-ES" sz="2800" dirty="0"/>
              <a:t>Alejandro Martínez Pantín</a:t>
            </a:r>
            <a:br>
              <a:rPr lang="es-ES" sz="2800" dirty="0"/>
            </a:br>
            <a:r>
              <a:rPr lang="es-ES" sz="2800" dirty="0"/>
              <a:t>Marcos Rodríguez Castillo</a:t>
            </a:r>
            <a:br>
              <a:rPr lang="es-ES" sz="2800" dirty="0"/>
            </a:br>
            <a:r>
              <a:rPr lang="es-ES" sz="2800" dirty="0"/>
              <a:t>Roberto Sánchez Leal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61749" y="361786"/>
            <a:ext cx="92031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Applications Containers</a:t>
            </a:r>
            <a:endParaRPr lang="es-E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6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465098"/>
            <a:ext cx="3992732" cy="576262"/>
          </a:xfrm>
        </p:spPr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89212" y="2170019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Reuniones online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Virtualización </a:t>
            </a:r>
            <a:r>
              <a:rPr lang="es-ES" sz="1600" dirty="0" err="1">
                <a:solidFill>
                  <a:schemeClr val="tx1"/>
                </a:solidFill>
              </a:rPr>
              <a:t>Proxmox</a:t>
            </a:r>
            <a:r>
              <a:rPr lang="es-ES" sz="1600" dirty="0">
                <a:solidFill>
                  <a:schemeClr val="tx1"/>
                </a:solidFill>
              </a:rPr>
              <a:t>, KVM,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</a:t>
            </a:r>
            <a:r>
              <a:rPr lang="es-ES" sz="1600" dirty="0" err="1">
                <a:solidFill>
                  <a:schemeClr val="tx1"/>
                </a:solidFill>
              </a:rPr>
              <a:t>OpenVZ</a:t>
            </a:r>
            <a:r>
              <a:rPr lang="es-ES" sz="1600" dirty="0">
                <a:solidFill>
                  <a:schemeClr val="tx1"/>
                </a:solidFill>
              </a:rPr>
              <a:t>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506630" y="1422357"/>
            <a:ext cx="3999001" cy="576262"/>
          </a:xfrm>
        </p:spPr>
        <p:txBody>
          <a:bodyPr/>
          <a:lstStyle/>
          <a:p>
            <a:r>
              <a:rPr lang="es-ES" b="1" u="sng" dirty="0"/>
              <a:t>EMAGISTER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010434" y="2041360"/>
            <a:ext cx="4338674" cy="3354060"/>
          </a:xfrm>
        </p:spPr>
        <p:txBody>
          <a:bodyPr>
            <a:normAutofit/>
          </a:bodyPr>
          <a:lstStyle/>
          <a:p>
            <a:r>
              <a:rPr lang="es-ES" sz="1600" dirty="0"/>
              <a:t>Especialistas en sistemas LINUX</a:t>
            </a:r>
          </a:p>
          <a:p>
            <a:endParaRPr lang="es-ES" sz="1600" dirty="0"/>
          </a:p>
          <a:p>
            <a:r>
              <a:rPr lang="es-ES" sz="1600" dirty="0"/>
              <a:t>Presencial</a:t>
            </a:r>
          </a:p>
          <a:p>
            <a:endParaRPr lang="es-ES" sz="1600" dirty="0"/>
          </a:p>
          <a:p>
            <a:r>
              <a:rPr lang="es-ES" sz="1600" dirty="0"/>
              <a:t>Gijón, Oviedo y Avilés</a:t>
            </a:r>
          </a:p>
          <a:p>
            <a:endParaRPr lang="es-ES" sz="1600" dirty="0"/>
          </a:p>
          <a:p>
            <a:r>
              <a:rPr lang="es-ES" sz="1600" dirty="0"/>
              <a:t>700 horas</a:t>
            </a:r>
          </a:p>
          <a:p>
            <a:endParaRPr lang="es-ES" sz="1600" dirty="0"/>
          </a:p>
          <a:p>
            <a:r>
              <a:rPr lang="es-ES" sz="1600" dirty="0"/>
              <a:t>Precio a consultar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n de open v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81" y="29277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de OpenWebina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35" y="4905486"/>
            <a:ext cx="1494504" cy="149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sultado de imagen de EMAGIS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99" y="5524079"/>
            <a:ext cx="2231450" cy="83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7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64292" y="1491791"/>
            <a:ext cx="3992732" cy="576262"/>
          </a:xfrm>
        </p:spPr>
        <p:txBody>
          <a:bodyPr/>
          <a:lstStyle/>
          <a:p>
            <a:r>
              <a:rPr lang="es-ES" b="1" u="sng" dirty="0" err="1"/>
              <a:t>ExaByteInformatica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99553" y="2158046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A través de videos 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Uso principal de </a:t>
            </a:r>
            <a:r>
              <a:rPr lang="es-ES" sz="1600" dirty="0" err="1">
                <a:solidFill>
                  <a:schemeClr val="tx1"/>
                </a:solidFill>
              </a:rPr>
              <a:t>Docker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 err="1">
                <a:solidFill>
                  <a:schemeClr val="tx1"/>
                </a:solidFill>
              </a:rPr>
              <a:t>Curvso</a:t>
            </a:r>
            <a:r>
              <a:rPr lang="es-ES" sz="1600" dirty="0">
                <a:solidFill>
                  <a:schemeClr val="tx1"/>
                </a:solidFill>
              </a:rPr>
              <a:t> completo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82266" y="1491508"/>
            <a:ext cx="3999001" cy="576262"/>
          </a:xfrm>
        </p:spPr>
        <p:txBody>
          <a:bodyPr/>
          <a:lstStyle/>
          <a:p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1078" y="2158046"/>
            <a:ext cx="4338674" cy="3354060"/>
          </a:xfrm>
        </p:spPr>
        <p:txBody>
          <a:bodyPr/>
          <a:lstStyle/>
          <a:p>
            <a:r>
              <a:rPr lang="es-ES" dirty="0"/>
              <a:t>“Gratuitos”</a:t>
            </a:r>
          </a:p>
          <a:p>
            <a:endParaRPr lang="es-ES" dirty="0"/>
          </a:p>
          <a:p>
            <a:r>
              <a:rPr lang="es-ES" dirty="0" err="1"/>
              <a:t>Suscrioción</a:t>
            </a:r>
            <a:r>
              <a:rPr lang="es-ES" dirty="0"/>
              <a:t> mensual</a:t>
            </a:r>
          </a:p>
          <a:p>
            <a:endParaRPr lang="es-ES" dirty="0"/>
          </a:p>
          <a:p>
            <a:r>
              <a:rPr lang="es-ES" dirty="0"/>
              <a:t>Acceso a todos los cursos</a:t>
            </a:r>
          </a:p>
          <a:p>
            <a:endParaRPr lang="es-ES" dirty="0"/>
          </a:p>
          <a:p>
            <a:r>
              <a:rPr lang="es-ES" dirty="0" err="1"/>
              <a:t>Docker</a:t>
            </a:r>
            <a:r>
              <a:rPr lang="es-ES" dirty="0"/>
              <a:t> entre otras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de ExaByteInforma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68" y="5383185"/>
            <a:ext cx="2471334" cy="75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Platz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92" y="5212510"/>
            <a:ext cx="2722614" cy="9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3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u="sng" dirty="0" err="1"/>
              <a:t>Platzi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Gratuito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Online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Bolsa de empleo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408307" y="1798315"/>
            <a:ext cx="3999001" cy="576262"/>
          </a:xfrm>
        </p:spPr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6957" y="2367155"/>
            <a:ext cx="4338674" cy="3354060"/>
          </a:xfrm>
        </p:spPr>
        <p:txBody>
          <a:bodyPr>
            <a:normAutofit/>
          </a:bodyPr>
          <a:lstStyle/>
          <a:p>
            <a:r>
              <a:rPr lang="es-ES" sz="1400" dirty="0"/>
              <a:t>Decenas de cursos guiados</a:t>
            </a:r>
          </a:p>
          <a:p>
            <a:endParaRPr lang="es-ES" sz="1400" dirty="0"/>
          </a:p>
          <a:p>
            <a:r>
              <a:rPr lang="es-ES" sz="1400" dirty="0"/>
              <a:t>Online</a:t>
            </a:r>
          </a:p>
          <a:p>
            <a:endParaRPr lang="es-ES" sz="1400" dirty="0"/>
          </a:p>
          <a:p>
            <a:r>
              <a:rPr lang="es-ES" sz="1400" dirty="0"/>
              <a:t>Comunidad de desarrolladores</a:t>
            </a:r>
          </a:p>
          <a:p>
            <a:endParaRPr lang="es-ES" sz="1400" dirty="0"/>
          </a:p>
          <a:p>
            <a:r>
              <a:rPr lang="es-ES" sz="1400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n de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19" y="-139502"/>
            <a:ext cx="2359315" cy="21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sultado de imagen de Platz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34" y="4972592"/>
            <a:ext cx="2722614" cy="9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de youtub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62" y="5203952"/>
            <a:ext cx="2429176" cy="15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7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398516" y="1779639"/>
            <a:ext cx="3992732" cy="576262"/>
          </a:xfrm>
        </p:spPr>
        <p:txBody>
          <a:bodyPr/>
          <a:lstStyle/>
          <a:p>
            <a:pPr lvl="1"/>
            <a:r>
              <a:rPr lang="es-ES" b="1" u="sng" dirty="0" err="1"/>
              <a:t>Aprendemás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1989642" y="2625682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Virtualización en </a:t>
            </a:r>
            <a:r>
              <a:rPr lang="es-ES" sz="1600" dirty="0" err="1">
                <a:solidFill>
                  <a:schemeClr val="tx1"/>
                </a:solidFill>
              </a:rPr>
              <a:t>Proxmox</a:t>
            </a:r>
            <a:r>
              <a:rPr lang="es-ES" sz="1600" dirty="0">
                <a:solidFill>
                  <a:schemeClr val="tx1"/>
                </a:solidFill>
              </a:rPr>
              <a:t> VE, KVM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Y </a:t>
            </a:r>
            <a:r>
              <a:rPr lang="es-ES" sz="1600" dirty="0" err="1">
                <a:solidFill>
                  <a:schemeClr val="tx1"/>
                </a:solidFill>
              </a:rPr>
              <a:t>OpenVZ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Online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8 horas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408307" y="1779639"/>
            <a:ext cx="3999001" cy="576262"/>
          </a:xfrm>
        </p:spPr>
        <p:txBody>
          <a:bodyPr/>
          <a:lstStyle/>
          <a:p>
            <a:r>
              <a:rPr lang="es-ES" b="1" u="sng" dirty="0"/>
              <a:t>YouTube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75725" y="2480786"/>
            <a:ext cx="4338674" cy="3354060"/>
          </a:xfrm>
        </p:spPr>
        <p:txBody>
          <a:bodyPr/>
          <a:lstStyle/>
          <a:p>
            <a:r>
              <a:rPr lang="es-ES" dirty="0"/>
              <a:t>Decenas de cursos guiados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Comunidad de desarrolladores</a:t>
            </a:r>
          </a:p>
          <a:p>
            <a:endParaRPr lang="es-ES" dirty="0"/>
          </a:p>
          <a:p>
            <a:r>
              <a:rPr lang="es-ES" dirty="0"/>
              <a:t>Contacto con el autor a través de comentarios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n de open v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81" y="292775"/>
            <a:ext cx="4113264" cy="10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516" y="5204168"/>
            <a:ext cx="3150795" cy="695630"/>
          </a:xfrm>
          <a:prstGeom prst="rect">
            <a:avLst/>
          </a:prstGeom>
        </p:spPr>
      </p:pic>
      <p:pic>
        <p:nvPicPr>
          <p:cNvPr id="1026" name="Picture 2" descr="Resultado de imagen de youtub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62" y="5203952"/>
            <a:ext cx="2429176" cy="15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5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AYUDAS</a:t>
            </a:r>
          </a:p>
        </p:txBody>
      </p:sp>
    </p:spTree>
    <p:extLst>
      <p:ext uri="{BB962C8B-B14F-4D97-AF65-F5344CB8AC3E}">
        <p14:creationId xmlns:p14="http://schemas.microsoft.com/office/powerpoint/2010/main" val="20816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AYUDAS</a:t>
            </a:r>
          </a:p>
        </p:txBody>
      </p:sp>
    </p:spTree>
    <p:extLst>
      <p:ext uri="{BB962C8B-B14F-4D97-AF65-F5344CB8AC3E}">
        <p14:creationId xmlns:p14="http://schemas.microsoft.com/office/powerpoint/2010/main" val="330312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312367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836190"/>
            <a:ext cx="5451627" cy="48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GRATUITOS DOCKER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ES"/>
              <a:t>Recursos gratuitos:</a:t>
            </a:r>
          </a:p>
          <a:p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Para sistemas operativos, puedes obtener un acceso gratuito llamado “community edition” pero no obtienes todo lo que te ofrece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Para Amazon Web Services, puedes obtener una cuenta de 1 año gratuita pero no obtienes todo lo que te ofrece el servicio.</a:t>
            </a:r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4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836190"/>
            <a:ext cx="5451627" cy="48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NO GRATUITOS DOCKER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Recursos no gratuitos:</a:t>
            </a:r>
          </a:p>
          <a:p>
            <a:pPr>
              <a:lnSpc>
                <a:spcPct val="90000"/>
              </a:lnSpc>
            </a:pPr>
            <a:endParaRPr lang="es-ES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/>
              <a:t>Para los sistemas operativos: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/>
              <a:t>Enterprise Edition Basic: 750$ al año.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/>
              <a:t>Enterprise Edition Standard: 1500$ al año.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b="1"/>
              <a:t>Enterprise Edition Advanced: 2000$ al año.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/>
              <a:t>Para Amazon Web Services necesitas tener una cuenta premium.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/>
              <a:t>Para Azure necesitas tener una cuenta con derechos de administrador.</a:t>
            </a:r>
          </a:p>
          <a:p>
            <a:pPr>
              <a:lnSpc>
                <a:spcPct val="90000"/>
              </a:lnSpc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76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2580712"/>
            <a:ext cx="5451627" cy="13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GRATUITOS OPENVZ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ES"/>
              <a:t>Recursos gratuitos: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Tan solo requiere del sistema operativo Linux. No necesitas ningún pago para utilizar esta tecnología.</a:t>
            </a:r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0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  <a:p>
            <a:r>
              <a:rPr lang="es-ES" dirty="0"/>
              <a:t>Descripción</a:t>
            </a:r>
          </a:p>
          <a:p>
            <a:r>
              <a:rPr lang="es-ES" dirty="0"/>
              <a:t>Fuentes de información</a:t>
            </a:r>
          </a:p>
          <a:p>
            <a:r>
              <a:rPr lang="es-ES" dirty="0"/>
              <a:t>Cursos no gratuitos</a:t>
            </a:r>
          </a:p>
          <a:p>
            <a:r>
              <a:rPr lang="es-ES" dirty="0"/>
              <a:t>Cursos gratuitos</a:t>
            </a:r>
          </a:p>
          <a:p>
            <a:r>
              <a:rPr lang="es-ES" dirty="0"/>
              <a:t>Ayudas</a:t>
            </a:r>
          </a:p>
          <a:p>
            <a:r>
              <a:rPr lang="es-ES" dirty="0"/>
              <a:t>Recursos de implementación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03772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1916" y="2580712"/>
            <a:ext cx="5451627" cy="13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ES"/>
              <a:t>RECURSOS NO GRATUITOS OPENVZ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1700"/>
              <a:t>Recursos no gratuitos:</a:t>
            </a:r>
          </a:p>
          <a:p>
            <a:pPr>
              <a:lnSpc>
                <a:spcPct val="90000"/>
              </a:lnSpc>
            </a:pPr>
            <a:endParaRPr lang="es-ES" sz="170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Existen varias tarifas, todas ellas ofrecen algo adicional a lo que ofrece esta tecnología: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Para aumentar la RAM tienes 4 opciones, de 3GB a 6GB, las cuales van de 4£ a 10£ al mes, respectivamente.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Para aumentar el almacenamiento tienes 4 opciones que son: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150GB por 17.50£ al año.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/>
              <a:t>De 512GB, 1T y 2T por 3£, 6£ y 9£, respectivamente.</a:t>
            </a:r>
          </a:p>
          <a:p>
            <a:pPr>
              <a:lnSpc>
                <a:spcPct val="90000"/>
              </a:lnSpc>
            </a:pPr>
            <a:endParaRPr lang="es-ES" sz="1700"/>
          </a:p>
        </p:txBody>
      </p:sp>
    </p:spTree>
    <p:extLst>
      <p:ext uri="{BB962C8B-B14F-4D97-AF65-F5344CB8AC3E}">
        <p14:creationId xmlns:p14="http://schemas.microsoft.com/office/powerpoint/2010/main" val="165491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61625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6623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Y ENTREGA</a:t>
            </a:r>
          </a:p>
        </p:txBody>
      </p:sp>
    </p:spTree>
    <p:extLst>
      <p:ext uri="{BB962C8B-B14F-4D97-AF65-F5344CB8AC3E}">
        <p14:creationId xmlns:p14="http://schemas.microsoft.com/office/powerpoint/2010/main" val="361827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PLANIFICACIÓN Y ENTREGA</a:t>
            </a:r>
          </a:p>
        </p:txBody>
      </p:sp>
    </p:spTree>
    <p:extLst>
      <p:ext uri="{BB962C8B-B14F-4D97-AF65-F5344CB8AC3E}">
        <p14:creationId xmlns:p14="http://schemas.microsoft.com/office/powerpoint/2010/main" val="64106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224387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384728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47815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CURSOS NO GRATUITOS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939373" y="1582541"/>
            <a:ext cx="3992732" cy="576262"/>
          </a:xfrm>
        </p:spPr>
        <p:txBody>
          <a:bodyPr/>
          <a:lstStyle/>
          <a:p>
            <a:r>
              <a:rPr lang="es-ES" b="1" u="sng" dirty="0"/>
              <a:t>RED HAT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2592924" y="2257606"/>
            <a:ext cx="4342893" cy="3354060"/>
          </a:xfrm>
        </p:spPr>
        <p:txBody>
          <a:bodyPr>
            <a:normAutofit/>
          </a:bodyPr>
          <a:lstStyle/>
          <a:p>
            <a:r>
              <a:rPr lang="es-ES" sz="1600" dirty="0" err="1">
                <a:solidFill>
                  <a:schemeClr val="tx1"/>
                </a:solidFill>
              </a:rPr>
              <a:t>Docker</a:t>
            </a:r>
            <a:r>
              <a:rPr lang="es-ES" sz="1600" dirty="0">
                <a:solidFill>
                  <a:schemeClr val="tx1"/>
                </a:solidFill>
              </a:rPr>
              <a:t> y </a:t>
            </a:r>
            <a:r>
              <a:rPr lang="es-ES" sz="1600" dirty="0" err="1">
                <a:solidFill>
                  <a:schemeClr val="tx1"/>
                </a:solidFill>
              </a:rPr>
              <a:t>Kubernetes</a:t>
            </a:r>
            <a:endParaRPr lang="es-ES" sz="1600" dirty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1500$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Presencial, oficina, online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278554" y="1616869"/>
            <a:ext cx="3999001" cy="576262"/>
          </a:xfrm>
        </p:spPr>
        <p:txBody>
          <a:bodyPr/>
          <a:lstStyle/>
          <a:p>
            <a:r>
              <a:rPr lang="es-ES" b="1" u="sng" dirty="0"/>
              <a:t>JMG Virtual </a:t>
            </a:r>
            <a:r>
              <a:rPr lang="es-ES" b="1" u="sng" dirty="0" err="1"/>
              <a:t>Consulting</a:t>
            </a:r>
            <a:endParaRPr lang="es-ES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5937" y="2272960"/>
            <a:ext cx="4338674" cy="335406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4 horas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Certificación oficial Red </a:t>
            </a:r>
            <a:r>
              <a:rPr lang="es-ES" dirty="0" err="1">
                <a:solidFill>
                  <a:schemeClr val="tx1"/>
                </a:solidFill>
              </a:rPr>
              <a:t>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Container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Certification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49€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Online</a:t>
            </a:r>
          </a:p>
          <a:p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Resultado de imagen de RED 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21" y="4345857"/>
            <a:ext cx="1813505" cy="181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JMG Virtual Consul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46" y="4514575"/>
            <a:ext cx="2455265" cy="140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4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 err="1"/>
              <a:t>OpenWebinars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600" dirty="0">
                <a:solidFill>
                  <a:schemeClr val="tx1"/>
                </a:solidFill>
              </a:rPr>
              <a:t>Reuniones online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Colaboración de telefónica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      y la junta de Andalucía	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150€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u="sng" dirty="0"/>
              <a:t>UDEMY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Oferta de cursos</a:t>
            </a:r>
          </a:p>
          <a:p>
            <a:endParaRPr lang="es-ES" dirty="0"/>
          </a:p>
          <a:p>
            <a:r>
              <a:rPr lang="es-ES" dirty="0"/>
              <a:t>Online</a:t>
            </a:r>
          </a:p>
          <a:p>
            <a:endParaRPr lang="es-ES" dirty="0"/>
          </a:p>
          <a:p>
            <a:r>
              <a:rPr lang="es-ES" dirty="0"/>
              <a:t>Buena valoración (348 estudiantes)</a:t>
            </a:r>
          </a:p>
          <a:p>
            <a:endParaRPr lang="es-ES" dirty="0"/>
          </a:p>
          <a:p>
            <a:r>
              <a:rPr lang="es-ES" dirty="0"/>
              <a:t>10€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449961" y="1779639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de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19" y="-139502"/>
            <a:ext cx="2359315" cy="21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5680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422</Words>
  <Application>Microsoft Office PowerPoint</Application>
  <PresentationFormat>Panorámica</PresentationFormat>
  <Paragraphs>142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Espiral</vt:lpstr>
      <vt:lpstr>Adrián Blanco Domínguez Alejandro Martínez Pantín Marcos Rodríguez Castillo Roberto Sánchez Leal</vt:lpstr>
      <vt:lpstr>CONTENIDO</vt:lpstr>
      <vt:lpstr>PLANIFICACIÓN Y ENTREGA</vt:lpstr>
      <vt:lpstr>PLANIFICACIÓN Y ENTREGA</vt:lpstr>
      <vt:lpstr>DESCRIPCIÓN</vt:lpstr>
      <vt:lpstr>DESCRIPCIÓN</vt:lpstr>
      <vt:lpstr>FUENTES DE INFORMACIÓN</vt:lpstr>
      <vt:lpstr>CURSOS NO GRATUITOS</vt:lpstr>
      <vt:lpstr>Presentación de PowerPoint</vt:lpstr>
      <vt:lpstr>Presentación de PowerPoint</vt:lpstr>
      <vt:lpstr>CURSOS GRATUITOS</vt:lpstr>
      <vt:lpstr>Presentación de PowerPoint</vt:lpstr>
      <vt:lpstr>Presentación de PowerPoint</vt:lpstr>
      <vt:lpstr>AYUDAS</vt:lpstr>
      <vt:lpstr>AYUDAS</vt:lpstr>
      <vt:lpstr>RECURSOS</vt:lpstr>
      <vt:lpstr>RECURSOS GRATUITOS DOCKER</vt:lpstr>
      <vt:lpstr>RECURSOS NO GRATUITOS DOCKER</vt:lpstr>
      <vt:lpstr>RECURSOS GRATUITOS OPENVZ</vt:lpstr>
      <vt:lpstr>RECURSOS NO GRATUITOS OPENVZ</vt:lpstr>
      <vt:lpstr>CONCLUSIÓN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Adrián Blanco Domínguez</cp:lastModifiedBy>
  <cp:revision>33</cp:revision>
  <dcterms:created xsi:type="dcterms:W3CDTF">2017-03-19T08:55:25Z</dcterms:created>
  <dcterms:modified xsi:type="dcterms:W3CDTF">2017-03-20T16:58:40Z</dcterms:modified>
</cp:coreProperties>
</file>