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77" autoAdjust="0"/>
    <p:restoredTop sz="94660"/>
  </p:normalViewPr>
  <p:slideViewPr>
    <p:cSldViewPr snapToGrid="0">
      <p:cViewPr>
        <p:scale>
          <a:sx n="37" d="100"/>
          <a:sy n="37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74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5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6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81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5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2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61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3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0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F0CA-C9E3-4DCD-A81D-7219357B53E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3DFF-0149-4F4E-80B5-41DDDC4F33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31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7740" y="1678954"/>
            <a:ext cx="9144000" cy="2387600"/>
          </a:xfrm>
        </p:spPr>
        <p:txBody>
          <a:bodyPr/>
          <a:lstStyle/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Ayudas económicas para estudiar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91273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0168"/>
            <a:ext cx="10515600" cy="1325563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Erasmus + (Comisión Europea)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6760" y="1811585"/>
            <a:ext cx="10515600" cy="1123315"/>
          </a:xfrm>
        </p:spPr>
        <p:txBody>
          <a:bodyPr>
            <a:noAutofit/>
          </a:bodyPr>
          <a:lstStyle/>
          <a:p>
            <a:r>
              <a:rPr lang="es-ES" i="1" u="sng" dirty="0" err="1"/>
              <a:t>Adult</a:t>
            </a:r>
            <a:r>
              <a:rPr lang="es-ES" i="1" u="sng" dirty="0"/>
              <a:t> </a:t>
            </a:r>
            <a:r>
              <a:rPr lang="es-ES" i="1" u="sng" dirty="0" err="1"/>
              <a:t>learning</a:t>
            </a:r>
            <a:r>
              <a:rPr lang="es-ES" i="1" u="sng" dirty="0"/>
              <a:t> </a:t>
            </a:r>
            <a:r>
              <a:rPr lang="es-ES" i="1" u="sng" dirty="0" err="1"/>
              <a:t>program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No orientado únicamente a estudiantes (unión de 7 programas).Dos tipos de ayudas: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46760" y="3321437"/>
            <a:ext cx="534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PARTICULARES</a:t>
            </a:r>
          </a:p>
          <a:p>
            <a:r>
              <a:rPr lang="es-ES" sz="2400" dirty="0"/>
              <a:t>Ofrece a personas de todas las edades la posibilidad de desarrollar y compartir conocimientos y experiencias en instituciones y organizaciones de distintos países.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842760" y="3321437"/>
            <a:ext cx="534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ORGANIZACIONES</a:t>
            </a:r>
          </a:p>
          <a:p>
            <a:r>
              <a:rPr lang="es-ES" sz="2400" dirty="0"/>
              <a:t>Ofrece oportunidades a un amplio abanico de organizaciones, como universidades, centros de educación y formación, grupos de reflexión, centros de investigación y empresas privadas.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271235"/>
            <a:ext cx="2857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2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0168"/>
            <a:ext cx="10515600" cy="1325563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Erasmus + (Comisión Europea)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5268"/>
            <a:ext cx="10515600" cy="1123315"/>
          </a:xfrm>
        </p:spPr>
        <p:txBody>
          <a:bodyPr>
            <a:noAutofit/>
          </a:bodyPr>
          <a:lstStyle/>
          <a:p>
            <a:r>
              <a:rPr lang="es-ES" i="1" u="sng" dirty="0"/>
              <a:t>Erasmus </a:t>
            </a:r>
            <a:r>
              <a:rPr lang="es-ES" i="1" u="sng" dirty="0" err="1"/>
              <a:t>Mundus</a:t>
            </a:r>
            <a:r>
              <a:rPr lang="es-ES" i="1" u="sng" dirty="0"/>
              <a:t> </a:t>
            </a:r>
            <a:r>
              <a:rPr lang="es-ES" i="1" u="sng" dirty="0" err="1"/>
              <a:t>Joint</a:t>
            </a:r>
            <a:r>
              <a:rPr lang="es-ES" i="1" u="sng" dirty="0"/>
              <a:t> Master </a:t>
            </a:r>
            <a:r>
              <a:rPr lang="es-ES" i="1" u="sng" dirty="0" err="1"/>
              <a:t>Degrees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Los másteres conjuntos Erasmus </a:t>
            </a:r>
            <a:r>
              <a:rPr lang="es-ES" dirty="0" err="1"/>
              <a:t>Mundus</a:t>
            </a:r>
            <a:r>
              <a:rPr lang="es-ES" dirty="0"/>
              <a:t> (MCEM) ofrecen la posibilidad de recibir una beca completa para un programa internacional de estudios de máster.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46760" y="3321437"/>
            <a:ext cx="5349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</a:t>
            </a:r>
          </a:p>
          <a:p>
            <a:r>
              <a:rPr lang="es-ES" sz="2400" dirty="0"/>
              <a:t>-Primer ciclo de educación superior o demostrar  un nivel equivalente de educación.</a:t>
            </a:r>
          </a:p>
          <a:p>
            <a:r>
              <a:rPr lang="es-ES" sz="2400" dirty="0"/>
              <a:t>-Si ya has tenido una beca para un MCEM no puedes optar a otra.</a:t>
            </a:r>
          </a:p>
          <a:p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842760" y="3278960"/>
            <a:ext cx="534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Ayudas</a:t>
            </a:r>
          </a:p>
          <a:p>
            <a:r>
              <a:rPr lang="es-ES" sz="2400" dirty="0"/>
              <a:t>-Gastos de viaje, instalación, estancia y costes de participación.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345633"/>
            <a:ext cx="28575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0168"/>
            <a:ext cx="10515600" cy="1325563"/>
          </a:xfrm>
        </p:spPr>
        <p:txBody>
          <a:bodyPr/>
          <a:lstStyle/>
          <a:p>
            <a:r>
              <a:rPr lang="es-ES" b="1" dirty="0"/>
              <a:t>Erasmus + (Comisión Europea)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5268"/>
            <a:ext cx="10515600" cy="1763692"/>
          </a:xfrm>
        </p:spPr>
        <p:txBody>
          <a:bodyPr>
            <a:noAutofit/>
          </a:bodyPr>
          <a:lstStyle/>
          <a:p>
            <a:r>
              <a:rPr lang="es-ES" i="1" u="sng" dirty="0"/>
              <a:t>Master </a:t>
            </a:r>
            <a:r>
              <a:rPr lang="es-ES" i="1" u="sng" dirty="0" err="1"/>
              <a:t>loans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Los préstamos para máster Erasmus+ son préstamos garantizados por la UE con condiciones favorables de devolución que pueden contribuir a los gastos de un curso de máster en un país del programa Erasmus+.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598477"/>
            <a:ext cx="1905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Becas de posgrado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Nacen con el objeto de identificar y seleccionar a los jóvenes profesionales con mayor potencial de futuro, fundamentalmente a emprendedores y emprendedores sociales, y proporcionarles los recursos necesarios para que cursen programas de postgrado en las más prestigiosas universidades y escuelas de negocio del mundo.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1" y="3956753"/>
            <a:ext cx="4822377" cy="29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1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254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Ayudas económicas para estudiar las tecnologías</vt:lpstr>
      <vt:lpstr>Erasmus + (Comisión Europea) </vt:lpstr>
      <vt:lpstr>Erasmus + (Comisión Europea) </vt:lpstr>
      <vt:lpstr>Erasmus + (Comisión Europea) </vt:lpstr>
      <vt:lpstr>Becas de posgrado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Ayudas económicas para estudiar las tecnologías</dc:title>
  <dc:creator>Marcos Rodriguez Castillo</dc:creator>
  <cp:lastModifiedBy>Marcos Rodriguez Castillo</cp:lastModifiedBy>
  <cp:revision>8</cp:revision>
  <dcterms:created xsi:type="dcterms:W3CDTF">2017-03-20T18:00:01Z</dcterms:created>
  <dcterms:modified xsi:type="dcterms:W3CDTF">2017-03-20T19:54:21Z</dcterms:modified>
</cp:coreProperties>
</file>