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48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9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60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66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6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04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2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01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0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0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94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15B7-8B5D-4816-93E6-C01CAB3A850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062E-7DF0-4603-9B01-F0D3916A52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3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" y="249382"/>
            <a:ext cx="11704320" cy="681643"/>
          </a:xfrm>
        </p:spPr>
        <p:txBody>
          <a:bodyPr>
            <a:normAutofit/>
          </a:bodyPr>
          <a:lstStyle/>
          <a:p>
            <a:r>
              <a:rPr lang="es-ES" sz="4000" dirty="0"/>
              <a:t>Fuentes sobre Virtualización a nivel de sistema operativo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14148" y="1263078"/>
            <a:ext cx="4272742" cy="2959330"/>
          </a:xfrm>
        </p:spPr>
        <p:txBody>
          <a:bodyPr/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Wikipedia (Pagina Web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768897" y="1404667"/>
            <a:ext cx="2799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Artículo (PDF)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050703" y="2373411"/>
            <a:ext cx="2799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Artículo (Pagina Web)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9" y="2247641"/>
            <a:ext cx="3672649" cy="25790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410" y="2243581"/>
            <a:ext cx="2806790" cy="30060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594" y="2982772"/>
            <a:ext cx="4370784" cy="24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8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" y="249382"/>
            <a:ext cx="11704320" cy="681643"/>
          </a:xfrm>
        </p:spPr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 smtClean="0"/>
              <a:t>Docker</a:t>
            </a: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98669" y="1984599"/>
            <a:ext cx="4272742" cy="2959330"/>
          </a:xfrm>
        </p:spPr>
        <p:txBody>
          <a:bodyPr/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Wikipedia (Pagina Web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087254" y="1984599"/>
            <a:ext cx="2799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Babel (Pagina Web)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1402" y="573523"/>
            <a:ext cx="3037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ArquitecturaJava</a:t>
            </a:r>
            <a:r>
              <a:rPr lang="es-ES" dirty="0"/>
              <a:t> (Pagina </a:t>
            </a:r>
            <a:r>
              <a:rPr lang="es-ES" dirty="0" smtClean="0"/>
              <a:t>Web)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2" y="4118600"/>
            <a:ext cx="3037673" cy="22700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02" y="931025"/>
            <a:ext cx="3305002" cy="24621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26" y="2427901"/>
            <a:ext cx="3698914" cy="264548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668" y="2557357"/>
            <a:ext cx="3484511" cy="238657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965595" y="3750642"/>
            <a:ext cx="2799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Muylinux</a:t>
            </a:r>
            <a:r>
              <a:rPr lang="es-ES" dirty="0"/>
              <a:t> (Pagina Web)</a:t>
            </a:r>
          </a:p>
        </p:txBody>
      </p:sp>
    </p:spTree>
    <p:extLst>
      <p:ext uri="{BB962C8B-B14F-4D97-AF65-F5344CB8AC3E}">
        <p14:creationId xmlns:p14="http://schemas.microsoft.com/office/powerpoint/2010/main" val="339073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" y="249382"/>
            <a:ext cx="11704320" cy="681643"/>
          </a:xfrm>
        </p:spPr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 smtClean="0"/>
              <a:t>OpenVZ</a:t>
            </a: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34415" y="1263078"/>
            <a:ext cx="4272742" cy="2959330"/>
          </a:xfrm>
        </p:spPr>
        <p:txBody>
          <a:bodyPr/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Wikipedia (Pagina Web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463225" y="1677274"/>
            <a:ext cx="342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Jonathanecheverria</a:t>
            </a:r>
            <a:r>
              <a:rPr lang="es-ES" dirty="0" smtClean="0"/>
              <a:t> (Pagina Web)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468812" y="1220001"/>
            <a:ext cx="3428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Ochobitshaceunbyte</a:t>
            </a:r>
            <a:r>
              <a:rPr lang="es-ES" dirty="0"/>
              <a:t> (Pagina Web)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970837"/>
            <a:ext cx="3593850" cy="25836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610" y="1669145"/>
            <a:ext cx="3886735" cy="34967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28" y="2247641"/>
            <a:ext cx="3751552" cy="26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8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63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Fuentes sobre Virtualización a nivel de sistema operativo</vt:lpstr>
      <vt:lpstr>Fuentes sobre Docker</vt:lpstr>
      <vt:lpstr>Fuentes sobre OpenVZ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Fuentes de informacion</dc:title>
  <dc:creator>Roberto</dc:creator>
  <cp:lastModifiedBy>Roberto</cp:lastModifiedBy>
  <cp:revision>4</cp:revision>
  <dcterms:created xsi:type="dcterms:W3CDTF">2017-03-20T18:40:36Z</dcterms:created>
  <dcterms:modified xsi:type="dcterms:W3CDTF">2017-03-20T20:02:44Z</dcterms:modified>
</cp:coreProperties>
</file>