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70" r:id="rId6"/>
    <p:sldId id="271" r:id="rId7"/>
    <p:sldId id="259" r:id="rId8"/>
    <p:sldId id="258" r:id="rId9"/>
    <p:sldId id="262" r:id="rId10"/>
    <p:sldId id="263" r:id="rId11"/>
    <p:sldId id="264" r:id="rId12"/>
    <p:sldId id="265" r:id="rId13"/>
    <p:sldId id="267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1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2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6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00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9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07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92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323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6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96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9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0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08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50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1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3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t>19/03/2017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8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Pantín</a:t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Applications Containers</a:t>
            </a:r>
            <a:endParaRPr lang="es-E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OPENVZ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Reuniones online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Virtualización </a:t>
            </a:r>
            <a:r>
              <a:rPr lang="es-ES" sz="1600" dirty="0" err="1">
                <a:solidFill>
                  <a:srgbClr val="000000"/>
                </a:solidFill>
              </a:rPr>
              <a:t>Proxmox</a:t>
            </a:r>
            <a:r>
              <a:rPr lang="es-ES" sz="1600" dirty="0">
                <a:solidFill>
                  <a:srgbClr val="000000"/>
                </a:solidFill>
              </a:rPr>
              <a:t>, KVM,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</a:rPr>
              <a:t>      </a:t>
            </a:r>
            <a:r>
              <a:rPr lang="es-ES" sz="1600" dirty="0" err="1">
                <a:solidFill>
                  <a:srgbClr val="000000"/>
                </a:solidFill>
              </a:rPr>
              <a:t>OpenVZ</a:t>
            </a:r>
            <a:r>
              <a:rPr lang="es-ES" sz="1600" dirty="0">
                <a:solidFill>
                  <a:srgbClr val="000000"/>
                </a:solidFill>
              </a:rPr>
              <a:t>	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EMAGISTER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Especialistas en sistemas LINUX</a:t>
            </a:r>
          </a:p>
          <a:p>
            <a:endParaRPr lang="es-ES" dirty="0"/>
          </a:p>
          <a:p>
            <a:r>
              <a:rPr lang="es-ES" dirty="0"/>
              <a:t>Presencial</a:t>
            </a:r>
          </a:p>
          <a:p>
            <a:endParaRPr lang="es-ES" dirty="0"/>
          </a:p>
          <a:p>
            <a:r>
              <a:rPr lang="es-ES" dirty="0"/>
              <a:t>Gijón, Oviedo y Avilés</a:t>
            </a:r>
          </a:p>
          <a:p>
            <a:endParaRPr lang="es-ES" dirty="0"/>
          </a:p>
          <a:p>
            <a:r>
              <a:rPr lang="es-ES" dirty="0"/>
              <a:t>700 horas</a:t>
            </a:r>
          </a:p>
          <a:p>
            <a:endParaRPr lang="es-ES" dirty="0"/>
          </a:p>
          <a:p>
            <a:r>
              <a:rPr lang="es-ES" dirty="0"/>
              <a:t>Precio a consultar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57" y="33950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ExaByteInformatica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A través de videos 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Uso principal de </a:t>
            </a:r>
            <a:r>
              <a:rPr lang="es-ES" sz="1600" dirty="0" err="1">
                <a:solidFill>
                  <a:srgbClr val="000000"/>
                </a:solidFill>
              </a:rPr>
              <a:t>Docker</a:t>
            </a:r>
            <a:endParaRPr lang="es-ES" sz="1600" dirty="0">
              <a:solidFill>
                <a:srgbClr val="000000"/>
              </a:solidFill>
            </a:endParaRP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Curso completo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“Gratuitos”</a:t>
            </a:r>
          </a:p>
          <a:p>
            <a:endParaRPr lang="es-ES" dirty="0"/>
          </a:p>
          <a:p>
            <a:r>
              <a:rPr lang="es-ES" dirty="0" err="1"/>
              <a:t>Suscrioción</a:t>
            </a:r>
            <a:r>
              <a:rPr lang="es-ES" dirty="0"/>
              <a:t> mensual</a:t>
            </a:r>
          </a:p>
          <a:p>
            <a:endParaRPr lang="es-ES" dirty="0"/>
          </a:p>
          <a:p>
            <a:r>
              <a:rPr lang="es-ES" dirty="0"/>
              <a:t>Acceso a todos los cursos</a:t>
            </a:r>
          </a:p>
          <a:p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entre otras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3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DOCKER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Gratuito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Online	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Bolsa de empleo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27" y="-52089"/>
            <a:ext cx="1962584" cy="17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7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DOCKER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Aprendemás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Virtualización en </a:t>
            </a:r>
            <a:r>
              <a:rPr lang="es-ES" sz="1600" dirty="0" err="1">
                <a:solidFill>
                  <a:srgbClr val="000000"/>
                </a:solidFill>
              </a:rPr>
              <a:t>Proxmox</a:t>
            </a:r>
            <a:r>
              <a:rPr lang="es-ES" sz="1600" dirty="0">
                <a:solidFill>
                  <a:srgbClr val="000000"/>
                </a:solidFill>
              </a:rPr>
              <a:t> VE, KVM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</a:rPr>
              <a:t>      Y </a:t>
            </a:r>
            <a:r>
              <a:rPr lang="es-ES" sz="1600" dirty="0" err="1">
                <a:solidFill>
                  <a:srgbClr val="000000"/>
                </a:solidFill>
              </a:rPr>
              <a:t>OpenVZ</a:t>
            </a:r>
            <a:endParaRPr lang="es-ES" sz="1600" dirty="0">
              <a:solidFill>
                <a:srgbClr val="000000"/>
              </a:solidFill>
            </a:endParaRP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Online	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8 horas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25" y="317046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5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</p:spTree>
    <p:extLst>
      <p:ext uri="{BB962C8B-B14F-4D97-AF65-F5344CB8AC3E}">
        <p14:creationId xmlns:p14="http://schemas.microsoft.com/office/powerpoint/2010/main" val="20816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AYUDAS</a:t>
            </a:r>
          </a:p>
        </p:txBody>
      </p:sp>
    </p:spTree>
    <p:extLst>
      <p:ext uri="{BB962C8B-B14F-4D97-AF65-F5344CB8AC3E}">
        <p14:creationId xmlns:p14="http://schemas.microsoft.com/office/powerpoint/2010/main" val="330312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312367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2944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61625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6623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</a:t>
            </a:r>
          </a:p>
          <a:p>
            <a:r>
              <a:rPr lang="es-ES" dirty="0"/>
              <a:t>Fuentes de información</a:t>
            </a:r>
          </a:p>
          <a:p>
            <a:r>
              <a:rPr lang="es-ES" dirty="0"/>
              <a:t>Cursos no gratuitos</a:t>
            </a:r>
          </a:p>
          <a:p>
            <a:r>
              <a:rPr lang="es-ES" dirty="0"/>
              <a:t>Cursos gratuitos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Recursos de implementación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0377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val="64106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2243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47815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NO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/>
              <a:t>RED HAT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 err="1">
                <a:solidFill>
                  <a:srgbClr val="000000"/>
                </a:solidFill>
              </a:rPr>
              <a:t>Docker</a:t>
            </a:r>
            <a:r>
              <a:rPr lang="es-ES" sz="1600" dirty="0">
                <a:solidFill>
                  <a:srgbClr val="000000"/>
                </a:solidFill>
              </a:rPr>
              <a:t> y </a:t>
            </a:r>
            <a:r>
              <a:rPr lang="es-ES" sz="1600" dirty="0" err="1">
                <a:solidFill>
                  <a:srgbClr val="000000"/>
                </a:solidFill>
              </a:rPr>
              <a:t>Kubernetes</a:t>
            </a:r>
            <a:endParaRPr lang="es-ES" sz="1600" dirty="0">
              <a:solidFill>
                <a:srgbClr val="000000"/>
              </a:solidFill>
            </a:endParaRP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1500$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Presencial, oficina, online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JMG Virtual </a:t>
            </a:r>
            <a:r>
              <a:rPr lang="es-ES" b="1" u="sng" dirty="0" err="1"/>
              <a:t>Consulting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 horas</a:t>
            </a: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000000"/>
                </a:solidFill>
              </a:rPr>
              <a:t>Certificación oficial Red </a:t>
            </a:r>
            <a:r>
              <a:rPr lang="es-ES" dirty="0" err="1">
                <a:solidFill>
                  <a:srgbClr val="000000"/>
                </a:solidFill>
              </a:rPr>
              <a:t>Hat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Container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Certification</a:t>
            </a:r>
            <a:endParaRPr lang="es-ES" dirty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000000"/>
                </a:solidFill>
              </a:rPr>
              <a:t>49€</a:t>
            </a: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000000"/>
                </a:solidFill>
              </a:rPr>
              <a:t>Online</a:t>
            </a:r>
          </a:p>
          <a:p>
            <a:endParaRPr lang="es-ES" dirty="0"/>
          </a:p>
        </p:txBody>
      </p:sp>
      <p:pic>
        <p:nvPicPr>
          <p:cNvPr id="7" name="Picture 4" descr="Resultado de imagen de RED 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73" y="4514575"/>
            <a:ext cx="2224891" cy="22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DOCKER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Reuniones online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Colaboración de telefónica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</a:rPr>
              <a:t>      y la junta de Andalucía	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dirty="0">
                <a:solidFill>
                  <a:srgbClr val="000000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UDEMY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Oferta de cursos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Buena valoración (348 estudiantes)</a:t>
            </a:r>
          </a:p>
          <a:p>
            <a:endParaRPr lang="es-ES" dirty="0"/>
          </a:p>
          <a:p>
            <a:r>
              <a:rPr lang="es-ES" dirty="0"/>
              <a:t>10€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27" y="-52089"/>
            <a:ext cx="1962584" cy="17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68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204</Words>
  <Application>Microsoft Office PowerPoint</Application>
  <PresentationFormat>Panorámica</PresentationFormat>
  <Paragraphs>121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Espiral</vt:lpstr>
      <vt:lpstr>Adrián Blanco Domínguez Alejandro Martínez Pantín Marcos Rodríguez Castillo Roberto Sánchez Leal</vt:lpstr>
      <vt:lpstr>CONTENIDO</vt:lpstr>
      <vt:lpstr>PLANIFICACIÓN Y ENTREGA</vt:lpstr>
      <vt:lpstr>PLANIFICACIÓN Y ENTREGA</vt:lpstr>
      <vt:lpstr>DESCRIPCIÓN</vt:lpstr>
      <vt:lpstr>DESCRIPCIÓN</vt:lpstr>
      <vt:lpstr>FUENTES DE INFORMACIÓN</vt:lpstr>
      <vt:lpstr>CURSOS NO GRATUITOS</vt:lpstr>
      <vt:lpstr>DOCKER</vt:lpstr>
      <vt:lpstr>OPENVZ</vt:lpstr>
      <vt:lpstr>CURSOS GRATUITOS</vt:lpstr>
      <vt:lpstr>DOCKER</vt:lpstr>
      <vt:lpstr>DOCKER</vt:lpstr>
      <vt:lpstr>AYUDAS</vt:lpstr>
      <vt:lpstr>AYUDAS</vt:lpstr>
      <vt:lpstr>RECURSOS</vt:lpstr>
      <vt:lpstr>RECURSOS</vt:lpstr>
      <vt:lpstr>CONCLUSIÓN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Adrián Blanco Domínguez</cp:lastModifiedBy>
  <cp:revision>25</cp:revision>
  <dcterms:created xsi:type="dcterms:W3CDTF">2017-03-19T08:55:25Z</dcterms:created>
  <dcterms:modified xsi:type="dcterms:W3CDTF">2017-03-19T09:41:17Z</dcterms:modified>
</cp:coreProperties>
</file>