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9"/>
  </p:notesMasterIdLst>
  <p:sldIdLst>
    <p:sldId id="290" r:id="rId2"/>
    <p:sldId id="258" r:id="rId3"/>
    <p:sldId id="262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7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41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25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6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</a:t>
            </a:r>
          </a:p>
        </p:txBody>
      </p:sp>
    </p:spTree>
    <p:extLst>
      <p:ext uri="{BB962C8B-B14F-4D97-AF65-F5344CB8AC3E}">
        <p14:creationId xmlns:p14="http://schemas.microsoft.com/office/powerpoint/2010/main" val="29992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NO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RED HAT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2924" y="225760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 err="1">
                <a:solidFill>
                  <a:schemeClr val="tx1"/>
                </a:solidFill>
              </a:rPr>
              <a:t>Docker</a:t>
            </a:r>
            <a:r>
              <a:rPr lang="es-ES" sz="1600" dirty="0">
                <a:solidFill>
                  <a:schemeClr val="tx1"/>
                </a:solidFill>
              </a:rPr>
              <a:t> y </a:t>
            </a:r>
            <a:r>
              <a:rPr lang="es-ES" sz="1600" dirty="0" err="1">
                <a:solidFill>
                  <a:schemeClr val="tx1"/>
                </a:solidFill>
              </a:rPr>
              <a:t>Kubernetes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1500$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Presencial, oficina, online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JMG Virtual </a:t>
            </a:r>
            <a:r>
              <a:rPr lang="es-ES" b="1" u="sng" dirty="0" err="1"/>
              <a:t>Consulting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5937" y="2272960"/>
            <a:ext cx="4338674" cy="335406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4 horas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Certificación oficial Red </a:t>
            </a:r>
            <a:r>
              <a:rPr lang="es-ES" dirty="0" err="1">
                <a:solidFill>
                  <a:schemeClr val="tx1"/>
                </a:solidFill>
              </a:rPr>
              <a:t>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Container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Certification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49€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Online</a:t>
            </a:r>
          </a:p>
          <a:p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Resultado de imagen de RED 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21" y="4345857"/>
            <a:ext cx="1813505" cy="18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JMG Virtual Consul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46" y="4514575"/>
            <a:ext cx="2455265" cy="140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Colaboración de telefónica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la junta de Andalucía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UDEMY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Oferta de cursos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Buena valoración (348 estudiantes)</a:t>
            </a:r>
          </a:p>
          <a:p>
            <a:endParaRPr lang="es-ES" dirty="0"/>
          </a:p>
          <a:p>
            <a:r>
              <a:rPr lang="es-ES" dirty="0"/>
              <a:t>10€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5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465098"/>
            <a:ext cx="3992732" cy="576262"/>
          </a:xfrm>
        </p:spPr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89212" y="2170019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Virtualización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, KVM,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r>
              <a:rPr lang="es-ES" sz="1600" dirty="0">
                <a:solidFill>
                  <a:schemeClr val="tx1"/>
                </a:solidFill>
              </a:rPr>
              <a:t>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506630" y="1422357"/>
            <a:ext cx="3999001" cy="576262"/>
          </a:xfrm>
        </p:spPr>
        <p:txBody>
          <a:bodyPr/>
          <a:lstStyle/>
          <a:p>
            <a:r>
              <a:rPr lang="es-ES" b="1" u="sng" dirty="0"/>
              <a:t>EMAGISTER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010434" y="2041360"/>
            <a:ext cx="4338674" cy="3354060"/>
          </a:xfrm>
        </p:spPr>
        <p:txBody>
          <a:bodyPr>
            <a:normAutofit/>
          </a:bodyPr>
          <a:lstStyle/>
          <a:p>
            <a:r>
              <a:rPr lang="es-ES" sz="1600" dirty="0"/>
              <a:t>Especialistas en sistemas LINUX</a:t>
            </a:r>
          </a:p>
          <a:p>
            <a:endParaRPr lang="es-ES" sz="1600" dirty="0"/>
          </a:p>
          <a:p>
            <a:r>
              <a:rPr lang="es-ES" sz="1600" dirty="0"/>
              <a:t>Presencial</a:t>
            </a:r>
          </a:p>
          <a:p>
            <a:endParaRPr lang="es-ES" sz="1600" dirty="0"/>
          </a:p>
          <a:p>
            <a:r>
              <a:rPr lang="es-ES" sz="1600" dirty="0"/>
              <a:t>Gijón, Oviedo y Avilés</a:t>
            </a:r>
          </a:p>
          <a:p>
            <a:endParaRPr lang="es-ES" sz="1600" dirty="0"/>
          </a:p>
          <a:p>
            <a:r>
              <a:rPr lang="es-ES" sz="1600" dirty="0"/>
              <a:t>700 horas</a:t>
            </a:r>
          </a:p>
          <a:p>
            <a:endParaRPr lang="es-ES" sz="1600" dirty="0"/>
          </a:p>
          <a:p>
            <a:r>
              <a:rPr lang="es-ES" sz="1600" dirty="0"/>
              <a:t>Precio a consultar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OpenWebina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35" y="4905486"/>
            <a:ext cx="1494504" cy="149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n de EMAGIS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99" y="5524079"/>
            <a:ext cx="2231450" cy="83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7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64292" y="1491791"/>
            <a:ext cx="3992732" cy="576262"/>
          </a:xfrm>
        </p:spPr>
        <p:txBody>
          <a:bodyPr/>
          <a:lstStyle/>
          <a:p>
            <a:r>
              <a:rPr lang="es-ES" b="1" u="sng" dirty="0" err="1"/>
              <a:t>ExaByteInformatica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9553" y="215804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A través de videos 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Uso principal de </a:t>
            </a:r>
            <a:r>
              <a:rPr lang="es-ES" sz="1600" dirty="0" err="1">
                <a:solidFill>
                  <a:schemeClr val="tx1"/>
                </a:solidFill>
              </a:rPr>
              <a:t>Docker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 err="1">
                <a:solidFill>
                  <a:schemeClr val="tx1"/>
                </a:solidFill>
              </a:rPr>
              <a:t>Curvso</a:t>
            </a:r>
            <a:r>
              <a:rPr lang="es-ES" sz="1600" dirty="0">
                <a:solidFill>
                  <a:schemeClr val="tx1"/>
                </a:solidFill>
              </a:rPr>
              <a:t> completo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82266" y="1491508"/>
            <a:ext cx="3999001" cy="576262"/>
          </a:xfrm>
        </p:spPr>
        <p:txBody>
          <a:bodyPr/>
          <a:lstStyle/>
          <a:p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1078" y="2158046"/>
            <a:ext cx="4338674" cy="3354060"/>
          </a:xfrm>
        </p:spPr>
        <p:txBody>
          <a:bodyPr/>
          <a:lstStyle/>
          <a:p>
            <a:r>
              <a:rPr lang="es-ES" dirty="0"/>
              <a:t>“Gratuitos”</a:t>
            </a:r>
          </a:p>
          <a:p>
            <a:endParaRPr lang="es-ES" dirty="0"/>
          </a:p>
          <a:p>
            <a:r>
              <a:rPr lang="es-ES" dirty="0" err="1"/>
              <a:t>Suscrioción</a:t>
            </a:r>
            <a:r>
              <a:rPr lang="es-ES" dirty="0"/>
              <a:t> mensual</a:t>
            </a:r>
          </a:p>
          <a:p>
            <a:endParaRPr lang="es-ES" dirty="0"/>
          </a:p>
          <a:p>
            <a:r>
              <a:rPr lang="es-ES" dirty="0"/>
              <a:t>Acceso a todos los cursos</a:t>
            </a:r>
          </a:p>
          <a:p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entre otras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ExaByteInform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68" y="5383185"/>
            <a:ext cx="2471334" cy="75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Plat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92" y="5212510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Gratuito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Bolsa de empleo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98315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6957" y="2367155"/>
            <a:ext cx="4338674" cy="3354060"/>
          </a:xfrm>
        </p:spPr>
        <p:txBody>
          <a:bodyPr>
            <a:normAutofit/>
          </a:bodyPr>
          <a:lstStyle/>
          <a:p>
            <a:r>
              <a:rPr lang="es-ES" sz="1400" dirty="0"/>
              <a:t>Decenas de cursos guiados</a:t>
            </a:r>
          </a:p>
          <a:p>
            <a:endParaRPr lang="es-ES" sz="1400" dirty="0"/>
          </a:p>
          <a:p>
            <a:r>
              <a:rPr lang="es-ES" sz="1400" dirty="0"/>
              <a:t>Online</a:t>
            </a:r>
          </a:p>
          <a:p>
            <a:endParaRPr lang="es-ES" sz="1400" dirty="0"/>
          </a:p>
          <a:p>
            <a:r>
              <a:rPr lang="es-ES" sz="1400" dirty="0"/>
              <a:t>Comunidad de desarrolladores</a:t>
            </a:r>
          </a:p>
          <a:p>
            <a:endParaRPr lang="es-ES" sz="1400" dirty="0"/>
          </a:p>
          <a:p>
            <a:r>
              <a:rPr lang="es-ES" sz="1400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Platz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34" y="4972592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youtub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7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398516" y="1779639"/>
            <a:ext cx="3992732" cy="576262"/>
          </a:xfrm>
        </p:spPr>
        <p:txBody>
          <a:bodyPr/>
          <a:lstStyle/>
          <a:p>
            <a:pPr lvl="1"/>
            <a:r>
              <a:rPr lang="es-ES" b="1" u="sng" dirty="0" err="1"/>
              <a:t>Aprendemás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989642" y="2625682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Virtualización en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 VE, KVM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8 horas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79639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75725" y="2480786"/>
            <a:ext cx="4338674" cy="3354060"/>
          </a:xfrm>
        </p:spPr>
        <p:txBody>
          <a:bodyPr/>
          <a:lstStyle/>
          <a:p>
            <a:r>
              <a:rPr lang="es-ES" dirty="0"/>
              <a:t>Decenas de cursos guiados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Comunidad de desarrolladores</a:t>
            </a:r>
          </a:p>
          <a:p>
            <a:endParaRPr lang="es-ES" dirty="0"/>
          </a:p>
          <a:p>
            <a:r>
              <a:rPr lang="es-ES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16" y="5204168"/>
            <a:ext cx="3150795" cy="695630"/>
          </a:xfrm>
          <a:prstGeom prst="rect">
            <a:avLst/>
          </a:prstGeom>
        </p:spPr>
      </p:pic>
      <p:pic>
        <p:nvPicPr>
          <p:cNvPr id="1026" name="Picture 2" descr="Resultado de imagen de youtub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5347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160</Words>
  <Application>Microsoft Office PowerPoint</Application>
  <PresentationFormat>Panorámica</PresentationFormat>
  <Paragraphs>96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Espiral</vt:lpstr>
      <vt:lpstr>CURSOS</vt:lpstr>
      <vt:lpstr>CURSOS NO GRATUITOS</vt:lpstr>
      <vt:lpstr>Presentación de PowerPoint</vt:lpstr>
      <vt:lpstr>Presentación de PowerPoint</vt:lpstr>
      <vt:lpstr>CURSOS GRATUITOS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Adrián Blanco Domínguez</cp:lastModifiedBy>
  <cp:revision>52</cp:revision>
  <dcterms:created xsi:type="dcterms:W3CDTF">2017-03-19T08:55:25Z</dcterms:created>
  <dcterms:modified xsi:type="dcterms:W3CDTF">2017-03-20T21:55:50Z</dcterms:modified>
</cp:coreProperties>
</file>