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31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7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74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62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78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46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7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6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94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86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28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73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0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69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A0E5-08CD-4ED8-B9ED-04088CC346AA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Recomendaciones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4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de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18143" y="2032000"/>
            <a:ext cx="1991758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IO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4915" y="4182441"/>
            <a:ext cx="3001931" cy="158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rgbClr val="FEFFFF"/>
                </a:solidFill>
              </a:rPr>
              <a:t>Situación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EFFFF"/>
                </a:solidFill>
              </a:rPr>
              <a:t>Desarrollo de apps</a:t>
            </a: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IOS y Android</a:t>
            </a: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Empresa pequeña de bajo presupuesto</a:t>
            </a: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SO </a:t>
            </a:r>
            <a:r>
              <a:rPr lang="es-ES">
                <a:solidFill>
                  <a:srgbClr val="FEFFFF"/>
                </a:solidFill>
                <a:sym typeface="Wingdings" panose="05000000000000000000" pitchFamily="2" charset="2"/>
              </a:rPr>
              <a:t> Windows 8 </a:t>
            </a:r>
            <a:r>
              <a:rPr lang="es-ES" b="1">
                <a:solidFill>
                  <a:srgbClr val="FEFFFF"/>
                </a:solidFill>
                <a:sym typeface="Wingdings" panose="05000000000000000000" pitchFamily="2" charset="2"/>
              </a:rPr>
              <a:t>(posibilidad de migrar a Linux)</a:t>
            </a:r>
            <a:endParaRPr lang="es-ES" b="1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5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1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66527"/>
              </p:ext>
            </p:extLst>
          </p:nvPr>
        </p:nvGraphicFramePr>
        <p:xfrm>
          <a:off x="2592925" y="2192593"/>
          <a:ext cx="9144000" cy="438921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41907">
                  <a:extLst>
                    <a:ext uri="{9D8B030D-6E8A-4147-A177-3AD203B41FA5}">
                      <a16:colId xmlns:a16="http://schemas.microsoft.com/office/drawing/2014/main" val="2252976925"/>
                    </a:ext>
                  </a:extLst>
                </a:gridCol>
                <a:gridCol w="3356604">
                  <a:extLst>
                    <a:ext uri="{9D8B030D-6E8A-4147-A177-3AD203B41FA5}">
                      <a16:colId xmlns:a16="http://schemas.microsoft.com/office/drawing/2014/main" val="1314367154"/>
                    </a:ext>
                  </a:extLst>
                </a:gridCol>
                <a:gridCol w="3045489">
                  <a:extLst>
                    <a:ext uri="{9D8B030D-6E8A-4147-A177-3AD203B41FA5}">
                      <a16:colId xmlns:a16="http://schemas.microsoft.com/office/drawing/2014/main" val="2877677587"/>
                    </a:ext>
                  </a:extLst>
                </a:gridCol>
              </a:tblGrid>
              <a:tr h="14463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Criterios relevantes para la decisión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Docker</a:t>
                      </a:r>
                      <a:endParaRPr lang="es-E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 err="1">
                          <a:effectLst/>
                        </a:rPr>
                        <a:t>OpenVZ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4162443531"/>
                  </a:ext>
                </a:extLst>
              </a:tr>
              <a:tr h="59973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es capaz de correr en Linux, aunque gracias a extensiones y plugin se puede ejecutar en Windows e IOS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Funciona única y exclusivamente en Linux, tanto los clientes como el servidor han de correr bajo este SO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3761379647"/>
                  </a:ext>
                </a:extLst>
              </a:tr>
              <a:tr h="8803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Escalabilidad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 no tener tantas restricciones de SO y de portabilidad de imágenes, hace que sea más sencilla la escalabilidad del software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Como ya hemos comentado en el recuadro anterior, sufre más limitaciones lo que a la hora de trabaja con ello produce más inconvenientes, pero no impide su escalabilidad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3705291897"/>
                  </a:ext>
                </a:extLst>
              </a:tr>
              <a:tr h="70692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Instalación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La instalación no es demasiado complicada, dependiendo del SO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instalación tampoco es excesivamente complicada, el único punto débil podría ser la necesidad de conocimientos en Linux a la hora de la configuración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443528331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Tiene un bajo nivel de incidencia, ya que, al no virtualizar, y funcionar a través de contendores aislados no consume casi recursos del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 tiene tampoco una gran incidencia a nivel de rendimiento en 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2929662764"/>
                  </a:ext>
                </a:extLst>
              </a:tr>
              <a:tr h="2862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Incluye un repositorio para compartición de información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Repositorios no oficiales y de dudosa fiabilidad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4076397074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Entornos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Los entornos pueden ser configurados para usuarios en concreto, para simular el entorno del cliente, y la facilidad de comunicación entre estas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 hay una gran interoperabilidad entre contendores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3954511241"/>
                  </a:ext>
                </a:extLst>
              </a:tr>
            </a:tbl>
          </a:graphicData>
        </a:graphic>
      </p:graphicFrame>
      <p:pic>
        <p:nvPicPr>
          <p:cNvPr id="1026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open vz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de linux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30283" y="2032000"/>
            <a:ext cx="1567479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java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4915" y="4133660"/>
            <a:ext cx="3001931" cy="16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rgbClr val="FEFFFF"/>
                </a:solidFill>
              </a:rPr>
              <a:t>Situación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EFFFF"/>
                </a:solidFill>
              </a:rPr>
              <a:t>Desarrollo de apps</a:t>
            </a: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JAVA (distintas versiones)</a:t>
            </a: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SO exclusivamente Linux</a:t>
            </a: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s-ES" b="1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7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2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821553"/>
              </p:ext>
            </p:extLst>
          </p:nvPr>
        </p:nvGraphicFramePr>
        <p:xfrm>
          <a:off x="2970213" y="1995949"/>
          <a:ext cx="8534399" cy="414921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559114">
                  <a:extLst>
                    <a:ext uri="{9D8B030D-6E8A-4147-A177-3AD203B41FA5}">
                      <a16:colId xmlns:a16="http://schemas.microsoft.com/office/drawing/2014/main" val="402112687"/>
                    </a:ext>
                  </a:extLst>
                </a:gridCol>
                <a:gridCol w="3132830">
                  <a:extLst>
                    <a:ext uri="{9D8B030D-6E8A-4147-A177-3AD203B41FA5}">
                      <a16:colId xmlns:a16="http://schemas.microsoft.com/office/drawing/2014/main" val="3416878290"/>
                    </a:ext>
                  </a:extLst>
                </a:gridCol>
                <a:gridCol w="2842455">
                  <a:extLst>
                    <a:ext uri="{9D8B030D-6E8A-4147-A177-3AD203B41FA5}">
                      <a16:colId xmlns:a16="http://schemas.microsoft.com/office/drawing/2014/main" val="3444534907"/>
                    </a:ext>
                  </a:extLst>
                </a:gridCol>
              </a:tblGrid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Criterios relevantes para la decisión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3428012414"/>
                  </a:ext>
                </a:extLst>
              </a:tr>
              <a:tr h="79535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Sistema Operativo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Podemos considerarla como una aplicación multiplataforma, en este caso el rendimiento en Linux es bastante alto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Corre únicamente en Linux, y al igual que Docker su rendimiento es bastante alto, consumiendo escasos recursos del servidor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1936670164"/>
                  </a:ext>
                </a:extLst>
              </a:tr>
              <a:tr h="94275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Adaptabilidad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 una herramienta con buena adaptabilidad ha hardware con buen procesamiento que corran en Linux, a la hora de utilizar equipos más limitados puede producir limitaciones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 además de tener una buena adaptabilidad en hardware limitados también ofrece un gran rendimiento en máquinas de mayor procesamiento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3624183460"/>
                  </a:ext>
                </a:extLst>
              </a:tr>
              <a:tr h="75086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Facilidad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complejidad de Docker en usabilidad no es complicada, con conocimientos previos,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usabilidad basada en opiniones de usuarios encontradas en la red, es que la usabilidad del entorno de OpenVZ es más intuitivo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2763859546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alto rendimiento en los hosts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mayor rendimiento en host Linux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2147000788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 de usuarios flexible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Ofrece también una alta flexibilidad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2073745233"/>
                  </a:ext>
                </a:extLst>
              </a:tr>
            </a:tbl>
          </a:graphicData>
        </a:graphic>
      </p:graphicFrame>
      <p:pic>
        <p:nvPicPr>
          <p:cNvPr id="7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open vz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654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431</Words>
  <Application>Microsoft Office PowerPoint</Application>
  <PresentationFormat>Panorámica</PresentationFormat>
  <Paragraphs>61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Espiral</vt:lpstr>
      <vt:lpstr>Recomendaciones</vt:lpstr>
      <vt:lpstr>Situación 1</vt:lpstr>
      <vt:lpstr>Situación 1</vt:lpstr>
      <vt:lpstr>Situación 2</vt:lpstr>
      <vt:lpstr>Situación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</dc:title>
  <dc:creator>Adrián Blanco Domínguez</dc:creator>
  <cp:lastModifiedBy>Adrián Blanco Domínguez</cp:lastModifiedBy>
  <cp:revision>4</cp:revision>
  <dcterms:created xsi:type="dcterms:W3CDTF">2017-04-01T10:07:46Z</dcterms:created>
  <dcterms:modified xsi:type="dcterms:W3CDTF">2017-04-03T16:06:40Z</dcterms:modified>
</cp:coreProperties>
</file>