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F5A1-539A-4AC6-9323-E7F56529457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3C315-F989-4454-BAC1-902C872CB89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97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2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91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83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99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1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102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1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5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2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3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49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84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29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9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7BE4-7102-4D95-919D-278A54AE9189}" type="datetimeFigureOut">
              <a:rPr lang="es-ES" smtClean="0"/>
              <a:pPr/>
              <a:t>09/05/2017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595E43-5CBD-4EEE-94B8-18E31F3C7A4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14194" y="569834"/>
            <a:ext cx="8285282" cy="682176"/>
          </a:xfrm>
        </p:spPr>
        <p:txBody>
          <a:bodyPr>
            <a:noAutofit/>
          </a:bodyPr>
          <a:lstStyle/>
          <a:p>
            <a:r>
              <a:rPr lang="es-ES" sz="2000" dirty="0"/>
              <a:t>Criterio 4: Velocidad de e</a:t>
            </a:r>
            <a:r>
              <a:rPr lang="es-ES" sz="2000" i="1" dirty="0"/>
              <a:t>jecución de un contenedor</a:t>
            </a:r>
            <a:br>
              <a:rPr lang="es-ES" sz="2000" i="1" dirty="0"/>
            </a:br>
            <a:r>
              <a:rPr lang="es-ES" sz="2000" i="1" dirty="0"/>
              <a:t>Criterio 9: Facilidad para borrar un contenedor. </a:t>
            </a:r>
            <a:endParaRPr lang="es-ES" sz="2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614194" y="2006743"/>
            <a:ext cx="8911687" cy="46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Criterio 5: </a:t>
            </a:r>
            <a:r>
              <a:rPr lang="es-ES" sz="2000" i="1" dirty="0"/>
              <a:t>Facilidad para la creación de contenedores.</a:t>
            </a:r>
            <a:endParaRPr lang="es-ES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97" y="1473291"/>
            <a:ext cx="5949063" cy="24768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04" y="2475709"/>
            <a:ext cx="591585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89186" y="726748"/>
            <a:ext cx="10602814" cy="432180"/>
          </a:xfrm>
        </p:spPr>
        <p:txBody>
          <a:bodyPr>
            <a:noAutofit/>
          </a:bodyPr>
          <a:lstStyle/>
          <a:p>
            <a:r>
              <a:rPr lang="es-ES" sz="2000" dirty="0"/>
              <a:t>Criterio 8: </a:t>
            </a:r>
            <a:r>
              <a:rPr lang="es-ES" sz="2000" i="1" dirty="0"/>
              <a:t>Facilidad para ver los contenedores generados</a:t>
            </a:r>
            <a:endParaRPr lang="es-E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58" y="1788883"/>
            <a:ext cx="4709669" cy="3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734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28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Espiral</vt:lpstr>
      <vt:lpstr>Criterio 4: Velocidad de ejecución de un contenedor Criterio 9: Facilidad para borrar un contenedor. </vt:lpstr>
      <vt:lpstr>Criterio 8: Facilidad para ver los contenedores generados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Adrián Blanco Domínguez Alejandro Martínez Pantín Marcos Rodríguez Castillo Roberto Sánchez Leal</dc:title>
  <dc:creator>Adrián Blanco Domínguez</dc:creator>
  <cp:lastModifiedBy>Martínez Pantín Alejandro</cp:lastModifiedBy>
  <cp:revision>69</cp:revision>
  <dcterms:created xsi:type="dcterms:W3CDTF">2017-03-19T08:55:25Z</dcterms:created>
  <dcterms:modified xsi:type="dcterms:W3CDTF">2017-05-09T14:08:28Z</dcterms:modified>
</cp:coreProperties>
</file>