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4"/>
  </p:notesMasterIdLst>
  <p:sldIdLst>
    <p:sldId id="290" r:id="rId2"/>
    <p:sldId id="29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5/10/relationships/revisionInfo" Target="revisionInfo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84387" y="166911"/>
            <a:ext cx="8285282" cy="432180"/>
          </a:xfrm>
        </p:spPr>
        <p:txBody>
          <a:bodyPr>
            <a:noAutofit/>
          </a:bodyPr>
          <a:lstStyle/>
          <a:p>
            <a:r>
              <a:rPr lang="es-ES" sz="2000" dirty="0"/>
              <a:t>Criterio 2: </a:t>
            </a:r>
            <a:r>
              <a:rPr lang="es-ES" sz="2000" i="1" dirty="0"/>
              <a:t>Búsqueda de imágenes en un repositorio público</a:t>
            </a:r>
            <a:endParaRPr lang="es-ES" sz="2000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1284387" y="3663813"/>
            <a:ext cx="8911687" cy="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Criterio 3: </a:t>
            </a:r>
            <a:r>
              <a:rPr lang="es-ES" sz="2000" i="1" dirty="0"/>
              <a:t>Tiempo de descarga de una imagen desde un repositorio</a:t>
            </a:r>
            <a:endParaRPr lang="es-ES" sz="2000" dirty="0"/>
          </a:p>
        </p:txBody>
      </p:sp>
      <p:pic>
        <p:nvPicPr>
          <p:cNvPr id="6" name="Imagen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62" y="599091"/>
            <a:ext cx="53911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83" y="4132779"/>
            <a:ext cx="5121680" cy="2416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20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74483" y="166911"/>
            <a:ext cx="10602814" cy="432180"/>
          </a:xfrm>
        </p:spPr>
        <p:txBody>
          <a:bodyPr>
            <a:noAutofit/>
          </a:bodyPr>
          <a:lstStyle/>
          <a:p>
            <a:r>
              <a:rPr lang="es-ES" sz="2000" dirty="0"/>
              <a:t>Criterio 7: </a:t>
            </a:r>
            <a:r>
              <a:rPr lang="es-ES" sz="2000" i="1" dirty="0"/>
              <a:t>Facilidad para localizar las imágenes almacenadas en el repositorio local</a:t>
            </a:r>
            <a:endParaRPr lang="es-ES" sz="2000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1284387" y="3663813"/>
            <a:ext cx="8911687" cy="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Criterio 10: </a:t>
            </a:r>
            <a:r>
              <a:rPr lang="es-ES" sz="2000" i="1" dirty="0"/>
              <a:t>Facilidad para borrar una imagen</a:t>
            </a:r>
            <a:endParaRPr lang="es-ES" sz="2000" dirty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48" y="562305"/>
            <a:ext cx="53911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48" y="4632106"/>
            <a:ext cx="5391150" cy="131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20734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253</TotalTime>
  <Words>43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Espiral</vt:lpstr>
      <vt:lpstr>Criterio 2: Búsqueda de imágenes en un repositorio público</vt:lpstr>
      <vt:lpstr>Criterio 7: Facilidad para localizar las imágenes almacenadas en el repositorio local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Roberto</cp:lastModifiedBy>
  <cp:revision>68</cp:revision>
  <dcterms:created xsi:type="dcterms:W3CDTF">2017-03-19T08:55:25Z</dcterms:created>
  <dcterms:modified xsi:type="dcterms:W3CDTF">2017-05-08T23:57:40Z</dcterms:modified>
</cp:coreProperties>
</file>