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6"/>
  </p:notesMasterIdLst>
  <p:sldIdLst>
    <p:sldId id="268" r:id="rId2"/>
    <p:sldId id="287" r:id="rId3"/>
    <p:sldId id="288" r:id="rId4"/>
    <p:sldId id="28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65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BF5A1-539A-4AC6-9323-E7F565294579}" type="datetimeFigureOut">
              <a:rPr lang="es-ES" smtClean="0"/>
              <a:pPr/>
              <a:t>08/05/2017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3C315-F989-4454-BAC1-902C872CB89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1974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08/05/2017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427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08/05/2017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67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08/05/2017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8491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08/05/2017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0834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08/05/2017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699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08/05/2017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2185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08/05/2017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2102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08/05/2017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51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08/05/2017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751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08/05/2017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42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08/05/2017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736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08/05/2017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349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08/05/2017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684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08/05/2017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609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08/05/2017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229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08/05/2017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399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7BE4-7102-4D95-919D-278A54AE9189}" type="datetimeFigureOut">
              <a:rPr lang="es-ES" smtClean="0"/>
              <a:pPr/>
              <a:t>08/05/2017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468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INSTALACIÓN Y CONFIGURACIÓN</a:t>
            </a:r>
          </a:p>
        </p:txBody>
      </p:sp>
    </p:spTree>
    <p:extLst>
      <p:ext uri="{BB962C8B-B14F-4D97-AF65-F5344CB8AC3E}">
        <p14:creationId xmlns:p14="http://schemas.microsoft.com/office/powerpoint/2010/main" val="3618270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03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  <a:ln>
            <a:noFill/>
          </a:ln>
          <a:effectLst/>
        </p:spPr>
      </p:sp>
      <p:grpSp>
        <p:nvGrpSpPr>
          <p:cNvPr id="1036" name="Group 74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6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4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5" name="Freeform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6" name="Freeform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7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37" name="Group 8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90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8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9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0" name="Freeform 3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1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38" name="Rectangle 10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9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40" name="Rectangle 10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2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3" name="Rectangle 1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7995" y="962669"/>
            <a:ext cx="2738388" cy="2383129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sultado de imagen de VIRTUALBOX logo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54206" y="1125533"/>
            <a:ext cx="200596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Rectangle 1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7994" y="3530794"/>
            <a:ext cx="5640501" cy="2383129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90107" y="962669"/>
            <a:ext cx="2738388" cy="2383129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Resultado de imagen de proxmoxlogo 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52293" y="1810236"/>
            <a:ext cx="2414016" cy="68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n de open vz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50181" y="4051197"/>
            <a:ext cx="5316128" cy="134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rgbClr val="FEFFFF"/>
                </a:solidFill>
              </a:rPr>
              <a:t>INSTALACIÓN Y CONFIGURACIÓN</a:t>
            </a:r>
          </a:p>
        </p:txBody>
      </p:sp>
    </p:spTree>
    <p:extLst>
      <p:ext uri="{BB962C8B-B14F-4D97-AF65-F5344CB8AC3E}">
        <p14:creationId xmlns:p14="http://schemas.microsoft.com/office/powerpoint/2010/main" val="1394981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  <a:ln>
            <a:noFill/>
          </a:ln>
          <a:effectLst/>
        </p:spPr>
      </p:sp>
      <p:grpSp>
        <p:nvGrpSpPr>
          <p:cNvPr id="15" name="Group 14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6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9" name="Group 2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0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3" name="Rectangle 4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C:\Users\Adrián\AppData\Local\Microsoft\Windows\INetCache\Content.Word\untitled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87994" y="1218754"/>
            <a:ext cx="5640502" cy="4427794"/>
          </a:xfrm>
          <a:prstGeom prst="rect">
            <a:avLst/>
          </a:prstGeom>
          <a:noFill/>
        </p:spPr>
      </p:pic>
      <p:sp>
        <p:nvSpPr>
          <p:cNvPr id="49" name="Rectangle 4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EFFFF"/>
                </a:solidFill>
              </a:rPr>
              <a:t>ARQUITECTURA</a:t>
            </a:r>
          </a:p>
        </p:txBody>
      </p:sp>
    </p:spTree>
    <p:extLst>
      <p:ext uri="{BB962C8B-B14F-4D97-AF65-F5344CB8AC3E}">
        <p14:creationId xmlns:p14="http://schemas.microsoft.com/office/powerpoint/2010/main" val="3619270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71776"/>
              </p:ext>
            </p:extLst>
          </p:nvPr>
        </p:nvGraphicFramePr>
        <p:xfrm>
          <a:off x="3057833" y="1661652"/>
          <a:ext cx="8495070" cy="49554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51691">
                  <a:extLst>
                    <a:ext uri="{9D8B030D-6E8A-4147-A177-3AD203B41FA5}">
                      <a16:colId xmlns:a16="http://schemas.microsoft.com/office/drawing/2014/main" val="3583129249"/>
                    </a:ext>
                  </a:extLst>
                </a:gridCol>
                <a:gridCol w="1643379">
                  <a:extLst>
                    <a:ext uri="{9D8B030D-6E8A-4147-A177-3AD203B41FA5}">
                      <a16:colId xmlns:a16="http://schemas.microsoft.com/office/drawing/2014/main" val="3080969361"/>
                    </a:ext>
                  </a:extLst>
                </a:gridCol>
              </a:tblGrid>
              <a:tr h="4099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Criterio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Evaluación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2675977"/>
                  </a:ext>
                </a:extLst>
              </a:tr>
              <a:tr h="41030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1. Facilidad de instalación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7735482"/>
                  </a:ext>
                </a:extLst>
              </a:tr>
              <a:tr h="41030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2. Búsqueda de imágenes en un repositorio público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5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8416849"/>
                  </a:ext>
                </a:extLst>
              </a:tr>
              <a:tr h="41030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3. Tiempo de descarga de una imagen desde un repositorio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227991"/>
                  </a:ext>
                </a:extLst>
              </a:tr>
              <a:tr h="41030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4. Velocidad de ejecución de un contenedor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&lt;3seg.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244662"/>
                  </a:ext>
                </a:extLst>
              </a:tr>
              <a:tr h="41030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5. Facilidad para la creación de contenedores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4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9033335"/>
                  </a:ext>
                </a:extLst>
              </a:tr>
              <a:tr h="41030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6. Facilidad de instalación de aplicaciones en un contenedor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3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3851066"/>
                  </a:ext>
                </a:extLst>
              </a:tr>
              <a:tr h="85273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7. Facilidad para localizar las imágenes almacenadas en el repositorio local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5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9184976"/>
                  </a:ext>
                </a:extLst>
              </a:tr>
              <a:tr h="41030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695575" algn="l"/>
                        </a:tabLst>
                      </a:pPr>
                      <a:r>
                        <a:rPr lang="es-ES" sz="1100">
                          <a:effectLst/>
                        </a:rPr>
                        <a:t>8. Facilidad para ver los contenedores generados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5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8184082"/>
                  </a:ext>
                </a:extLst>
              </a:tr>
              <a:tr h="41030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9. Facilidad para borrar un contenedor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5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7674555"/>
                  </a:ext>
                </a:extLst>
              </a:tr>
              <a:tr h="41030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10. Facilidad para borrar una imagen</a:t>
                      </a:r>
                      <a:endParaRPr lang="es-E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5</a:t>
                      </a:r>
                      <a:endParaRPr lang="es-E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8397274"/>
                  </a:ext>
                </a:extLst>
              </a:tr>
            </a:tbl>
          </a:graphicData>
        </a:graphic>
      </p:graphicFrame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</a:t>
            </a:r>
          </a:p>
        </p:txBody>
      </p:sp>
    </p:spTree>
    <p:extLst>
      <p:ext uri="{BB962C8B-B14F-4D97-AF65-F5344CB8AC3E}">
        <p14:creationId xmlns:p14="http://schemas.microsoft.com/office/powerpoint/2010/main" val="2891057717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243</TotalTime>
  <Words>107</Words>
  <Application>Microsoft Office PowerPoint</Application>
  <PresentationFormat>Panorámica</PresentationFormat>
  <Paragraphs>26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Espiral</vt:lpstr>
      <vt:lpstr>INSTALACIÓN Y CONFIGURACIÓN</vt:lpstr>
      <vt:lpstr>INSTALACIÓN Y CONFIGURACIÓN</vt:lpstr>
      <vt:lpstr>ARQUITECTURA</vt:lpstr>
      <vt:lpstr>EVALUACIÓN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Adrián Blanco Domínguez Alejandro Martínez Pantín Marcos Rodríguez Castillo Roberto Sánchez Leal</dc:title>
  <dc:creator>Adrián Blanco Domínguez</dc:creator>
  <cp:lastModifiedBy>Adrián Blanco Domínguez</cp:lastModifiedBy>
  <cp:revision>67</cp:revision>
  <dcterms:created xsi:type="dcterms:W3CDTF">2017-03-19T08:55:25Z</dcterms:created>
  <dcterms:modified xsi:type="dcterms:W3CDTF">2017-05-08T21:35:52Z</dcterms:modified>
</cp:coreProperties>
</file>