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5"/>
  </p:notesMasterIdLst>
  <p:sldIdLst>
    <p:sldId id="290" r:id="rId2"/>
    <p:sldId id="291" r:id="rId3"/>
    <p:sldId id="29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84387" y="166911"/>
            <a:ext cx="8285282" cy="432180"/>
          </a:xfrm>
        </p:spPr>
        <p:txBody>
          <a:bodyPr>
            <a:noAutofit/>
          </a:bodyPr>
          <a:lstStyle/>
          <a:p>
            <a:r>
              <a:rPr lang="es-ES" sz="2000" dirty="0"/>
              <a:t>Criterio 2: </a:t>
            </a:r>
            <a:r>
              <a:rPr lang="es-ES" sz="2000" i="1" dirty="0"/>
              <a:t>Búsqueda de imágenes en un repositorio público</a:t>
            </a:r>
            <a:endParaRPr lang="es-ES" sz="2000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1284387" y="3663813"/>
            <a:ext cx="8911687" cy="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/>
              <a:t>Criterio 3: </a:t>
            </a:r>
            <a:r>
              <a:rPr lang="es-ES" sz="2000" i="1" dirty="0"/>
              <a:t>Tiempo de descarga de una imagen desde un repositorio</a:t>
            </a:r>
            <a:endParaRPr lang="es-ES" sz="2000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83" y="4132779"/>
            <a:ext cx="5121680" cy="241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04" y="767816"/>
            <a:ext cx="4644752" cy="2727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08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74483" y="1302029"/>
            <a:ext cx="10602814" cy="432180"/>
          </a:xfrm>
        </p:spPr>
        <p:txBody>
          <a:bodyPr>
            <a:noAutofit/>
          </a:bodyPr>
          <a:lstStyle/>
          <a:p>
            <a:r>
              <a:rPr lang="es-ES" sz="2000" dirty="0"/>
              <a:t>Criterio 6: </a:t>
            </a:r>
            <a:r>
              <a:rPr lang="es-ES" sz="2000" i="1" dirty="0"/>
              <a:t>Facilidad de instalación de aplicaciones en un contenedor.</a:t>
            </a:r>
            <a:endParaRPr lang="es-ES" sz="2000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874483" y="2402572"/>
            <a:ext cx="10602814" cy="468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/>
              <a:t>Criterio 7: </a:t>
            </a:r>
            <a:r>
              <a:rPr lang="es-ES" sz="2000" i="1" dirty="0"/>
              <a:t>Facilidad para localizar las imágenes almacenadas en el repositorio local</a:t>
            </a:r>
            <a:endParaRPr lang="es-ES" sz="2000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13" y="3269590"/>
            <a:ext cx="5366773" cy="2874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20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1646994" y="1030072"/>
            <a:ext cx="8911687" cy="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/>
              <a:t>Criterio 10: </a:t>
            </a:r>
            <a:r>
              <a:rPr lang="es-ES" sz="2000" i="1" dirty="0"/>
              <a:t>Facilidad para borrar una imagen</a:t>
            </a:r>
            <a:endParaRPr lang="es-ES" sz="2000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48" y="1873141"/>
            <a:ext cx="5948527" cy="2352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201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</TotalTime>
  <Words>55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Espiral</vt:lpstr>
      <vt:lpstr>Criterio 2: Búsqueda de imágenes en un repositorio público</vt:lpstr>
      <vt:lpstr>Criterio 6: Facilidad de instalación de aplicaciones en un contenedor.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Roberto</cp:lastModifiedBy>
  <cp:revision>70</cp:revision>
  <dcterms:created xsi:type="dcterms:W3CDTF">2017-03-19T08:55:25Z</dcterms:created>
  <dcterms:modified xsi:type="dcterms:W3CDTF">2017-05-09T15:30:55Z</dcterms:modified>
</cp:coreProperties>
</file>