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ADC12-82EA-45F7-A945-BC276AABC353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9FBB-31AC-413B-BB7B-9BFAFFD8CF6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9FBB-31AC-413B-BB7B-9BFAFFD8CF6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5539-CFB8-4EEB-8DB2-35E6C50B8E90}" type="datetimeFigureOut">
              <a:rPr lang="de-DE" smtClean="0"/>
              <a:t>24.04.2008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0B7F-9AC5-45DA-9CCC-BAC5439B81A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5072066" y="1071546"/>
            <a:ext cx="1857388" cy="1857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38575" y="1685925"/>
            <a:ext cx="2524125" cy="2457450"/>
          </a:xfrm>
          <a:custGeom>
            <a:avLst/>
            <a:gdLst>
              <a:gd name="connsiteX0" fmla="*/ 0 w 2524125"/>
              <a:gd name="connsiteY0" fmla="*/ 2457450 h 2457450"/>
              <a:gd name="connsiteX1" fmla="*/ 2162175 w 2524125"/>
              <a:gd name="connsiteY1" fmla="*/ 0 h 2457450"/>
              <a:gd name="connsiteX2" fmla="*/ 2524125 w 2524125"/>
              <a:gd name="connsiteY2" fmla="*/ 295275 h 2457450"/>
              <a:gd name="connsiteX3" fmla="*/ 0 w 2524125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5" h="2457450">
                <a:moveTo>
                  <a:pt x="0" y="2457450"/>
                </a:moveTo>
                <a:lnTo>
                  <a:pt x="2162175" y="0"/>
                </a:lnTo>
                <a:lnTo>
                  <a:pt x="2524125" y="295275"/>
                </a:lnTo>
                <a:lnTo>
                  <a:pt x="0" y="2457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 </cp:lastModifiedBy>
  <cp:revision>3</cp:revision>
  <dcterms:created xsi:type="dcterms:W3CDTF">2008-04-24T11:52:03Z</dcterms:created>
  <dcterms:modified xsi:type="dcterms:W3CDTF">2008-04-24T12:15:32Z</dcterms:modified>
</cp:coreProperties>
</file>