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0C8"/>
    <a:srgbClr val="0531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CF6DD-0CA0-AF11-FC5A-AC440CBC30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577F40-88B4-27F0-35F1-20608389A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287" y="654277"/>
            <a:ext cx="7992684" cy="155265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Nome: Diego Victor Boareto Pinho.</a:t>
            </a:r>
            <a:b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Matrícula: 537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F46C6D-6DC3-3DC2-90BE-89718559B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89" y="2635998"/>
            <a:ext cx="5899053" cy="3567725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O app  Inatel é simples e direto, ideal para o aluno que trabalha e só pode estudar nos fins de semana. </a:t>
            </a:r>
          </a:p>
          <a:p>
            <a:pPr algn="l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Ele permite contratar monitorias com horários e locais definidos, oferecendo apoio personalizado sem precisar enfrentar a matéria sozinho.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901A99-7E6D-4186-F25B-37DD5CD4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68" y="1202658"/>
            <a:ext cx="3334043" cy="5001065"/>
          </a:xfrm>
          <a:prstGeom prst="rect">
            <a:avLst/>
          </a:prstGeom>
          <a:effectLst>
            <a:outerShdw dist="317500" sx="101000" sy="101000" rotWithShape="0">
              <a:prstClr val="black">
                <a:alpha val="5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92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8D29B-5A33-7164-B793-FFF22DD8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8313365-20AF-9024-70B0-34AE63CC8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7CF429-43E9-132A-9A17-29E3CA75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572" y="2652672"/>
            <a:ext cx="10198856" cy="1552656"/>
          </a:xfrm>
        </p:spPr>
        <p:txBody>
          <a:bodyPr anchor="ctr">
            <a:normAutofit/>
          </a:bodyPr>
          <a:lstStyle/>
          <a:p>
            <a:pPr algn="ctr"/>
            <a:r>
              <a:rPr lang="pt-BR" sz="7200" b="1" dirty="0"/>
              <a:t>Fluxo de informação</a:t>
            </a:r>
            <a:endParaRPr lang="pt-BR" sz="7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2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92D73-422F-8B5F-563E-9AF2C8491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6CCE71-6A7B-961E-2B7F-2E6FB7B62D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444446-FAFF-03D2-9112-BE34D7FE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77" y="682869"/>
            <a:ext cx="5492262" cy="549226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3FED680-2710-E9DC-77E9-95E0927FD051}"/>
              </a:ext>
            </a:extLst>
          </p:cNvPr>
          <p:cNvSpPr txBox="1"/>
          <p:nvPr/>
        </p:nvSpPr>
        <p:spPr>
          <a:xfrm>
            <a:off x="6611816" y="1717340"/>
            <a:ext cx="54922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🔄 </a:t>
            </a: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Relacionamentos:</a:t>
            </a:r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Aluno → contrata → Monitoria</a:t>
            </a:r>
          </a:p>
          <a:p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Monitoria → envolve → Monitor e Disciplina</a:t>
            </a:r>
          </a:p>
          <a:p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Monitor → está ligado a → Disciplina</a:t>
            </a:r>
          </a:p>
        </p:txBody>
      </p:sp>
    </p:spTree>
    <p:extLst>
      <p:ext uri="{BB962C8B-B14F-4D97-AF65-F5344CB8AC3E}">
        <p14:creationId xmlns:p14="http://schemas.microsoft.com/office/powerpoint/2010/main" val="283109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5705E-0714-5FC0-4F01-D606E136D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C492C1B-5ED1-3B83-714C-5389610408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C1CD83-AC75-1274-371C-15E7AE5D5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572" y="2652672"/>
            <a:ext cx="10198856" cy="1552656"/>
          </a:xfrm>
        </p:spPr>
        <p:txBody>
          <a:bodyPr anchor="ctr">
            <a:normAutofit/>
          </a:bodyPr>
          <a:lstStyle/>
          <a:p>
            <a:pPr algn="ctr"/>
            <a:r>
              <a:rPr lang="pt-BR" sz="7200" b="1" dirty="0" err="1"/>
              <a:t>wireframes</a:t>
            </a:r>
            <a:endParaRPr lang="pt-BR" sz="7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7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761FA-336A-39D7-37CF-F0835D9A7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9DF17B-5763-D5D3-9D52-4754328AE0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FCEBF5-A26F-D59C-BB12-8449E727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75" y="991772"/>
            <a:ext cx="3890116" cy="524021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765F1C1-341B-F178-A1AB-F76DE304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11" y="991771"/>
            <a:ext cx="3979117" cy="524021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DF99DB6-405C-956F-114B-FE126ED459D8}"/>
              </a:ext>
            </a:extLst>
          </p:cNvPr>
          <p:cNvSpPr txBox="1"/>
          <p:nvPr/>
        </p:nvSpPr>
        <p:spPr>
          <a:xfrm>
            <a:off x="1478754" y="441347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MODO CLARO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FF7849-521F-E475-13A9-072B59345B4A}"/>
              </a:ext>
            </a:extLst>
          </p:cNvPr>
          <p:cNvSpPr txBox="1"/>
          <p:nvPr/>
        </p:nvSpPr>
        <p:spPr>
          <a:xfrm>
            <a:off x="7646489" y="441347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MODO ESCURO</a:t>
            </a:r>
          </a:p>
        </p:txBody>
      </p:sp>
    </p:spTree>
    <p:extLst>
      <p:ext uri="{BB962C8B-B14F-4D97-AF65-F5344CB8AC3E}">
        <p14:creationId xmlns:p14="http://schemas.microsoft.com/office/powerpoint/2010/main" val="86244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B9F97-D87F-2520-436D-FD71E3069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479639A-F797-DF5F-2C54-12DE089B8A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922E630-81E0-7371-AA03-C0DCD319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18" y="905692"/>
            <a:ext cx="7626242" cy="2366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146A1B9-959D-A499-F011-55EE26F6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556" y="748562"/>
            <a:ext cx="3890116" cy="2680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99E18B-29E4-0921-2955-946B75F61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015" y="4177562"/>
            <a:ext cx="4848225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58A9758-84F3-CD20-8245-EED2E888A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540" y="4177562"/>
            <a:ext cx="3600132" cy="2523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F7DED8-0851-E510-5753-7D3D27449248}"/>
              </a:ext>
            </a:extLst>
          </p:cNvPr>
          <p:cNvSpPr txBox="1"/>
          <p:nvPr/>
        </p:nvSpPr>
        <p:spPr>
          <a:xfrm>
            <a:off x="2620660" y="308713"/>
            <a:ext cx="306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1 - BOTÃO DE CONFIRMAÇÃO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85E9A0-09D9-6CC7-A86B-DDA35539FEEC}"/>
              </a:ext>
            </a:extLst>
          </p:cNvPr>
          <p:cNvSpPr txBox="1"/>
          <p:nvPr/>
        </p:nvSpPr>
        <p:spPr>
          <a:xfrm>
            <a:off x="1820835" y="3429000"/>
            <a:ext cx="34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3 - ALTERAÇÃO DE BOTÃO</a:t>
            </a:r>
          </a:p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 APÓS CONTRATACAO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F48BB0-5C46-CF21-84FC-A69F02877295}"/>
              </a:ext>
            </a:extLst>
          </p:cNvPr>
          <p:cNvSpPr txBox="1"/>
          <p:nvPr/>
        </p:nvSpPr>
        <p:spPr>
          <a:xfrm>
            <a:off x="8698227" y="3480115"/>
            <a:ext cx="306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4 - MODAL PÓS CONTRAÇÃO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869C86D-6B7E-3537-FD32-482E28EA13C6}"/>
              </a:ext>
            </a:extLst>
          </p:cNvPr>
          <p:cNvSpPr txBox="1"/>
          <p:nvPr/>
        </p:nvSpPr>
        <p:spPr>
          <a:xfrm>
            <a:off x="8431541" y="248749"/>
            <a:ext cx="318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2 - MODAL DE CONFIRMAÇÃO</a:t>
            </a:r>
          </a:p>
        </p:txBody>
      </p:sp>
    </p:spTree>
    <p:extLst>
      <p:ext uri="{BB962C8B-B14F-4D97-AF65-F5344CB8AC3E}">
        <p14:creationId xmlns:p14="http://schemas.microsoft.com/office/powerpoint/2010/main" val="98765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D4E46-9D51-ECB1-759D-3D61F10C8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2DB65E3-3FBD-E4DB-AF6A-9BED204670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39EA93-BC34-E1C1-216F-35C936353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572" y="2652672"/>
            <a:ext cx="10198856" cy="1552656"/>
          </a:xfrm>
        </p:spPr>
        <p:txBody>
          <a:bodyPr anchor="ctr">
            <a:normAutofit/>
          </a:bodyPr>
          <a:lstStyle/>
          <a:p>
            <a:pPr algn="ctr"/>
            <a:r>
              <a:rPr lang="pt-BR" sz="7200" b="1" dirty="0"/>
              <a:t>persona</a:t>
            </a:r>
            <a:endParaRPr lang="pt-BR" sz="7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9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B92AD-7E07-0B21-25BA-C046D2BF4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591CE03-CB8E-A7B0-F3A2-24016280A5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E23434-226D-FE27-0FFC-4C9AD8A25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486" y="2707387"/>
            <a:ext cx="10373027" cy="1922670"/>
          </a:xfrm>
        </p:spPr>
        <p:txBody>
          <a:bodyPr anchor="ctr">
            <a:noAutofit/>
          </a:bodyPr>
          <a:lstStyle/>
          <a:p>
            <a:pPr algn="l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Nome: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Lucas Andrade</a:t>
            </a:r>
            <a:b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Idade: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20 anos</a:t>
            </a:r>
            <a:b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 que faz: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Estudante de Engenharia de Software no Inatel e estagiário de suporte técnico.</a:t>
            </a:r>
            <a:b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Citação: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"Com alguém me guiando, tudo flui melhor. Sozinho, é fácil se perder no meio da matéria."</a:t>
            </a:r>
            <a:endParaRPr lang="pt-BR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6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ACC91-5789-E2DE-B9A6-948E71065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ABFEC5-53A1-39CA-B13C-E7E5821F21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48E3F8-297F-84EE-4775-F4E6213D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816" y="-14068"/>
            <a:ext cx="6124361" cy="1922670"/>
          </a:xfrm>
        </p:spPr>
        <p:txBody>
          <a:bodyPr anchor="ctr">
            <a:normAutofit/>
          </a:bodyPr>
          <a:lstStyle/>
          <a:p>
            <a:pPr algn="l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CARACTERÍSTICAS CHAVE: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D95374C-41E8-3669-E87A-D9331A14E744}"/>
              </a:ext>
            </a:extLst>
          </p:cNvPr>
          <p:cNvSpPr txBox="1">
            <a:spLocks/>
          </p:cNvSpPr>
          <p:nvPr/>
        </p:nvSpPr>
        <p:spPr>
          <a:xfrm>
            <a:off x="909482" y="1270824"/>
            <a:ext cx="10373027" cy="51417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Lucas é esforçado e tenta dar conta de estudar e trabalhar ao mesmo tempo. Ele faz estágio no suporte técnico de uma empresa em Santa Rita, o que consome boa parte dos seus dias.</a:t>
            </a:r>
          </a:p>
          <a:p>
            <a:pPr algn="l"/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Durante a semana, quase não sobra tempo para estudar, então concentra tudo nos finais de semana.</a:t>
            </a:r>
          </a:p>
          <a:p>
            <a:pPr algn="l"/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Prefere estudar com alguém explicando — se sente muito mais seguro com um guia do que tentando entender tudo sozinho.</a:t>
            </a:r>
          </a:p>
          <a:p>
            <a:pPr algn="l"/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É tímido para perguntar em sala e geralmente só admite que está com dificuldade quando a situação apert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a.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39B63-7C1F-34C0-0B78-D81A8B36F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5A0A81-C907-C760-BB56-5DA2F5390D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0DCDD2-BE15-2C53-26A9-D2BD13EDC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7167" y="-14068"/>
            <a:ext cx="4337655" cy="1922670"/>
          </a:xfrm>
        </p:spPr>
        <p:txBody>
          <a:bodyPr anchor="ctr">
            <a:normAutofit/>
          </a:bodyPr>
          <a:lstStyle/>
          <a:p>
            <a:pPr algn="l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Objetivos CHAVE: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D0E2C72-4537-9249-B448-571AF76E8BBF}"/>
              </a:ext>
            </a:extLst>
          </p:cNvPr>
          <p:cNvSpPr txBox="1">
            <a:spLocks/>
          </p:cNvSpPr>
          <p:nvPr/>
        </p:nvSpPr>
        <p:spPr>
          <a:xfrm>
            <a:off x="909482" y="947267"/>
            <a:ext cx="10373027" cy="51417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Passar nas disciplinas sem DP e aprender de verdade os conceitos mais complexos.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Organizar os estudos nos finais de semana de forma eficiente, aproveitando melhor o pouco tempo que tem.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 desafio do Lucas se encaixa perfeitamente com a proposta do aplicativo: ele precisa de ajuda direcionada, com explicações claras e alguém que o acompanhe.</a:t>
            </a:r>
          </a:p>
        </p:txBody>
      </p:sp>
    </p:spTree>
    <p:extLst>
      <p:ext uri="{BB962C8B-B14F-4D97-AF65-F5344CB8AC3E}">
        <p14:creationId xmlns:p14="http://schemas.microsoft.com/office/powerpoint/2010/main" val="156694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6D367-DEBD-6184-EBF6-3809EE28D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B633A9-B995-CC71-348C-6B48FCB4D1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9B7939-DA1A-582D-BBFC-A3ABAEA8D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7167" y="-14068"/>
            <a:ext cx="4337655" cy="1922670"/>
          </a:xfrm>
        </p:spPr>
        <p:txBody>
          <a:bodyPr anchor="ctr">
            <a:normAutofit/>
          </a:bodyPr>
          <a:lstStyle/>
          <a:p>
            <a:pPr algn="l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Nunca devemos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093F008-F5B2-DA05-7C65-B800AA444FB6}"/>
              </a:ext>
            </a:extLst>
          </p:cNvPr>
          <p:cNvSpPr txBox="1">
            <a:spLocks/>
          </p:cNvSpPr>
          <p:nvPr/>
        </p:nvSpPr>
        <p:spPr>
          <a:xfrm>
            <a:off x="909482" y="947267"/>
            <a:ext cx="10373027" cy="51417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Tratar o aluno com indiferença ou impaciência, especialmente quando ele procura ajuda.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Ignorar o fato de que estudar sozinho pode gerar frustração e desmotivação quando não há suporte disponível.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Esquecer de criar soluções que atendam às demandas dos alunos dispostos a pagar por aulas extras e aprofundar o conhecimento além do conteúdo institucional.</a:t>
            </a:r>
          </a:p>
        </p:txBody>
      </p:sp>
    </p:spTree>
    <p:extLst>
      <p:ext uri="{BB962C8B-B14F-4D97-AF65-F5344CB8AC3E}">
        <p14:creationId xmlns:p14="http://schemas.microsoft.com/office/powerpoint/2010/main" val="392439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5C2B4-FE46-A2E9-92CF-578B56ED6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548EB5-C92C-D0C5-65DC-11DCD48D38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9FF30F-58F5-537D-1F00-17F808B4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572" y="2652672"/>
            <a:ext cx="10198856" cy="1552656"/>
          </a:xfrm>
        </p:spPr>
        <p:txBody>
          <a:bodyPr anchor="ctr">
            <a:normAutofit/>
          </a:bodyPr>
          <a:lstStyle/>
          <a:p>
            <a:pPr algn="ctr"/>
            <a:r>
              <a:rPr lang="pt-BR" sz="7200" b="1" dirty="0"/>
              <a:t>Analise de tarefas</a:t>
            </a:r>
            <a:endParaRPr lang="pt-BR" sz="7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4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3A66-AFD7-C38C-7253-4AA64E94A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CA8AB7A-F50A-479F-9BED-5D466B32A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A51A3E5-15C3-232E-5B8C-8018B2F51F52}"/>
              </a:ext>
            </a:extLst>
          </p:cNvPr>
          <p:cNvSpPr txBox="1">
            <a:spLocks/>
          </p:cNvSpPr>
          <p:nvPr/>
        </p:nvSpPr>
        <p:spPr>
          <a:xfrm>
            <a:off x="1621972" y="3539086"/>
            <a:ext cx="8948056" cy="19226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meta:</a:t>
            </a:r>
          </a:p>
          <a:p>
            <a:pPr algn="ctr"/>
            <a:endParaRPr lang="pt-BR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Contratar uma monitoria para melhorar </a:t>
            </a:r>
          </a:p>
          <a:p>
            <a:pPr algn="ctr"/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o desempenho nas disciplinas</a:t>
            </a:r>
            <a:endParaRPr lang="pt-BR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2BF8EE5-D91A-CA89-8833-6D648CF56CD4}"/>
              </a:ext>
            </a:extLst>
          </p:cNvPr>
          <p:cNvSpPr txBox="1">
            <a:spLocks/>
          </p:cNvSpPr>
          <p:nvPr/>
        </p:nvSpPr>
        <p:spPr>
          <a:xfrm>
            <a:off x="3656409" y="808209"/>
            <a:ext cx="4879182" cy="19226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persona</a:t>
            </a:r>
            <a:r>
              <a:rPr lang="pt-B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endParaRPr lang="pt-BR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Aluno do Inatel</a:t>
            </a:r>
            <a:endParaRPr lang="pt-BR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7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8643F-DAA0-958F-5F38-64B8B7BD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>
            <a:extLst>
              <a:ext uri="{FF2B5EF4-FFF2-40B4-BE49-F238E27FC236}">
                <a16:creationId xmlns:a16="http://schemas.microsoft.com/office/drawing/2014/main" id="{FF1A929A-7A64-974A-DF03-C8D2ADFD4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8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41504A9-8A06-E4C5-FEC5-E7FA77A45B30}"/>
              </a:ext>
            </a:extLst>
          </p:cNvPr>
          <p:cNvSpPr txBox="1">
            <a:spLocks/>
          </p:cNvSpPr>
          <p:nvPr/>
        </p:nvSpPr>
        <p:spPr>
          <a:xfrm>
            <a:off x="3521017" y="0"/>
            <a:ext cx="5149966" cy="120982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Meta Global</a:t>
            </a:r>
          </a:p>
          <a:p>
            <a:pPr algn="ctr">
              <a:spcBef>
                <a:spcPts val="0"/>
              </a:spcBef>
            </a:pP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0 – Contratar monitoria pelo app</a:t>
            </a:r>
          </a:p>
          <a:p>
            <a:pPr algn="ctr">
              <a:spcBef>
                <a:spcPts val="0"/>
              </a:spcBef>
            </a:pPr>
            <a:endParaRPr lang="pt-BR" sz="2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spcBef>
                <a:spcPts val="0"/>
              </a:spcBef>
            </a:pP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Etapas: 1,2,3,4</a:t>
            </a:r>
            <a:endParaRPr lang="pt-B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DE2E12-53C5-DE05-4D49-28FBC50951CC}"/>
              </a:ext>
            </a:extLst>
          </p:cNvPr>
          <p:cNvSpPr txBox="1">
            <a:spLocks/>
          </p:cNvSpPr>
          <p:nvPr/>
        </p:nvSpPr>
        <p:spPr>
          <a:xfrm>
            <a:off x="0" y="1922668"/>
            <a:ext cx="5149966" cy="19226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endParaRPr lang="pt-B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33D0F1C-14BD-448A-6FC8-B3F3606756E5}"/>
              </a:ext>
            </a:extLst>
          </p:cNvPr>
          <p:cNvSpPr txBox="1">
            <a:spLocks/>
          </p:cNvSpPr>
          <p:nvPr/>
        </p:nvSpPr>
        <p:spPr>
          <a:xfrm>
            <a:off x="536321" y="1648996"/>
            <a:ext cx="2305352" cy="14231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1 - Visualizar Disciplinas disponíveis</a:t>
            </a:r>
          </a:p>
          <a:p>
            <a:pPr algn="ctr">
              <a:spcBef>
                <a:spcPts val="0"/>
              </a:spcBef>
            </a:pP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1&gt;2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AB7EBC-2A56-B155-C9C7-5EF843F6E042}"/>
              </a:ext>
            </a:extLst>
          </p:cNvPr>
          <p:cNvSpPr txBox="1">
            <a:spLocks/>
          </p:cNvSpPr>
          <p:nvPr/>
        </p:nvSpPr>
        <p:spPr>
          <a:xfrm>
            <a:off x="3609834" y="1648997"/>
            <a:ext cx="2305352" cy="14231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 – Escolher disciplina específica</a:t>
            </a:r>
          </a:p>
          <a:p>
            <a:pPr algn="ctr">
              <a:spcBef>
                <a:spcPts val="0"/>
              </a:spcBef>
            </a:pP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2&gt;3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9B0EEF8-D951-46DD-8FF4-86E6C5AAC0D2}"/>
              </a:ext>
            </a:extLst>
          </p:cNvPr>
          <p:cNvSpPr txBox="1">
            <a:spLocks/>
          </p:cNvSpPr>
          <p:nvPr/>
        </p:nvSpPr>
        <p:spPr>
          <a:xfrm>
            <a:off x="6419557" y="1648997"/>
            <a:ext cx="2305352" cy="14231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3 – confirmar contratação</a:t>
            </a:r>
          </a:p>
          <a:p>
            <a:pPr algn="ctr">
              <a:spcBef>
                <a:spcPts val="0"/>
              </a:spcBef>
            </a:pP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a/b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6026ACD-DA1C-7A5D-B1D9-14124B32020F}"/>
              </a:ext>
            </a:extLst>
          </p:cNvPr>
          <p:cNvSpPr txBox="1">
            <a:spLocks/>
          </p:cNvSpPr>
          <p:nvPr/>
        </p:nvSpPr>
        <p:spPr>
          <a:xfrm>
            <a:off x="9229280" y="1648997"/>
            <a:ext cx="2305352" cy="14231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4 – ver status da contratação</a:t>
            </a:r>
          </a:p>
          <a:p>
            <a:pPr algn="ctr">
              <a:spcBef>
                <a:spcPts val="0"/>
              </a:spcBef>
            </a:pP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4F7F784-4345-473C-6855-2DC313CCF373}"/>
              </a:ext>
            </a:extLst>
          </p:cNvPr>
          <p:cNvSpPr txBox="1">
            <a:spLocks/>
          </p:cNvSpPr>
          <p:nvPr/>
        </p:nvSpPr>
        <p:spPr>
          <a:xfrm>
            <a:off x="536321" y="3429000"/>
            <a:ext cx="2305352" cy="8811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1.2 – Acessar </a:t>
            </a:r>
          </a:p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 app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1B21F86-340D-20AA-2D9E-5EC26AF08B5C}"/>
              </a:ext>
            </a:extLst>
          </p:cNvPr>
          <p:cNvSpPr txBox="1">
            <a:spLocks/>
          </p:cNvSpPr>
          <p:nvPr/>
        </p:nvSpPr>
        <p:spPr>
          <a:xfrm>
            <a:off x="536321" y="4558182"/>
            <a:ext cx="2305352" cy="8811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1.2 navegar até a seção de disciplinas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4CC85EB-19CB-2862-C9AE-8992CE8C6C1C}"/>
              </a:ext>
            </a:extLst>
          </p:cNvPr>
          <p:cNvSpPr txBox="1">
            <a:spLocks/>
          </p:cNvSpPr>
          <p:nvPr/>
        </p:nvSpPr>
        <p:spPr>
          <a:xfrm>
            <a:off x="3609834" y="3429000"/>
            <a:ext cx="2305352" cy="8811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2.1 – Analisar nome do monitor, valor e </a:t>
            </a:r>
            <a:r>
              <a:rPr lang="pt-BR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horario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7C5B4377-257B-A31A-CA39-6936280070BB}"/>
              </a:ext>
            </a:extLst>
          </p:cNvPr>
          <p:cNvSpPr txBox="1">
            <a:spLocks/>
          </p:cNvSpPr>
          <p:nvPr/>
        </p:nvSpPr>
        <p:spPr>
          <a:xfrm>
            <a:off x="3609834" y="4558182"/>
            <a:ext cx="2305352" cy="8811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2.2 – decidir se deseja contratar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22063C4-3139-7FF0-42F1-7C623449CEEC}"/>
              </a:ext>
            </a:extLst>
          </p:cNvPr>
          <p:cNvSpPr txBox="1">
            <a:spLocks/>
          </p:cNvSpPr>
          <p:nvPr/>
        </p:nvSpPr>
        <p:spPr>
          <a:xfrm>
            <a:off x="6419557" y="3429000"/>
            <a:ext cx="2305352" cy="8811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3.1 – clicar no botão “contratar monitoria”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406365E-48AC-5D00-9434-718D6B449F2C}"/>
              </a:ext>
            </a:extLst>
          </p:cNvPr>
          <p:cNvSpPr txBox="1">
            <a:spLocks/>
          </p:cNvSpPr>
          <p:nvPr/>
        </p:nvSpPr>
        <p:spPr>
          <a:xfrm>
            <a:off x="6419557" y="4558182"/>
            <a:ext cx="2305352" cy="8811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3.2 - Visualizar modal com pergunta de confirmação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9F50943-35DF-CB9F-D41C-24D0AA7D6400}"/>
              </a:ext>
            </a:extLst>
          </p:cNvPr>
          <p:cNvSpPr txBox="1">
            <a:spLocks/>
          </p:cNvSpPr>
          <p:nvPr/>
        </p:nvSpPr>
        <p:spPr>
          <a:xfrm>
            <a:off x="5266881" y="5687364"/>
            <a:ext cx="2305352" cy="8811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 – confirmar ação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95F1AE4F-7A05-A2CD-4F38-9851F12D9304}"/>
              </a:ext>
            </a:extLst>
          </p:cNvPr>
          <p:cNvSpPr txBox="1">
            <a:spLocks/>
          </p:cNvSpPr>
          <p:nvPr/>
        </p:nvSpPr>
        <p:spPr>
          <a:xfrm>
            <a:off x="9229279" y="3429000"/>
            <a:ext cx="2305352" cy="8811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4.1 - se contratado, botão muda para “monitor contratado”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8F48F02-B408-98C5-60C0-4DCFDEC8551A}"/>
              </a:ext>
            </a:extLst>
          </p:cNvPr>
          <p:cNvSpPr txBox="1">
            <a:spLocks/>
          </p:cNvSpPr>
          <p:nvPr/>
        </p:nvSpPr>
        <p:spPr>
          <a:xfrm>
            <a:off x="9229279" y="4558182"/>
            <a:ext cx="2305352" cy="8811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4.2 – ao clicar novamente, exibe detalhes da monitoria contratada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32C1113-972C-08BA-CC7F-BF4C9478EE40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1688997" y="3072177"/>
            <a:ext cx="0" cy="356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3290F50-A942-BDDA-9DA1-4B9F4D59485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688997" y="4310136"/>
            <a:ext cx="0" cy="248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46FACE77-53FD-66A7-7F3F-68F6F0EC2975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2841673" y="2360588"/>
            <a:ext cx="768161" cy="263816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C6009D0-508F-8575-2251-7B17F6E4F459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4762510" y="3072178"/>
            <a:ext cx="0" cy="35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9BD4B86-12EB-82F3-B8D9-C23EDD61620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762510" y="4310136"/>
            <a:ext cx="0" cy="248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ítulo 1">
            <a:extLst>
              <a:ext uri="{FF2B5EF4-FFF2-40B4-BE49-F238E27FC236}">
                <a16:creationId xmlns:a16="http://schemas.microsoft.com/office/drawing/2014/main" id="{73AABFDF-77B7-CEFE-C104-CBCA8C0DACA3}"/>
              </a:ext>
            </a:extLst>
          </p:cNvPr>
          <p:cNvSpPr txBox="1">
            <a:spLocks/>
          </p:cNvSpPr>
          <p:nvPr/>
        </p:nvSpPr>
        <p:spPr>
          <a:xfrm>
            <a:off x="7869402" y="5687364"/>
            <a:ext cx="2305352" cy="8811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 –cancelar ação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B5968D60-77BA-9500-D096-8326D3A1F4AF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flipV="1">
            <a:off x="5915186" y="2360588"/>
            <a:ext cx="504371" cy="263816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88331FBA-6E0E-614B-FDA8-0C68ACEF8634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7572233" y="3072178"/>
            <a:ext cx="0" cy="35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F1716D6-B831-8F22-A2DD-168426726D16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572233" y="4310136"/>
            <a:ext cx="0" cy="248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89FA9493-2D95-518F-C222-E9413693D76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6871872" y="4987003"/>
            <a:ext cx="248046" cy="115267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011ACF7E-998C-5DF3-3497-5F82A5FEBE02}"/>
              </a:ext>
            </a:extLst>
          </p:cNvPr>
          <p:cNvCxnSpPr>
            <a:stCxn id="19" idx="2"/>
            <a:endCxn id="38" idx="0"/>
          </p:cNvCxnSpPr>
          <p:nvPr/>
        </p:nvCxnSpPr>
        <p:spPr>
          <a:xfrm rot="16200000" flipH="1">
            <a:off x="8173132" y="4838418"/>
            <a:ext cx="248046" cy="144984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7EB334A9-5DB9-FDC3-4BA4-0FF7ADBD299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724909" y="2360588"/>
            <a:ext cx="504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802A44C-7519-7211-4EDD-C0F225ABEC48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flipH="1">
            <a:off x="10381955" y="3072178"/>
            <a:ext cx="1" cy="35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6186A63-6F81-59FF-1B0F-6DCA5C71B7F9}"/>
              </a:ext>
            </a:extLst>
          </p:cNvPr>
          <p:cNvCxnSpPr/>
          <p:nvPr/>
        </p:nvCxnSpPr>
        <p:spPr>
          <a:xfrm>
            <a:off x="10397497" y="4321859"/>
            <a:ext cx="0" cy="248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42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129</TotalTime>
  <Words>516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Celestial</vt:lpstr>
      <vt:lpstr>Nome: Diego Victor Boareto Pinho. Matrícula: 537</vt:lpstr>
      <vt:lpstr>persona</vt:lpstr>
      <vt:lpstr>Nome: Lucas Andrade  Idade: 20 anos  O que faz: Estudante de Engenharia de Software no Inatel e estagiário de suporte técnico.  Citação: "Com alguém me guiando, tudo flui melhor. Sozinho, é fácil se perder no meio da matéria."</vt:lpstr>
      <vt:lpstr>CARACTERÍSTICAS CHAVE:</vt:lpstr>
      <vt:lpstr>Objetivos CHAVE:</vt:lpstr>
      <vt:lpstr>Nunca devemos</vt:lpstr>
      <vt:lpstr>Analise de tarefas</vt:lpstr>
      <vt:lpstr>Apresentação do PowerPoint</vt:lpstr>
      <vt:lpstr>Apresentação do PowerPoint</vt:lpstr>
      <vt:lpstr>Fluxo de informação</vt:lpstr>
      <vt:lpstr>Apresentação do PowerPoint</vt:lpstr>
      <vt:lpstr>wireframes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VICTOR BOARETO PINHO</dc:creator>
  <cp:lastModifiedBy>DIEGO VICTOR BOARETO PINHO</cp:lastModifiedBy>
  <cp:revision>3</cp:revision>
  <dcterms:created xsi:type="dcterms:W3CDTF">2025-06-09T21:34:37Z</dcterms:created>
  <dcterms:modified xsi:type="dcterms:W3CDTF">2025-06-09T23:43:49Z</dcterms:modified>
</cp:coreProperties>
</file>