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DCA0D-D9B7-4E09-B89D-79B520F98AC8}" v="37" dt="2022-05-15T00:21:2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o Melibeu" userId="25dc0da913c2a8f0" providerId="LiveId" clId="{AE9DCF30-2B50-40D7-8D27-49B8F978076D}"/>
    <pc:docChg chg="custSel addSld delSld modSld">
      <pc:chgData name="Tulio Melibeu" userId="25dc0da913c2a8f0" providerId="LiveId" clId="{AE9DCF30-2B50-40D7-8D27-49B8F978076D}" dt="2021-09-24T19:25:18.475" v="736" actId="20577"/>
      <pc:docMkLst>
        <pc:docMk/>
      </pc:docMkLst>
      <pc:sldChg chg="modSp del mod">
        <pc:chgData name="Tulio Melibeu" userId="25dc0da913c2a8f0" providerId="LiveId" clId="{AE9DCF30-2B50-40D7-8D27-49B8F978076D}" dt="2021-09-24T19:00:06.570" v="172" actId="47"/>
        <pc:sldMkLst>
          <pc:docMk/>
          <pc:sldMk cId="3604031422" sldId="256"/>
        </pc:sldMkLst>
        <pc:picChg chg="mod">
          <ac:chgData name="Tulio Melibeu" userId="25dc0da913c2a8f0" providerId="LiveId" clId="{AE9DCF30-2B50-40D7-8D27-49B8F978076D}" dt="2021-09-24T18:48:32.330" v="0" actId="1076"/>
          <ac:picMkLst>
            <pc:docMk/>
            <pc:sldMk cId="3604031422" sldId="256"/>
            <ac:picMk id="6" creationId="{7F9EA2FE-6271-40ED-B292-D60D9A84AB69}"/>
          </ac:picMkLst>
        </pc:picChg>
      </pc:sldChg>
      <pc:sldChg chg="addSp delSp modSp add mod">
        <pc:chgData name="Tulio Melibeu" userId="25dc0da913c2a8f0" providerId="LiveId" clId="{AE9DCF30-2B50-40D7-8D27-49B8F978076D}" dt="2021-09-24T18:59:54.654" v="171" actId="1076"/>
        <pc:sldMkLst>
          <pc:docMk/>
          <pc:sldMk cId="1196850088" sldId="257"/>
        </pc:sldMkLst>
        <pc:spChg chg="add del mod">
          <ac:chgData name="Tulio Melibeu" userId="25dc0da913c2a8f0" providerId="LiveId" clId="{AE9DCF30-2B50-40D7-8D27-49B8F978076D}" dt="2021-09-24T18:51:08.143" v="20" actId="478"/>
          <ac:spMkLst>
            <pc:docMk/>
            <pc:sldMk cId="1196850088" sldId="257"/>
            <ac:spMk id="9" creationId="{4C20E696-BC0A-493C-BD66-9BB8AFF726FC}"/>
          </ac:spMkLst>
        </pc:spChg>
        <pc:spChg chg="add del mod">
          <ac:chgData name="Tulio Melibeu" userId="25dc0da913c2a8f0" providerId="LiveId" clId="{AE9DCF30-2B50-40D7-8D27-49B8F978076D}" dt="2021-09-24T18:51:21.281" v="23" actId="478"/>
          <ac:spMkLst>
            <pc:docMk/>
            <pc:sldMk cId="1196850088" sldId="257"/>
            <ac:spMk id="10" creationId="{6441C01F-8D1E-40E7-83F2-4DA6FBA01F3D}"/>
          </ac:spMkLst>
        </pc:spChg>
        <pc:spChg chg="add mod">
          <ac:chgData name="Tulio Melibeu" userId="25dc0da913c2a8f0" providerId="LiveId" clId="{AE9DCF30-2B50-40D7-8D27-49B8F978076D}" dt="2021-09-24T18:53:56.025" v="59" actId="255"/>
          <ac:spMkLst>
            <pc:docMk/>
            <pc:sldMk cId="1196850088" sldId="257"/>
            <ac:spMk id="15" creationId="{C6A5DD36-B465-43C8-815A-DA30013BEAB2}"/>
          </ac:spMkLst>
        </pc:spChg>
        <pc:spChg chg="add mod">
          <ac:chgData name="Tulio Melibeu" userId="25dc0da913c2a8f0" providerId="LiveId" clId="{AE9DCF30-2B50-40D7-8D27-49B8F978076D}" dt="2021-09-24T18:57:51.477" v="71" actId="1076"/>
          <ac:spMkLst>
            <pc:docMk/>
            <pc:sldMk cId="1196850088" sldId="257"/>
            <ac:spMk id="20" creationId="{B093CDA1-9F86-46B8-9A60-62EEF9B7DAC3}"/>
          </ac:spMkLst>
        </pc:spChg>
        <pc:spChg chg="add mod">
          <ac:chgData name="Tulio Melibeu" userId="25dc0da913c2a8f0" providerId="LiveId" clId="{AE9DCF30-2B50-40D7-8D27-49B8F978076D}" dt="2021-09-24T18:58:04.287" v="73" actId="1076"/>
          <ac:spMkLst>
            <pc:docMk/>
            <pc:sldMk cId="1196850088" sldId="257"/>
            <ac:spMk id="21" creationId="{62479543-44AD-41B4-A048-6C5BBBF7B713}"/>
          </ac:spMkLst>
        </pc:spChg>
        <pc:spChg chg="add mod">
          <ac:chgData name="Tulio Melibeu" userId="25dc0da913c2a8f0" providerId="LiveId" clId="{AE9DCF30-2B50-40D7-8D27-49B8F978076D}" dt="2021-09-24T18:58:16.942" v="75" actId="1076"/>
          <ac:spMkLst>
            <pc:docMk/>
            <pc:sldMk cId="1196850088" sldId="257"/>
            <ac:spMk id="22" creationId="{FB75A084-FFB2-4A4C-A073-B1FBD3DA18A1}"/>
          </ac:spMkLst>
        </pc:spChg>
        <pc:spChg chg="add mod">
          <ac:chgData name="Tulio Melibeu" userId="25dc0da913c2a8f0" providerId="LiveId" clId="{AE9DCF30-2B50-40D7-8D27-49B8F978076D}" dt="2021-09-24T18:58:29.639" v="77" actId="1076"/>
          <ac:spMkLst>
            <pc:docMk/>
            <pc:sldMk cId="1196850088" sldId="257"/>
            <ac:spMk id="23" creationId="{72332262-52E0-42D3-A301-3BF67E9BE21B}"/>
          </ac:spMkLst>
        </pc:spChg>
        <pc:spChg chg="add mod">
          <ac:chgData name="Tulio Melibeu" userId="25dc0da913c2a8f0" providerId="LiveId" clId="{AE9DCF30-2B50-40D7-8D27-49B8F978076D}" dt="2021-09-24T18:59:54.654" v="171" actId="1076"/>
          <ac:spMkLst>
            <pc:docMk/>
            <pc:sldMk cId="1196850088" sldId="257"/>
            <ac:spMk id="24" creationId="{01DB3953-0E68-43BD-AAE8-31ABDADBD20A}"/>
          </ac:spMkLst>
        </pc:spChg>
        <pc:spChg chg="add mod">
          <ac:chgData name="Tulio Melibeu" userId="25dc0da913c2a8f0" providerId="LiveId" clId="{AE9DCF30-2B50-40D7-8D27-49B8F978076D}" dt="2021-09-24T18:59:48.220" v="169" actId="122"/>
          <ac:spMkLst>
            <pc:docMk/>
            <pc:sldMk cId="1196850088" sldId="257"/>
            <ac:spMk id="25" creationId="{876A8E5B-0A00-4282-9DFC-5072C3DDE150}"/>
          </ac:spMkLst>
        </pc:spChg>
        <pc:picChg chg="add mod">
          <ac:chgData name="Tulio Melibeu" userId="25dc0da913c2a8f0" providerId="LiveId" clId="{AE9DCF30-2B50-40D7-8D27-49B8F978076D}" dt="2021-09-24T18:49:12.809" v="5" actId="14100"/>
          <ac:picMkLst>
            <pc:docMk/>
            <pc:sldMk cId="1196850088" sldId="257"/>
            <ac:picMk id="3" creationId="{F300C32A-A904-43A8-9118-97884D7E6086}"/>
          </ac:picMkLst>
        </pc:picChg>
        <pc:picChg chg="add mod">
          <ac:chgData name="Tulio Melibeu" userId="25dc0da913c2a8f0" providerId="LiveId" clId="{AE9DCF30-2B50-40D7-8D27-49B8F978076D}" dt="2021-09-24T18:49:39.048" v="10" actId="1076"/>
          <ac:picMkLst>
            <pc:docMk/>
            <pc:sldMk cId="1196850088" sldId="257"/>
            <ac:picMk id="5" creationId="{39DC1A40-2F09-4813-B6E2-135ED467A7B8}"/>
          </ac:picMkLst>
        </pc:picChg>
        <pc:picChg chg="del">
          <ac:chgData name="Tulio Melibeu" userId="25dc0da913c2a8f0" providerId="LiveId" clId="{AE9DCF30-2B50-40D7-8D27-49B8F978076D}" dt="2021-09-24T18:49:05.360" v="2" actId="478"/>
          <ac:picMkLst>
            <pc:docMk/>
            <pc:sldMk cId="1196850088" sldId="257"/>
            <ac:picMk id="6" creationId="{7F9EA2FE-6271-40ED-B292-D60D9A84AB69}"/>
          </ac:picMkLst>
        </pc:picChg>
        <pc:picChg chg="add mod">
          <ac:chgData name="Tulio Melibeu" userId="25dc0da913c2a8f0" providerId="LiveId" clId="{AE9DCF30-2B50-40D7-8D27-49B8F978076D}" dt="2021-09-24T18:50:22.088" v="17" actId="1076"/>
          <ac:picMkLst>
            <pc:docMk/>
            <pc:sldMk cId="1196850088" sldId="257"/>
            <ac:picMk id="8" creationId="{C72D6754-DF3C-4E65-838E-8DC3538550CE}"/>
          </ac:picMkLst>
        </pc:picChg>
        <pc:picChg chg="add del mod">
          <ac:chgData name="Tulio Melibeu" userId="25dc0da913c2a8f0" providerId="LiveId" clId="{AE9DCF30-2B50-40D7-8D27-49B8F978076D}" dt="2021-09-24T18:53:09.929" v="29" actId="478"/>
          <ac:picMkLst>
            <pc:docMk/>
            <pc:sldMk cId="1196850088" sldId="257"/>
            <ac:picMk id="12" creationId="{1C4DA45C-F9D5-4BFB-979D-F8B0A5E8A0DD}"/>
          </ac:picMkLst>
        </pc:picChg>
        <pc:picChg chg="add mod">
          <ac:chgData name="Tulio Melibeu" userId="25dc0da913c2a8f0" providerId="LiveId" clId="{AE9DCF30-2B50-40D7-8D27-49B8F978076D}" dt="2021-09-24T18:53:29.311" v="37" actId="14100"/>
          <ac:picMkLst>
            <pc:docMk/>
            <pc:sldMk cId="1196850088" sldId="257"/>
            <ac:picMk id="14" creationId="{B13A55FA-4EC7-4901-B878-B8EF3FCA3801}"/>
          </ac:picMkLst>
        </pc:picChg>
        <pc:picChg chg="add mod">
          <ac:chgData name="Tulio Melibeu" userId="25dc0da913c2a8f0" providerId="LiveId" clId="{AE9DCF30-2B50-40D7-8D27-49B8F978076D}" dt="2021-09-24T18:57:21.380" v="66" actId="1076"/>
          <ac:picMkLst>
            <pc:docMk/>
            <pc:sldMk cId="1196850088" sldId="257"/>
            <ac:picMk id="17" creationId="{F3407F71-173C-48CD-8EED-6600A674D3CD}"/>
          </ac:picMkLst>
        </pc:picChg>
        <pc:picChg chg="add mod">
          <ac:chgData name="Tulio Melibeu" userId="25dc0da913c2a8f0" providerId="LiveId" clId="{AE9DCF30-2B50-40D7-8D27-49B8F978076D}" dt="2021-09-24T18:57:27.919" v="69" actId="1076"/>
          <ac:picMkLst>
            <pc:docMk/>
            <pc:sldMk cId="1196850088" sldId="257"/>
            <ac:picMk id="19" creationId="{02450A1A-90DF-49F1-9E1C-D62BBDFED116}"/>
          </ac:picMkLst>
        </pc:picChg>
      </pc:sldChg>
      <pc:sldChg chg="addSp delSp modSp add mod">
        <pc:chgData name="Tulio Melibeu" userId="25dc0da913c2a8f0" providerId="LiveId" clId="{AE9DCF30-2B50-40D7-8D27-49B8F978076D}" dt="2021-09-24T19:09:04.005" v="305" actId="11529"/>
        <pc:sldMkLst>
          <pc:docMk/>
          <pc:sldMk cId="1378206934" sldId="258"/>
        </pc:sldMkLst>
        <pc:spChg chg="add mod">
          <ac:chgData name="Tulio Melibeu" userId="25dc0da913c2a8f0" providerId="LiveId" clId="{AE9DCF30-2B50-40D7-8D27-49B8F978076D}" dt="2021-09-24T19:02:34.712" v="214" actId="1076"/>
          <ac:spMkLst>
            <pc:docMk/>
            <pc:sldMk cId="1378206934" sldId="258"/>
            <ac:spMk id="2" creationId="{AD28295F-5E48-443C-A4C7-1ADC6B33B57A}"/>
          </ac:spMkLst>
        </pc:spChg>
        <pc:spChg chg="add mod">
          <ac:chgData name="Tulio Melibeu" userId="25dc0da913c2a8f0" providerId="LiveId" clId="{AE9DCF30-2B50-40D7-8D27-49B8F978076D}" dt="2021-09-24T19:07:10.563" v="294" actId="1076"/>
          <ac:spMkLst>
            <pc:docMk/>
            <pc:sldMk cId="1378206934" sldId="258"/>
            <ac:spMk id="4" creationId="{5F94C7F9-E793-422A-B0AA-CDE98370A5DB}"/>
          </ac:spMkLst>
        </pc:spChg>
        <pc:spChg chg="add del">
          <ac:chgData name="Tulio Melibeu" userId="25dc0da913c2a8f0" providerId="LiveId" clId="{AE9DCF30-2B50-40D7-8D27-49B8F978076D}" dt="2021-09-24T19:08:38.779" v="302" actId="478"/>
          <ac:spMkLst>
            <pc:docMk/>
            <pc:sldMk cId="1378206934" sldId="258"/>
            <ac:spMk id="11" creationId="{984FFB63-3BD5-491C-82D1-62F2664D70EB}"/>
          </ac:spMkLst>
        </pc:spChg>
        <pc:spChg chg="add del">
          <ac:chgData name="Tulio Melibeu" userId="25dc0da913c2a8f0" providerId="LiveId" clId="{AE9DCF30-2B50-40D7-8D27-49B8F978076D}" dt="2021-09-24T19:08:48.856" v="304" actId="478"/>
          <ac:spMkLst>
            <pc:docMk/>
            <pc:sldMk cId="1378206934" sldId="258"/>
            <ac:spMk id="12" creationId="{CA133429-D955-40BE-8593-B19E215AD4C2}"/>
          </ac:spMkLst>
        </pc:spChg>
        <pc:spChg chg="add">
          <ac:chgData name="Tulio Melibeu" userId="25dc0da913c2a8f0" providerId="LiveId" clId="{AE9DCF30-2B50-40D7-8D27-49B8F978076D}" dt="2021-09-24T19:09:04.005" v="305" actId="11529"/>
          <ac:spMkLst>
            <pc:docMk/>
            <pc:sldMk cId="1378206934" sldId="258"/>
            <ac:spMk id="13" creationId="{8E23F795-BB7D-4D0B-BB59-45FC3D71B410}"/>
          </ac:spMkLst>
        </pc:spChg>
        <pc:spChg chg="del">
          <ac:chgData name="Tulio Melibeu" userId="25dc0da913c2a8f0" providerId="LiveId" clId="{AE9DCF30-2B50-40D7-8D27-49B8F978076D}" dt="2021-09-24T19:02:02.885" v="177" actId="478"/>
          <ac:spMkLst>
            <pc:docMk/>
            <pc:sldMk cId="1378206934" sldId="258"/>
            <ac:spMk id="15" creationId="{C6A5DD36-B465-43C8-815A-DA30013BEAB2}"/>
          </ac:spMkLst>
        </pc:spChg>
        <pc:spChg chg="del">
          <ac:chgData name="Tulio Melibeu" userId="25dc0da913c2a8f0" providerId="LiveId" clId="{AE9DCF30-2B50-40D7-8D27-49B8F978076D}" dt="2021-09-24T19:01:59.361" v="175" actId="478"/>
          <ac:spMkLst>
            <pc:docMk/>
            <pc:sldMk cId="1378206934" sldId="258"/>
            <ac:spMk id="20" creationId="{B093CDA1-9F86-46B8-9A60-62EEF9B7DAC3}"/>
          </ac:spMkLst>
        </pc:spChg>
        <pc:spChg chg="del">
          <ac:chgData name="Tulio Melibeu" userId="25dc0da913c2a8f0" providerId="LiveId" clId="{AE9DCF30-2B50-40D7-8D27-49B8F978076D}" dt="2021-09-24T19:01:59.361" v="175" actId="478"/>
          <ac:spMkLst>
            <pc:docMk/>
            <pc:sldMk cId="1378206934" sldId="258"/>
            <ac:spMk id="21" creationId="{62479543-44AD-41B4-A048-6C5BBBF7B713}"/>
          </ac:spMkLst>
        </pc:spChg>
        <pc:spChg chg="del">
          <ac:chgData name="Tulio Melibeu" userId="25dc0da913c2a8f0" providerId="LiveId" clId="{AE9DCF30-2B50-40D7-8D27-49B8F978076D}" dt="2021-09-24T19:01:59.361" v="175" actId="478"/>
          <ac:spMkLst>
            <pc:docMk/>
            <pc:sldMk cId="1378206934" sldId="258"/>
            <ac:spMk id="22" creationId="{FB75A084-FFB2-4A4C-A073-B1FBD3DA18A1}"/>
          </ac:spMkLst>
        </pc:spChg>
        <pc:spChg chg="del">
          <ac:chgData name="Tulio Melibeu" userId="25dc0da913c2a8f0" providerId="LiveId" clId="{AE9DCF30-2B50-40D7-8D27-49B8F978076D}" dt="2021-09-24T19:01:56.587" v="174" actId="478"/>
          <ac:spMkLst>
            <pc:docMk/>
            <pc:sldMk cId="1378206934" sldId="258"/>
            <ac:spMk id="23" creationId="{72332262-52E0-42D3-A301-3BF67E9BE21B}"/>
          </ac:spMkLst>
        </pc:spChg>
        <pc:spChg chg="del">
          <ac:chgData name="Tulio Melibeu" userId="25dc0da913c2a8f0" providerId="LiveId" clId="{AE9DCF30-2B50-40D7-8D27-49B8F978076D}" dt="2021-09-24T19:01:56.587" v="174" actId="478"/>
          <ac:spMkLst>
            <pc:docMk/>
            <pc:sldMk cId="1378206934" sldId="258"/>
            <ac:spMk id="24" creationId="{01DB3953-0E68-43BD-AAE8-31ABDADBD20A}"/>
          </ac:spMkLst>
        </pc:spChg>
        <pc:spChg chg="del">
          <ac:chgData name="Tulio Melibeu" userId="25dc0da913c2a8f0" providerId="LiveId" clId="{AE9DCF30-2B50-40D7-8D27-49B8F978076D}" dt="2021-09-24T19:01:56.587" v="174" actId="478"/>
          <ac:spMkLst>
            <pc:docMk/>
            <pc:sldMk cId="1378206934" sldId="258"/>
            <ac:spMk id="25" creationId="{876A8E5B-0A00-4282-9DFC-5072C3DDE150}"/>
          </ac:spMkLst>
        </pc:spChg>
        <pc:picChg chg="del">
          <ac:chgData name="Tulio Melibeu" userId="25dc0da913c2a8f0" providerId="LiveId" clId="{AE9DCF30-2B50-40D7-8D27-49B8F978076D}" dt="2021-09-24T19:01:59.361" v="175" actId="478"/>
          <ac:picMkLst>
            <pc:docMk/>
            <pc:sldMk cId="1378206934" sldId="258"/>
            <ac:picMk id="3" creationId="{F300C32A-A904-43A8-9118-97884D7E6086}"/>
          </ac:picMkLst>
        </pc:picChg>
        <pc:picChg chg="del">
          <ac:chgData name="Tulio Melibeu" userId="25dc0da913c2a8f0" providerId="LiveId" clId="{AE9DCF30-2B50-40D7-8D27-49B8F978076D}" dt="2021-09-24T19:01:59.361" v="175" actId="478"/>
          <ac:picMkLst>
            <pc:docMk/>
            <pc:sldMk cId="1378206934" sldId="258"/>
            <ac:picMk id="5" creationId="{39DC1A40-2F09-4813-B6E2-135ED467A7B8}"/>
          </ac:picMkLst>
        </pc:picChg>
        <pc:picChg chg="add mod">
          <ac:chgData name="Tulio Melibeu" userId="25dc0da913c2a8f0" providerId="LiveId" clId="{AE9DCF30-2B50-40D7-8D27-49B8F978076D}" dt="2021-09-24T19:07:21.683" v="298" actId="1076"/>
          <ac:picMkLst>
            <pc:docMk/>
            <pc:sldMk cId="1378206934" sldId="258"/>
            <ac:picMk id="7" creationId="{FEB23705-5BCD-4381-8DFD-65B672E8649D}"/>
          </ac:picMkLst>
        </pc:picChg>
        <pc:picChg chg="del">
          <ac:chgData name="Tulio Melibeu" userId="25dc0da913c2a8f0" providerId="LiveId" clId="{AE9DCF30-2B50-40D7-8D27-49B8F978076D}" dt="2021-09-24T19:01:59.361" v="175" actId="478"/>
          <ac:picMkLst>
            <pc:docMk/>
            <pc:sldMk cId="1378206934" sldId="258"/>
            <ac:picMk id="8" creationId="{C72D6754-DF3C-4E65-838E-8DC3538550CE}"/>
          </ac:picMkLst>
        </pc:picChg>
        <pc:picChg chg="add mod">
          <ac:chgData name="Tulio Melibeu" userId="25dc0da913c2a8f0" providerId="LiveId" clId="{AE9DCF30-2B50-40D7-8D27-49B8F978076D}" dt="2021-09-24T19:07:27.026" v="300" actId="1076"/>
          <ac:picMkLst>
            <pc:docMk/>
            <pc:sldMk cId="1378206934" sldId="258"/>
            <ac:picMk id="10" creationId="{84946F2D-63F1-4FD6-8A5C-D3248D987B39}"/>
          </ac:picMkLst>
        </pc:picChg>
        <pc:picChg chg="del">
          <ac:chgData name="Tulio Melibeu" userId="25dc0da913c2a8f0" providerId="LiveId" clId="{AE9DCF30-2B50-40D7-8D27-49B8F978076D}" dt="2021-09-24T19:02:00.626" v="176" actId="478"/>
          <ac:picMkLst>
            <pc:docMk/>
            <pc:sldMk cId="1378206934" sldId="258"/>
            <ac:picMk id="14" creationId="{B13A55FA-4EC7-4901-B878-B8EF3FCA3801}"/>
          </ac:picMkLst>
        </pc:picChg>
        <pc:picChg chg="del">
          <ac:chgData name="Tulio Melibeu" userId="25dc0da913c2a8f0" providerId="LiveId" clId="{AE9DCF30-2B50-40D7-8D27-49B8F978076D}" dt="2021-09-24T19:01:56.587" v="174" actId="478"/>
          <ac:picMkLst>
            <pc:docMk/>
            <pc:sldMk cId="1378206934" sldId="258"/>
            <ac:picMk id="17" creationId="{F3407F71-173C-48CD-8EED-6600A674D3CD}"/>
          </ac:picMkLst>
        </pc:picChg>
        <pc:picChg chg="del">
          <ac:chgData name="Tulio Melibeu" userId="25dc0da913c2a8f0" providerId="LiveId" clId="{AE9DCF30-2B50-40D7-8D27-49B8F978076D}" dt="2021-09-24T19:01:56.587" v="174" actId="478"/>
          <ac:picMkLst>
            <pc:docMk/>
            <pc:sldMk cId="1378206934" sldId="258"/>
            <ac:picMk id="19" creationId="{02450A1A-90DF-49F1-9E1C-D62BBDFED116}"/>
          </ac:picMkLst>
        </pc:picChg>
      </pc:sldChg>
      <pc:sldChg chg="add del">
        <pc:chgData name="Tulio Melibeu" userId="25dc0da913c2a8f0" providerId="LiveId" clId="{AE9DCF30-2B50-40D7-8D27-49B8F978076D}" dt="2021-09-24T18:49:59.908" v="12" actId="47"/>
        <pc:sldMkLst>
          <pc:docMk/>
          <pc:sldMk cId="4169806853" sldId="258"/>
        </pc:sldMkLst>
      </pc:sldChg>
      <pc:sldChg chg="addSp delSp modSp add mod">
        <pc:chgData name="Tulio Melibeu" userId="25dc0da913c2a8f0" providerId="LiveId" clId="{AE9DCF30-2B50-40D7-8D27-49B8F978076D}" dt="2021-09-24T19:11:28.044" v="376" actId="20577"/>
        <pc:sldMkLst>
          <pc:docMk/>
          <pc:sldMk cId="3542678618" sldId="259"/>
        </pc:sldMkLst>
        <pc:spChg chg="mod">
          <ac:chgData name="Tulio Melibeu" userId="25dc0da913c2a8f0" providerId="LiveId" clId="{AE9DCF30-2B50-40D7-8D27-49B8F978076D}" dt="2021-09-24T19:09:40.630" v="317" actId="1076"/>
          <ac:spMkLst>
            <pc:docMk/>
            <pc:sldMk cId="3542678618" sldId="259"/>
            <ac:spMk id="2" creationId="{AD28295F-5E48-443C-A4C7-1ADC6B33B57A}"/>
          </ac:spMkLst>
        </pc:spChg>
        <pc:spChg chg="mod">
          <ac:chgData name="Tulio Melibeu" userId="25dc0da913c2a8f0" providerId="LiveId" clId="{AE9DCF30-2B50-40D7-8D27-49B8F978076D}" dt="2021-09-24T19:11:28.044" v="376" actId="20577"/>
          <ac:spMkLst>
            <pc:docMk/>
            <pc:sldMk cId="3542678618" sldId="259"/>
            <ac:spMk id="4" creationId="{5F94C7F9-E793-422A-B0AA-CDE98370A5DB}"/>
          </ac:spMkLst>
        </pc:spChg>
        <pc:spChg chg="del">
          <ac:chgData name="Tulio Melibeu" userId="25dc0da913c2a8f0" providerId="LiveId" clId="{AE9DCF30-2B50-40D7-8D27-49B8F978076D}" dt="2021-09-24T19:09:43.259" v="320" actId="478"/>
          <ac:spMkLst>
            <pc:docMk/>
            <pc:sldMk cId="3542678618" sldId="259"/>
            <ac:spMk id="13" creationId="{8E23F795-BB7D-4D0B-BB59-45FC3D71B410}"/>
          </ac:spMkLst>
        </pc:spChg>
        <pc:picChg chg="add mod">
          <ac:chgData name="Tulio Melibeu" userId="25dc0da913c2a8f0" providerId="LiveId" clId="{AE9DCF30-2B50-40D7-8D27-49B8F978076D}" dt="2021-09-24T19:11:18.024" v="373" actId="1076"/>
          <ac:picMkLst>
            <pc:docMk/>
            <pc:sldMk cId="3542678618" sldId="259"/>
            <ac:picMk id="5" creationId="{D8E8E655-F9C7-46F6-AE71-0F1894E7AE59}"/>
          </ac:picMkLst>
        </pc:picChg>
        <pc:picChg chg="del">
          <ac:chgData name="Tulio Melibeu" userId="25dc0da913c2a8f0" providerId="LiveId" clId="{AE9DCF30-2B50-40D7-8D27-49B8F978076D}" dt="2021-09-24T19:09:42.573" v="319" actId="478"/>
          <ac:picMkLst>
            <pc:docMk/>
            <pc:sldMk cId="3542678618" sldId="259"/>
            <ac:picMk id="7" creationId="{FEB23705-5BCD-4381-8DFD-65B672E8649D}"/>
          </ac:picMkLst>
        </pc:picChg>
        <pc:picChg chg="del">
          <ac:chgData name="Tulio Melibeu" userId="25dc0da913c2a8f0" providerId="LiveId" clId="{AE9DCF30-2B50-40D7-8D27-49B8F978076D}" dt="2021-09-24T19:09:41.887" v="318" actId="478"/>
          <ac:picMkLst>
            <pc:docMk/>
            <pc:sldMk cId="3542678618" sldId="259"/>
            <ac:picMk id="10" creationId="{84946F2D-63F1-4FD6-8A5C-D3248D987B39}"/>
          </ac:picMkLst>
        </pc:picChg>
      </pc:sldChg>
      <pc:sldChg chg="addSp delSp modSp add mod">
        <pc:chgData name="Tulio Melibeu" userId="25dc0da913c2a8f0" providerId="LiveId" clId="{AE9DCF30-2B50-40D7-8D27-49B8F978076D}" dt="2021-09-24T19:13:39.392" v="457" actId="1076"/>
        <pc:sldMkLst>
          <pc:docMk/>
          <pc:sldMk cId="2324802199" sldId="260"/>
        </pc:sldMkLst>
        <pc:spChg chg="mod">
          <ac:chgData name="Tulio Melibeu" userId="25dc0da913c2a8f0" providerId="LiveId" clId="{AE9DCF30-2B50-40D7-8D27-49B8F978076D}" dt="2021-09-24T19:12:09.045" v="414" actId="14100"/>
          <ac:spMkLst>
            <pc:docMk/>
            <pc:sldMk cId="2324802199" sldId="260"/>
            <ac:spMk id="2" creationId="{AD28295F-5E48-443C-A4C7-1ADC6B33B57A}"/>
          </ac:spMkLst>
        </pc:spChg>
        <pc:spChg chg="mod">
          <ac:chgData name="Tulio Melibeu" userId="25dc0da913c2a8f0" providerId="LiveId" clId="{AE9DCF30-2B50-40D7-8D27-49B8F978076D}" dt="2021-09-24T19:13:31.143" v="453" actId="1076"/>
          <ac:spMkLst>
            <pc:docMk/>
            <pc:sldMk cId="2324802199" sldId="260"/>
            <ac:spMk id="4" creationId="{5F94C7F9-E793-422A-B0AA-CDE98370A5DB}"/>
          </ac:spMkLst>
        </pc:spChg>
        <pc:picChg chg="del">
          <ac:chgData name="Tulio Melibeu" userId="25dc0da913c2a8f0" providerId="LiveId" clId="{AE9DCF30-2B50-40D7-8D27-49B8F978076D}" dt="2021-09-24T19:12:35.304" v="451" actId="478"/>
          <ac:picMkLst>
            <pc:docMk/>
            <pc:sldMk cId="2324802199" sldId="260"/>
            <ac:picMk id="5" creationId="{D8E8E655-F9C7-46F6-AE71-0F1894E7AE59}"/>
          </ac:picMkLst>
        </pc:picChg>
        <pc:picChg chg="add mod">
          <ac:chgData name="Tulio Melibeu" userId="25dc0da913c2a8f0" providerId="LiveId" clId="{AE9DCF30-2B50-40D7-8D27-49B8F978076D}" dt="2021-09-24T19:13:39.392" v="457" actId="1076"/>
          <ac:picMkLst>
            <pc:docMk/>
            <pc:sldMk cId="2324802199" sldId="260"/>
            <ac:picMk id="6" creationId="{2A157D5B-3C9B-41B2-8278-10F5987090B6}"/>
          </ac:picMkLst>
        </pc:picChg>
      </pc:sldChg>
      <pc:sldChg chg="addSp delSp modSp add mod">
        <pc:chgData name="Tulio Melibeu" userId="25dc0da913c2a8f0" providerId="LiveId" clId="{AE9DCF30-2B50-40D7-8D27-49B8F978076D}" dt="2021-09-24T19:22:27.554" v="578" actId="20577"/>
        <pc:sldMkLst>
          <pc:docMk/>
          <pc:sldMk cId="2542957926" sldId="261"/>
        </pc:sldMkLst>
        <pc:spChg chg="mod">
          <ac:chgData name="Tulio Melibeu" userId="25dc0da913c2a8f0" providerId="LiveId" clId="{AE9DCF30-2B50-40D7-8D27-49B8F978076D}" dt="2021-09-24T19:14:20.079" v="469" actId="1076"/>
          <ac:spMkLst>
            <pc:docMk/>
            <pc:sldMk cId="2542957926" sldId="261"/>
            <ac:spMk id="2" creationId="{AD28295F-5E48-443C-A4C7-1ADC6B33B57A}"/>
          </ac:spMkLst>
        </pc:spChg>
        <pc:spChg chg="mod">
          <ac:chgData name="Tulio Melibeu" userId="25dc0da913c2a8f0" providerId="LiveId" clId="{AE9DCF30-2B50-40D7-8D27-49B8F978076D}" dt="2021-09-24T19:22:27.554" v="578" actId="20577"/>
          <ac:spMkLst>
            <pc:docMk/>
            <pc:sldMk cId="2542957926" sldId="261"/>
            <ac:spMk id="4" creationId="{5F94C7F9-E793-422A-B0AA-CDE98370A5DB}"/>
          </ac:spMkLst>
        </pc:spChg>
        <pc:picChg chg="add mod">
          <ac:chgData name="Tulio Melibeu" userId="25dc0da913c2a8f0" providerId="LiveId" clId="{AE9DCF30-2B50-40D7-8D27-49B8F978076D}" dt="2021-09-24T19:18:09.536" v="550" actId="1076"/>
          <ac:picMkLst>
            <pc:docMk/>
            <pc:sldMk cId="2542957926" sldId="261"/>
            <ac:picMk id="5" creationId="{8022ECFB-F93E-4A33-AE3F-58E29C279B93}"/>
          </ac:picMkLst>
        </pc:picChg>
        <pc:picChg chg="del">
          <ac:chgData name="Tulio Melibeu" userId="25dc0da913c2a8f0" providerId="LiveId" clId="{AE9DCF30-2B50-40D7-8D27-49B8F978076D}" dt="2021-09-24T19:14:21.367" v="470" actId="478"/>
          <ac:picMkLst>
            <pc:docMk/>
            <pc:sldMk cId="2542957926" sldId="261"/>
            <ac:picMk id="6" creationId="{2A157D5B-3C9B-41B2-8278-10F5987090B6}"/>
          </ac:picMkLst>
        </pc:picChg>
        <pc:picChg chg="add mod">
          <ac:chgData name="Tulio Melibeu" userId="25dc0da913c2a8f0" providerId="LiveId" clId="{AE9DCF30-2B50-40D7-8D27-49B8F978076D}" dt="2021-09-24T19:21:42.564" v="573" actId="14100"/>
          <ac:picMkLst>
            <pc:docMk/>
            <pc:sldMk cId="2542957926" sldId="261"/>
            <ac:picMk id="8" creationId="{41D18EAD-516B-4554-BE71-5837156399C7}"/>
          </ac:picMkLst>
        </pc:picChg>
        <pc:picChg chg="add mod">
          <ac:chgData name="Tulio Melibeu" userId="25dc0da913c2a8f0" providerId="LiveId" clId="{AE9DCF30-2B50-40D7-8D27-49B8F978076D}" dt="2021-09-24T19:20:01.131" v="563" actId="1076"/>
          <ac:picMkLst>
            <pc:docMk/>
            <pc:sldMk cId="2542957926" sldId="261"/>
            <ac:picMk id="10" creationId="{1291E7DD-ADB7-43C7-9894-F0AEEFAA4142}"/>
          </ac:picMkLst>
        </pc:picChg>
        <pc:picChg chg="add mod">
          <ac:chgData name="Tulio Melibeu" userId="25dc0da913c2a8f0" providerId="LiveId" clId="{AE9DCF30-2B50-40D7-8D27-49B8F978076D}" dt="2021-09-24T19:20:45.132" v="568" actId="1076"/>
          <ac:picMkLst>
            <pc:docMk/>
            <pc:sldMk cId="2542957926" sldId="261"/>
            <ac:picMk id="12" creationId="{8C911053-BC6D-45D0-95ED-C8517341A6D3}"/>
          </ac:picMkLst>
        </pc:picChg>
        <pc:picChg chg="add mod">
          <ac:chgData name="Tulio Melibeu" userId="25dc0da913c2a8f0" providerId="LiveId" clId="{AE9DCF30-2B50-40D7-8D27-49B8F978076D}" dt="2021-09-24T19:21:37.090" v="572" actId="14100"/>
          <ac:picMkLst>
            <pc:docMk/>
            <pc:sldMk cId="2542957926" sldId="261"/>
            <ac:picMk id="14" creationId="{9176C980-3DBD-4FD9-8547-EECB04BF0ED9}"/>
          </ac:picMkLst>
        </pc:picChg>
      </pc:sldChg>
      <pc:sldChg chg="delSp modSp add mod">
        <pc:chgData name="Tulio Melibeu" userId="25dc0da913c2a8f0" providerId="LiveId" clId="{AE9DCF30-2B50-40D7-8D27-49B8F978076D}" dt="2021-09-24T19:25:18.475" v="736" actId="20577"/>
        <pc:sldMkLst>
          <pc:docMk/>
          <pc:sldMk cId="3103292490" sldId="262"/>
        </pc:sldMkLst>
        <pc:spChg chg="mod">
          <ac:chgData name="Tulio Melibeu" userId="25dc0da913c2a8f0" providerId="LiveId" clId="{AE9DCF30-2B50-40D7-8D27-49B8F978076D}" dt="2021-09-24T19:22:51.691" v="603" actId="14100"/>
          <ac:spMkLst>
            <pc:docMk/>
            <pc:sldMk cId="3103292490" sldId="262"/>
            <ac:spMk id="2" creationId="{AD28295F-5E48-443C-A4C7-1ADC6B33B57A}"/>
          </ac:spMkLst>
        </pc:spChg>
        <pc:spChg chg="mod">
          <ac:chgData name="Tulio Melibeu" userId="25dc0da913c2a8f0" providerId="LiveId" clId="{AE9DCF30-2B50-40D7-8D27-49B8F978076D}" dt="2021-09-24T19:25:18.475" v="736" actId="20577"/>
          <ac:spMkLst>
            <pc:docMk/>
            <pc:sldMk cId="3103292490" sldId="262"/>
            <ac:spMk id="4" creationId="{5F94C7F9-E793-422A-B0AA-CDE98370A5DB}"/>
          </ac:spMkLst>
        </pc:spChg>
        <pc:picChg chg="del">
          <ac:chgData name="Tulio Melibeu" userId="25dc0da913c2a8f0" providerId="LiveId" clId="{AE9DCF30-2B50-40D7-8D27-49B8F978076D}" dt="2021-09-24T19:22:41.139" v="580" actId="478"/>
          <ac:picMkLst>
            <pc:docMk/>
            <pc:sldMk cId="3103292490" sldId="262"/>
            <ac:picMk id="5" creationId="{8022ECFB-F93E-4A33-AE3F-58E29C279B93}"/>
          </ac:picMkLst>
        </pc:picChg>
        <pc:picChg chg="del">
          <ac:chgData name="Tulio Melibeu" userId="25dc0da913c2a8f0" providerId="LiveId" clId="{AE9DCF30-2B50-40D7-8D27-49B8F978076D}" dt="2021-09-24T19:22:41.622" v="581" actId="478"/>
          <ac:picMkLst>
            <pc:docMk/>
            <pc:sldMk cId="3103292490" sldId="262"/>
            <ac:picMk id="8" creationId="{41D18EAD-516B-4554-BE71-5837156399C7}"/>
          </ac:picMkLst>
        </pc:picChg>
        <pc:picChg chg="del">
          <ac:chgData name="Tulio Melibeu" userId="25dc0da913c2a8f0" providerId="LiveId" clId="{AE9DCF30-2B50-40D7-8D27-49B8F978076D}" dt="2021-09-24T19:22:42.425" v="582" actId="478"/>
          <ac:picMkLst>
            <pc:docMk/>
            <pc:sldMk cId="3103292490" sldId="262"/>
            <ac:picMk id="10" creationId="{1291E7DD-ADB7-43C7-9894-F0AEEFAA4142}"/>
          </ac:picMkLst>
        </pc:picChg>
        <pc:picChg chg="del">
          <ac:chgData name="Tulio Melibeu" userId="25dc0da913c2a8f0" providerId="LiveId" clId="{AE9DCF30-2B50-40D7-8D27-49B8F978076D}" dt="2021-09-24T19:22:43.711" v="584" actId="478"/>
          <ac:picMkLst>
            <pc:docMk/>
            <pc:sldMk cId="3103292490" sldId="262"/>
            <ac:picMk id="12" creationId="{8C911053-BC6D-45D0-95ED-C8517341A6D3}"/>
          </ac:picMkLst>
        </pc:picChg>
        <pc:picChg chg="del">
          <ac:chgData name="Tulio Melibeu" userId="25dc0da913c2a8f0" providerId="LiveId" clId="{AE9DCF30-2B50-40D7-8D27-49B8F978076D}" dt="2021-09-24T19:22:43.226" v="583" actId="478"/>
          <ac:picMkLst>
            <pc:docMk/>
            <pc:sldMk cId="3103292490" sldId="262"/>
            <ac:picMk id="14" creationId="{9176C980-3DBD-4FD9-8547-EECB04BF0ED9}"/>
          </ac:picMkLst>
        </pc:picChg>
      </pc:sldChg>
    </pc:docChg>
  </pc:docChgLst>
  <pc:docChgLst>
    <pc:chgData name="Tulio Melibeu" userId="25dc0da913c2a8f0" providerId="LiveId" clId="{F7AE495A-7132-4A75-A45F-365181202031}"/>
    <pc:docChg chg="custSel addSld modSld sldOrd">
      <pc:chgData name="Tulio Melibeu" userId="25dc0da913c2a8f0" providerId="LiveId" clId="{F7AE495A-7132-4A75-A45F-365181202031}" dt="2021-09-24T20:04:16.653" v="84" actId="1076"/>
      <pc:docMkLst>
        <pc:docMk/>
      </pc:docMkLst>
      <pc:sldChg chg="addSp delSp modSp add mod">
        <pc:chgData name="Tulio Melibeu" userId="25dc0da913c2a8f0" providerId="LiveId" clId="{F7AE495A-7132-4A75-A45F-365181202031}" dt="2021-09-24T20:00:02.965" v="27" actId="14100"/>
        <pc:sldMkLst>
          <pc:docMk/>
          <pc:sldMk cId="3931954687" sldId="263"/>
        </pc:sldMkLst>
        <pc:spChg chg="mod">
          <ac:chgData name="Tulio Melibeu" userId="25dc0da913c2a8f0" providerId="LiveId" clId="{F7AE495A-7132-4A75-A45F-365181202031}" dt="2021-09-24T19:59:24.858" v="15" actId="20577"/>
          <ac:spMkLst>
            <pc:docMk/>
            <pc:sldMk cId="3931954687" sldId="263"/>
            <ac:spMk id="2" creationId="{AD28295F-5E48-443C-A4C7-1ADC6B33B57A}"/>
          </ac:spMkLst>
        </pc:spChg>
        <pc:spChg chg="del">
          <ac:chgData name="Tulio Melibeu" userId="25dc0da913c2a8f0" providerId="LiveId" clId="{F7AE495A-7132-4A75-A45F-365181202031}" dt="2021-09-24T19:59:33.679" v="16" actId="478"/>
          <ac:spMkLst>
            <pc:docMk/>
            <pc:sldMk cId="3931954687" sldId="263"/>
            <ac:spMk id="4" creationId="{5F94C7F9-E793-422A-B0AA-CDE98370A5DB}"/>
          </ac:spMkLst>
        </pc:spChg>
        <pc:picChg chg="add mod">
          <ac:chgData name="Tulio Melibeu" userId="25dc0da913c2a8f0" providerId="LiveId" clId="{F7AE495A-7132-4A75-A45F-365181202031}" dt="2021-09-24T20:00:02.965" v="27" actId="14100"/>
          <ac:picMkLst>
            <pc:docMk/>
            <pc:sldMk cId="3931954687" sldId="263"/>
            <ac:picMk id="5" creationId="{46B8B2D8-60A9-456B-A87E-0DA0C56ED2BB}"/>
          </ac:picMkLst>
        </pc:picChg>
        <pc:picChg chg="add mod">
          <ac:chgData name="Tulio Melibeu" userId="25dc0da913c2a8f0" providerId="LiveId" clId="{F7AE495A-7132-4A75-A45F-365181202031}" dt="2021-09-24T19:59:58.425" v="25" actId="1076"/>
          <ac:picMkLst>
            <pc:docMk/>
            <pc:sldMk cId="3931954687" sldId="263"/>
            <ac:picMk id="6" creationId="{2F75A3A9-62B7-4D14-A57F-862D02DD8222}"/>
          </ac:picMkLst>
        </pc:picChg>
      </pc:sldChg>
      <pc:sldChg chg="addSp delSp modSp add mod ord">
        <pc:chgData name="Tulio Melibeu" userId="25dc0da913c2a8f0" providerId="LiveId" clId="{F7AE495A-7132-4A75-A45F-365181202031}" dt="2021-09-24T20:02:47.345" v="54"/>
        <pc:sldMkLst>
          <pc:docMk/>
          <pc:sldMk cId="3545185920" sldId="264"/>
        </pc:sldMkLst>
        <pc:spChg chg="del">
          <ac:chgData name="Tulio Melibeu" userId="25dc0da913c2a8f0" providerId="LiveId" clId="{F7AE495A-7132-4A75-A45F-365181202031}" dt="2021-09-24T20:00:38.672" v="31" actId="478"/>
          <ac:spMkLst>
            <pc:docMk/>
            <pc:sldMk cId="3545185920" sldId="264"/>
            <ac:spMk id="2" creationId="{AD28295F-5E48-443C-A4C7-1ADC6B33B57A}"/>
          </ac:spMkLst>
        </pc:spChg>
        <pc:spChg chg="mod">
          <ac:chgData name="Tulio Melibeu" userId="25dc0da913c2a8f0" providerId="LiveId" clId="{F7AE495A-7132-4A75-A45F-365181202031}" dt="2021-09-24T20:02:47.345" v="54"/>
          <ac:spMkLst>
            <pc:docMk/>
            <pc:sldMk cId="3545185920" sldId="264"/>
            <ac:spMk id="4" creationId="{5F94C7F9-E793-422A-B0AA-CDE98370A5DB}"/>
          </ac:spMkLst>
        </pc:spChg>
        <pc:spChg chg="add mod">
          <ac:chgData name="Tulio Melibeu" userId="25dc0da913c2a8f0" providerId="LiveId" clId="{F7AE495A-7132-4A75-A45F-365181202031}" dt="2021-09-24T20:00:46.567" v="32"/>
          <ac:spMkLst>
            <pc:docMk/>
            <pc:sldMk cId="3545185920" sldId="264"/>
            <ac:spMk id="5" creationId="{C60B8599-1F8F-463E-979A-5ECD95451729}"/>
          </ac:spMkLst>
        </pc:spChg>
        <pc:spChg chg="add mod">
          <ac:chgData name="Tulio Melibeu" userId="25dc0da913c2a8f0" providerId="LiveId" clId="{F7AE495A-7132-4A75-A45F-365181202031}" dt="2021-09-24T20:01:05.296" v="47" actId="1076"/>
          <ac:spMkLst>
            <pc:docMk/>
            <pc:sldMk cId="3545185920" sldId="264"/>
            <ac:spMk id="6" creationId="{656AED45-AF86-4FE5-AF97-EC1AECAD9EB7}"/>
          </ac:spMkLst>
        </pc:spChg>
      </pc:sldChg>
      <pc:sldChg chg="modSp add mod">
        <pc:chgData name="Tulio Melibeu" userId="25dc0da913c2a8f0" providerId="LiveId" clId="{F7AE495A-7132-4A75-A45F-365181202031}" dt="2021-09-24T20:04:16.653" v="84" actId="1076"/>
        <pc:sldMkLst>
          <pc:docMk/>
          <pc:sldMk cId="188710034" sldId="265"/>
        </pc:sldMkLst>
        <pc:spChg chg="mod">
          <ac:chgData name="Tulio Melibeu" userId="25dc0da913c2a8f0" providerId="LiveId" clId="{F7AE495A-7132-4A75-A45F-365181202031}" dt="2021-09-24T20:04:16.653" v="84" actId="1076"/>
          <ac:spMkLst>
            <pc:docMk/>
            <pc:sldMk cId="188710034" sldId="265"/>
            <ac:spMk id="4" creationId="{5F94C7F9-E793-422A-B0AA-CDE98370A5DB}"/>
          </ac:spMkLst>
        </pc:spChg>
        <pc:spChg chg="mod">
          <ac:chgData name="Tulio Melibeu" userId="25dc0da913c2a8f0" providerId="LiveId" clId="{F7AE495A-7132-4A75-A45F-365181202031}" dt="2021-09-24T20:03:09.164" v="69" actId="20577"/>
          <ac:spMkLst>
            <pc:docMk/>
            <pc:sldMk cId="188710034" sldId="265"/>
            <ac:spMk id="6" creationId="{656AED45-AF86-4FE5-AF97-EC1AECAD9EB7}"/>
          </ac:spMkLst>
        </pc:spChg>
      </pc:sldChg>
    </pc:docChg>
  </pc:docChgLst>
  <pc:docChgLst>
    <pc:chgData name="Tulio Melibeu" userId="25dc0da913c2a8f0" providerId="LiveId" clId="{CD2DCA0D-D9B7-4E09-B89D-79B520F98AC8}"/>
    <pc:docChg chg="custSel addSld modSld sldOrd">
      <pc:chgData name="Tulio Melibeu" userId="25dc0da913c2a8f0" providerId="LiveId" clId="{CD2DCA0D-D9B7-4E09-B89D-79B520F98AC8}" dt="2022-05-16T18:19:28.492" v="1728" actId="1076"/>
      <pc:docMkLst>
        <pc:docMk/>
      </pc:docMkLst>
      <pc:sldChg chg="addSp delSp modSp mod">
        <pc:chgData name="Tulio Melibeu" userId="25dc0da913c2a8f0" providerId="LiveId" clId="{CD2DCA0D-D9B7-4E09-B89D-79B520F98AC8}" dt="2022-05-15T00:24:50.256" v="1720" actId="20577"/>
        <pc:sldMkLst>
          <pc:docMk/>
          <pc:sldMk cId="1196850088" sldId="257"/>
        </pc:sldMkLst>
        <pc:spChg chg="add mod">
          <ac:chgData name="Tulio Melibeu" userId="25dc0da913c2a8f0" providerId="LiveId" clId="{CD2DCA0D-D9B7-4E09-B89D-79B520F98AC8}" dt="2022-05-15T00:18:46.727" v="1538" actId="1076"/>
          <ac:spMkLst>
            <pc:docMk/>
            <pc:sldMk cId="1196850088" sldId="257"/>
            <ac:spMk id="9" creationId="{0F4A88CA-8CAF-775F-2728-63140E6A7D52}"/>
          </ac:spMkLst>
        </pc:spChg>
        <pc:spChg chg="mod">
          <ac:chgData name="Tulio Melibeu" userId="25dc0da913c2a8f0" providerId="LiveId" clId="{CD2DCA0D-D9B7-4E09-B89D-79B520F98AC8}" dt="2022-05-15T00:17:29.667" v="1525" actId="1076"/>
          <ac:spMkLst>
            <pc:docMk/>
            <pc:sldMk cId="1196850088" sldId="257"/>
            <ac:spMk id="15" creationId="{C6A5DD36-B465-43C8-815A-DA30013BEAB2}"/>
          </ac:spMkLst>
        </pc:spChg>
        <pc:spChg chg="add mod">
          <ac:chgData name="Tulio Melibeu" userId="25dc0da913c2a8f0" providerId="LiveId" clId="{CD2DCA0D-D9B7-4E09-B89D-79B520F98AC8}" dt="2022-05-15T00:18:25.146" v="1534" actId="20577"/>
          <ac:spMkLst>
            <pc:docMk/>
            <pc:sldMk cId="1196850088" sldId="257"/>
            <ac:spMk id="18" creationId="{898A800F-BE7E-BAEB-1C4E-538B61E6D78A}"/>
          </ac:spMkLst>
        </pc:spChg>
        <pc:spChg chg="mod">
          <ac:chgData name="Tulio Melibeu" userId="25dc0da913c2a8f0" providerId="LiveId" clId="{CD2DCA0D-D9B7-4E09-B89D-79B520F98AC8}" dt="2022-05-11T20:52:46.414" v="193" actId="1076"/>
          <ac:spMkLst>
            <pc:docMk/>
            <pc:sldMk cId="1196850088" sldId="257"/>
            <ac:spMk id="20" creationId="{B093CDA1-9F86-46B8-9A60-62EEF9B7DAC3}"/>
          </ac:spMkLst>
        </pc:spChg>
        <pc:spChg chg="mod">
          <ac:chgData name="Tulio Melibeu" userId="25dc0da913c2a8f0" providerId="LiveId" clId="{CD2DCA0D-D9B7-4E09-B89D-79B520F98AC8}" dt="2022-05-11T20:52:46.414" v="193" actId="1076"/>
          <ac:spMkLst>
            <pc:docMk/>
            <pc:sldMk cId="1196850088" sldId="257"/>
            <ac:spMk id="21" creationId="{62479543-44AD-41B4-A048-6C5BBBF7B713}"/>
          </ac:spMkLst>
        </pc:spChg>
        <pc:spChg chg="mod">
          <ac:chgData name="Tulio Melibeu" userId="25dc0da913c2a8f0" providerId="LiveId" clId="{CD2DCA0D-D9B7-4E09-B89D-79B520F98AC8}" dt="2022-05-15T00:17:34.212" v="1526" actId="1076"/>
          <ac:spMkLst>
            <pc:docMk/>
            <pc:sldMk cId="1196850088" sldId="257"/>
            <ac:spMk id="22" creationId="{FB75A084-FFB2-4A4C-A073-B1FBD3DA18A1}"/>
          </ac:spMkLst>
        </pc:spChg>
        <pc:spChg chg="mod">
          <ac:chgData name="Tulio Melibeu" userId="25dc0da913c2a8f0" providerId="LiveId" clId="{CD2DCA0D-D9B7-4E09-B89D-79B520F98AC8}" dt="2022-05-11T20:54:19.485" v="196" actId="1076"/>
          <ac:spMkLst>
            <pc:docMk/>
            <pc:sldMk cId="1196850088" sldId="257"/>
            <ac:spMk id="23" creationId="{72332262-52E0-42D3-A301-3BF67E9BE21B}"/>
          </ac:spMkLst>
        </pc:spChg>
        <pc:spChg chg="mod">
          <ac:chgData name="Tulio Melibeu" userId="25dc0da913c2a8f0" providerId="LiveId" clId="{CD2DCA0D-D9B7-4E09-B89D-79B520F98AC8}" dt="2022-05-15T00:17:46.312" v="1527" actId="1076"/>
          <ac:spMkLst>
            <pc:docMk/>
            <pc:sldMk cId="1196850088" sldId="257"/>
            <ac:spMk id="24" creationId="{01DB3953-0E68-43BD-AAE8-31ABDADBD20A}"/>
          </ac:spMkLst>
        </pc:spChg>
        <pc:spChg chg="mod">
          <ac:chgData name="Tulio Melibeu" userId="25dc0da913c2a8f0" providerId="LiveId" clId="{CD2DCA0D-D9B7-4E09-B89D-79B520F98AC8}" dt="2022-05-11T20:54:10.058" v="195" actId="1076"/>
          <ac:spMkLst>
            <pc:docMk/>
            <pc:sldMk cId="1196850088" sldId="257"/>
            <ac:spMk id="25" creationId="{876A8E5B-0A00-4282-9DFC-5072C3DDE150}"/>
          </ac:spMkLst>
        </pc:spChg>
        <pc:spChg chg="add mod">
          <ac:chgData name="Tulio Melibeu" userId="25dc0da913c2a8f0" providerId="LiveId" clId="{CD2DCA0D-D9B7-4E09-B89D-79B520F98AC8}" dt="2022-05-15T00:17:52.273" v="1528" actId="1076"/>
          <ac:spMkLst>
            <pc:docMk/>
            <pc:sldMk cId="1196850088" sldId="257"/>
            <ac:spMk id="26" creationId="{13009808-8C39-A58C-D1FC-95D9EB9BC180}"/>
          </ac:spMkLst>
        </pc:spChg>
        <pc:spChg chg="add mod">
          <ac:chgData name="Tulio Melibeu" userId="25dc0da913c2a8f0" providerId="LiveId" clId="{CD2DCA0D-D9B7-4E09-B89D-79B520F98AC8}" dt="2022-05-15T00:17:08.538" v="1522" actId="1076"/>
          <ac:spMkLst>
            <pc:docMk/>
            <pc:sldMk cId="1196850088" sldId="257"/>
            <ac:spMk id="27" creationId="{F7FC8FA0-4163-DE3F-ADC3-13368D4D24C3}"/>
          </ac:spMkLst>
        </pc:spChg>
        <pc:spChg chg="add mod">
          <ac:chgData name="Tulio Melibeu" userId="25dc0da913c2a8f0" providerId="LiveId" clId="{CD2DCA0D-D9B7-4E09-B89D-79B520F98AC8}" dt="2022-05-15T00:18:58.239" v="1542" actId="20577"/>
          <ac:spMkLst>
            <pc:docMk/>
            <pc:sldMk cId="1196850088" sldId="257"/>
            <ac:spMk id="28" creationId="{290FBFAF-D033-8DC2-49E9-D39F1BE6C35A}"/>
          </ac:spMkLst>
        </pc:spChg>
        <pc:spChg chg="add mod">
          <ac:chgData name="Tulio Melibeu" userId="25dc0da913c2a8f0" providerId="LiveId" clId="{CD2DCA0D-D9B7-4E09-B89D-79B520F98AC8}" dt="2022-05-15T00:19:41.231" v="1550" actId="20577"/>
          <ac:spMkLst>
            <pc:docMk/>
            <pc:sldMk cId="1196850088" sldId="257"/>
            <ac:spMk id="29" creationId="{75AD1886-E5AF-CAD2-C442-785CD9E241B4}"/>
          </ac:spMkLst>
        </pc:spChg>
        <pc:spChg chg="add mod">
          <ac:chgData name="Tulio Melibeu" userId="25dc0da913c2a8f0" providerId="LiveId" clId="{CD2DCA0D-D9B7-4E09-B89D-79B520F98AC8}" dt="2022-05-15T00:19:58.376" v="1554" actId="1076"/>
          <ac:spMkLst>
            <pc:docMk/>
            <pc:sldMk cId="1196850088" sldId="257"/>
            <ac:spMk id="30" creationId="{64EF002D-54D6-C46C-D6B8-1F88C1926253}"/>
          </ac:spMkLst>
        </pc:spChg>
        <pc:spChg chg="add mod">
          <ac:chgData name="Tulio Melibeu" userId="25dc0da913c2a8f0" providerId="LiveId" clId="{CD2DCA0D-D9B7-4E09-B89D-79B520F98AC8}" dt="2022-05-15T00:24:46.300" v="1719" actId="20577"/>
          <ac:spMkLst>
            <pc:docMk/>
            <pc:sldMk cId="1196850088" sldId="257"/>
            <ac:spMk id="31" creationId="{537ED416-CE1C-E10B-CD53-5DDC15CC04CA}"/>
          </ac:spMkLst>
        </pc:spChg>
        <pc:spChg chg="add mod">
          <ac:chgData name="Tulio Melibeu" userId="25dc0da913c2a8f0" providerId="LiveId" clId="{CD2DCA0D-D9B7-4E09-B89D-79B520F98AC8}" dt="2022-05-15T00:24:50.256" v="1720" actId="20577"/>
          <ac:spMkLst>
            <pc:docMk/>
            <pc:sldMk cId="1196850088" sldId="257"/>
            <ac:spMk id="32" creationId="{D61BDDD5-59F5-C9BD-CA85-1118085B0099}"/>
          </ac:spMkLst>
        </pc:spChg>
        <pc:picChg chg="mod">
          <ac:chgData name="Tulio Melibeu" userId="25dc0da913c2a8f0" providerId="LiveId" clId="{CD2DCA0D-D9B7-4E09-B89D-79B520F98AC8}" dt="2022-05-15T00:19:14.635" v="1544" actId="14100"/>
          <ac:picMkLst>
            <pc:docMk/>
            <pc:sldMk cId="1196850088" sldId="257"/>
            <ac:picMk id="3" creationId="{F300C32A-A904-43A8-9118-97884D7E6086}"/>
          </ac:picMkLst>
        </pc:picChg>
        <pc:picChg chg="add mod">
          <ac:chgData name="Tulio Melibeu" userId="25dc0da913c2a8f0" providerId="LiveId" clId="{CD2DCA0D-D9B7-4E09-B89D-79B520F98AC8}" dt="2022-05-15T00:13:00.258" v="1504" actId="1076"/>
          <ac:picMkLst>
            <pc:docMk/>
            <pc:sldMk cId="1196850088" sldId="257"/>
            <ac:picMk id="4" creationId="{AA5A7FAC-13DE-42FA-86CC-842B1775FC65}"/>
          </ac:picMkLst>
        </pc:picChg>
        <pc:picChg chg="del mod">
          <ac:chgData name="Tulio Melibeu" userId="25dc0da913c2a8f0" providerId="LiveId" clId="{CD2DCA0D-D9B7-4E09-B89D-79B520F98AC8}" dt="2022-05-15T00:12:23.709" v="1473" actId="478"/>
          <ac:picMkLst>
            <pc:docMk/>
            <pc:sldMk cId="1196850088" sldId="257"/>
            <ac:picMk id="5" creationId="{39DC1A40-2F09-4813-B6E2-135ED467A7B8}"/>
          </ac:picMkLst>
        </pc:picChg>
        <pc:picChg chg="add mod">
          <ac:chgData name="Tulio Melibeu" userId="25dc0da913c2a8f0" providerId="LiveId" clId="{CD2DCA0D-D9B7-4E09-B89D-79B520F98AC8}" dt="2022-05-15T00:17:12.361" v="1523" actId="1076"/>
          <ac:picMkLst>
            <pc:docMk/>
            <pc:sldMk cId="1196850088" sldId="257"/>
            <ac:picMk id="7" creationId="{34F9CC13-15A2-C917-A2A0-80FE85933783}"/>
          </ac:picMkLst>
        </pc:picChg>
        <pc:picChg chg="del mod">
          <ac:chgData name="Tulio Melibeu" userId="25dc0da913c2a8f0" providerId="LiveId" clId="{CD2DCA0D-D9B7-4E09-B89D-79B520F98AC8}" dt="2022-05-15T00:16:32.463" v="1505" actId="478"/>
          <ac:picMkLst>
            <pc:docMk/>
            <pc:sldMk cId="1196850088" sldId="257"/>
            <ac:picMk id="8" creationId="{C72D6754-DF3C-4E65-838E-8DC3538550CE}"/>
          </ac:picMkLst>
        </pc:picChg>
        <pc:picChg chg="mod">
          <ac:chgData name="Tulio Melibeu" userId="25dc0da913c2a8f0" providerId="LiveId" clId="{CD2DCA0D-D9B7-4E09-B89D-79B520F98AC8}" dt="2022-05-15T00:17:25.705" v="1524" actId="1076"/>
          <ac:picMkLst>
            <pc:docMk/>
            <pc:sldMk cId="1196850088" sldId="257"/>
            <ac:picMk id="14" creationId="{B13A55FA-4EC7-4901-B878-B8EF3FCA3801}"/>
          </ac:picMkLst>
        </pc:picChg>
        <pc:picChg chg="mod">
          <ac:chgData name="Tulio Melibeu" userId="25dc0da913c2a8f0" providerId="LiveId" clId="{CD2DCA0D-D9B7-4E09-B89D-79B520F98AC8}" dt="2022-05-11T20:49:53.733" v="107" actId="1076"/>
          <ac:picMkLst>
            <pc:docMk/>
            <pc:sldMk cId="1196850088" sldId="257"/>
            <ac:picMk id="17" creationId="{F3407F71-173C-48CD-8EED-6600A674D3CD}"/>
          </ac:picMkLst>
        </pc:picChg>
        <pc:picChg chg="mod">
          <ac:chgData name="Tulio Melibeu" userId="25dc0da913c2a8f0" providerId="LiveId" clId="{CD2DCA0D-D9B7-4E09-B89D-79B520F98AC8}" dt="2022-05-11T20:49:53.733" v="107" actId="1076"/>
          <ac:picMkLst>
            <pc:docMk/>
            <pc:sldMk cId="1196850088" sldId="257"/>
            <ac:picMk id="19" creationId="{02450A1A-90DF-49F1-9E1C-D62BBDFED116}"/>
          </ac:picMkLst>
        </pc:picChg>
        <pc:picChg chg="add del mod">
          <ac:chgData name="Tulio Melibeu" userId="25dc0da913c2a8f0" providerId="LiveId" clId="{CD2DCA0D-D9B7-4E09-B89D-79B520F98AC8}" dt="2022-05-11T20:50:52.580" v="117" actId="478"/>
          <ac:picMkLst>
            <pc:docMk/>
            <pc:sldMk cId="1196850088" sldId="257"/>
            <ac:picMk id="1026" creationId="{18C0516F-3BA4-8890-FE24-F63A7BD3B49E}"/>
          </ac:picMkLst>
        </pc:picChg>
        <pc:picChg chg="add mod">
          <ac:chgData name="Tulio Melibeu" userId="25dc0da913c2a8f0" providerId="LiveId" clId="{CD2DCA0D-D9B7-4E09-B89D-79B520F98AC8}" dt="2022-05-15T00:18:16.244" v="1529" actId="1076"/>
          <ac:picMkLst>
            <pc:docMk/>
            <pc:sldMk cId="1196850088" sldId="257"/>
            <ac:picMk id="1028" creationId="{E4FB3A4C-A411-BEE2-9E71-882C6655B60C}"/>
          </ac:picMkLst>
        </pc:picChg>
        <pc:picChg chg="add del">
          <ac:chgData name="Tulio Melibeu" userId="25dc0da913c2a8f0" providerId="LiveId" clId="{CD2DCA0D-D9B7-4E09-B89D-79B520F98AC8}" dt="2022-05-11T20:51:20.428" v="125"/>
          <ac:picMkLst>
            <pc:docMk/>
            <pc:sldMk cId="1196850088" sldId="257"/>
            <ac:picMk id="1030" creationId="{255A77DB-D547-65F7-D415-B1AC1E9BD696}"/>
          </ac:picMkLst>
        </pc:picChg>
      </pc:sldChg>
      <pc:sldChg chg="addSp modSp mod">
        <pc:chgData name="Tulio Melibeu" userId="25dc0da913c2a8f0" providerId="LiveId" clId="{CD2DCA0D-D9B7-4E09-B89D-79B520F98AC8}" dt="2022-05-16T18:19:28.492" v="1728" actId="1076"/>
        <pc:sldMkLst>
          <pc:docMk/>
          <pc:sldMk cId="1378206934" sldId="258"/>
        </pc:sldMkLst>
        <pc:spChg chg="mod">
          <ac:chgData name="Tulio Melibeu" userId="25dc0da913c2a8f0" providerId="LiveId" clId="{CD2DCA0D-D9B7-4E09-B89D-79B520F98AC8}" dt="2022-05-16T18:19:28.492" v="1728" actId="1076"/>
          <ac:spMkLst>
            <pc:docMk/>
            <pc:sldMk cId="1378206934" sldId="258"/>
            <ac:spMk id="2" creationId="{AD28295F-5E48-443C-A4C7-1ADC6B33B57A}"/>
          </ac:spMkLst>
        </pc:spChg>
        <pc:spChg chg="mod">
          <ac:chgData name="Tulio Melibeu" userId="25dc0da913c2a8f0" providerId="LiveId" clId="{CD2DCA0D-D9B7-4E09-B89D-79B520F98AC8}" dt="2022-05-15T00:22:12.730" v="1637" actId="1076"/>
          <ac:spMkLst>
            <pc:docMk/>
            <pc:sldMk cId="1378206934" sldId="258"/>
            <ac:spMk id="4" creationId="{5F94C7F9-E793-422A-B0AA-CDE98370A5DB}"/>
          </ac:spMkLst>
        </pc:spChg>
        <pc:spChg chg="add mod">
          <ac:chgData name="Tulio Melibeu" userId="25dc0da913c2a8f0" providerId="LiveId" clId="{CD2DCA0D-D9B7-4E09-B89D-79B520F98AC8}" dt="2022-05-15T00:21:32.969" v="1588" actId="20577"/>
          <ac:spMkLst>
            <pc:docMk/>
            <pc:sldMk cId="1378206934" sldId="258"/>
            <ac:spMk id="7" creationId="{732A5320-328B-F597-3C1B-9EFEFEECDD63}"/>
          </ac:spMkLst>
        </pc:spChg>
        <pc:spChg chg="mod">
          <ac:chgData name="Tulio Melibeu" userId="25dc0da913c2a8f0" providerId="LiveId" clId="{CD2DCA0D-D9B7-4E09-B89D-79B520F98AC8}" dt="2022-05-15T00:21:45.349" v="1591" actId="1076"/>
          <ac:spMkLst>
            <pc:docMk/>
            <pc:sldMk cId="1378206934" sldId="258"/>
            <ac:spMk id="13" creationId="{8E23F795-BB7D-4D0B-BB59-45FC3D71B410}"/>
          </ac:spMkLst>
        </pc:spChg>
        <pc:picChg chg="mod">
          <ac:chgData name="Tulio Melibeu" userId="25dc0da913c2a8f0" providerId="LiveId" clId="{CD2DCA0D-D9B7-4E09-B89D-79B520F98AC8}" dt="2022-05-15T00:22:22.891" v="1639" actId="14100"/>
          <ac:picMkLst>
            <pc:docMk/>
            <pc:sldMk cId="1378206934" sldId="258"/>
            <ac:picMk id="5" creationId="{61C8956D-5AFF-402B-8A4A-8E8FD2E64AF5}"/>
          </ac:picMkLst>
        </pc:picChg>
      </pc:sldChg>
      <pc:sldChg chg="modSp mod">
        <pc:chgData name="Tulio Melibeu" userId="25dc0da913c2a8f0" providerId="LiveId" clId="{CD2DCA0D-D9B7-4E09-B89D-79B520F98AC8}" dt="2022-05-15T00:22:51.758" v="1651" actId="1076"/>
        <pc:sldMkLst>
          <pc:docMk/>
          <pc:sldMk cId="3542678618" sldId="259"/>
        </pc:sldMkLst>
        <pc:spChg chg="mod">
          <ac:chgData name="Tulio Melibeu" userId="25dc0da913c2a8f0" providerId="LiveId" clId="{CD2DCA0D-D9B7-4E09-B89D-79B520F98AC8}" dt="2022-05-15T00:22:51.758" v="1651" actId="1076"/>
          <ac:spMkLst>
            <pc:docMk/>
            <pc:sldMk cId="3542678618" sldId="259"/>
            <ac:spMk id="2" creationId="{AD28295F-5E48-443C-A4C7-1ADC6B33B57A}"/>
          </ac:spMkLst>
        </pc:spChg>
        <pc:spChg chg="mod">
          <ac:chgData name="Tulio Melibeu" userId="25dc0da913c2a8f0" providerId="LiveId" clId="{CD2DCA0D-D9B7-4E09-B89D-79B520F98AC8}" dt="2022-05-01T20:27:46.003" v="99" actId="1076"/>
          <ac:spMkLst>
            <pc:docMk/>
            <pc:sldMk cId="3542678618" sldId="259"/>
            <ac:spMk id="4" creationId="{5F94C7F9-E793-422A-B0AA-CDE98370A5DB}"/>
          </ac:spMkLst>
        </pc:spChg>
        <pc:picChg chg="mod">
          <ac:chgData name="Tulio Melibeu" userId="25dc0da913c2a8f0" providerId="LiveId" clId="{CD2DCA0D-D9B7-4E09-B89D-79B520F98AC8}" dt="2022-05-01T20:27:47.317" v="100" actId="1076"/>
          <ac:picMkLst>
            <pc:docMk/>
            <pc:sldMk cId="3542678618" sldId="259"/>
            <ac:picMk id="5" creationId="{D8E8E655-F9C7-46F6-AE71-0F1894E7AE59}"/>
          </ac:picMkLst>
        </pc:picChg>
      </pc:sldChg>
      <pc:sldChg chg="addSp delSp modSp mod">
        <pc:chgData name="Tulio Melibeu" userId="25dc0da913c2a8f0" providerId="LiveId" clId="{CD2DCA0D-D9B7-4E09-B89D-79B520F98AC8}" dt="2022-05-15T00:34:30.366" v="1727" actId="14100"/>
        <pc:sldMkLst>
          <pc:docMk/>
          <pc:sldMk cId="2324802199" sldId="260"/>
        </pc:sldMkLst>
        <pc:spChg chg="mod">
          <ac:chgData name="Tulio Melibeu" userId="25dc0da913c2a8f0" providerId="LiveId" clId="{CD2DCA0D-D9B7-4E09-B89D-79B520F98AC8}" dt="2022-05-15T00:22:57.020" v="1652" actId="1076"/>
          <ac:spMkLst>
            <pc:docMk/>
            <pc:sldMk cId="2324802199" sldId="260"/>
            <ac:spMk id="2" creationId="{AD28295F-5E48-443C-A4C7-1ADC6B33B57A}"/>
          </ac:spMkLst>
        </pc:spChg>
        <pc:spChg chg="mod">
          <ac:chgData name="Tulio Melibeu" userId="25dc0da913c2a8f0" providerId="LiveId" clId="{CD2DCA0D-D9B7-4E09-B89D-79B520F98AC8}" dt="2022-05-15T00:23:03.432" v="1655" actId="20577"/>
          <ac:spMkLst>
            <pc:docMk/>
            <pc:sldMk cId="2324802199" sldId="260"/>
            <ac:spMk id="4" creationId="{5F94C7F9-E793-422A-B0AA-CDE98370A5DB}"/>
          </ac:spMkLst>
        </pc:spChg>
        <pc:picChg chg="add mod">
          <ac:chgData name="Tulio Melibeu" userId="25dc0da913c2a8f0" providerId="LiveId" clId="{CD2DCA0D-D9B7-4E09-B89D-79B520F98AC8}" dt="2022-05-01T20:25:39.123" v="93" actId="1076"/>
          <ac:picMkLst>
            <pc:docMk/>
            <pc:sldMk cId="2324802199" sldId="260"/>
            <ac:picMk id="5" creationId="{C03A5B6F-37BD-954F-E768-3D02758E7CBF}"/>
          </ac:picMkLst>
        </pc:picChg>
        <pc:picChg chg="del">
          <ac:chgData name="Tulio Melibeu" userId="25dc0da913c2a8f0" providerId="LiveId" clId="{CD2DCA0D-D9B7-4E09-B89D-79B520F98AC8}" dt="2022-05-01T20:16:53.890" v="62" actId="478"/>
          <ac:picMkLst>
            <pc:docMk/>
            <pc:sldMk cId="2324802199" sldId="260"/>
            <ac:picMk id="6" creationId="{2A157D5B-3C9B-41B2-8278-10F5987090B6}"/>
          </ac:picMkLst>
        </pc:picChg>
        <pc:picChg chg="add mod">
          <ac:chgData name="Tulio Melibeu" userId="25dc0da913c2a8f0" providerId="LiveId" clId="{CD2DCA0D-D9B7-4E09-B89D-79B520F98AC8}" dt="2022-05-15T00:34:30.366" v="1727" actId="14100"/>
          <ac:picMkLst>
            <pc:docMk/>
            <pc:sldMk cId="2324802199" sldId="260"/>
            <ac:picMk id="6" creationId="{38EEFFA1-5F4C-E121-D22E-8637A9EC0DA2}"/>
          </ac:picMkLst>
        </pc:picChg>
        <pc:picChg chg="add mod">
          <ac:chgData name="Tulio Melibeu" userId="25dc0da913c2a8f0" providerId="LiveId" clId="{CD2DCA0D-D9B7-4E09-B89D-79B520F98AC8}" dt="2022-05-01T20:25:38.209" v="92" actId="1076"/>
          <ac:picMkLst>
            <pc:docMk/>
            <pc:sldMk cId="2324802199" sldId="260"/>
            <ac:picMk id="8" creationId="{C8F2CE9B-ED9D-3771-B965-71D7C076157B}"/>
          </ac:picMkLst>
        </pc:picChg>
        <pc:picChg chg="add mod">
          <ac:chgData name="Tulio Melibeu" userId="25dc0da913c2a8f0" providerId="LiveId" clId="{CD2DCA0D-D9B7-4E09-B89D-79B520F98AC8}" dt="2022-05-01T20:25:40.316" v="94" actId="1076"/>
          <ac:picMkLst>
            <pc:docMk/>
            <pc:sldMk cId="2324802199" sldId="260"/>
            <ac:picMk id="10" creationId="{558C211E-55C7-6535-123B-202EDA984A53}"/>
          </ac:picMkLst>
        </pc:picChg>
        <pc:picChg chg="add del mod">
          <ac:chgData name="Tulio Melibeu" userId="25dc0da913c2a8f0" providerId="LiveId" clId="{CD2DCA0D-D9B7-4E09-B89D-79B520F98AC8}" dt="2022-05-15T00:32:18.061" v="1721" actId="478"/>
          <ac:picMkLst>
            <pc:docMk/>
            <pc:sldMk cId="2324802199" sldId="260"/>
            <ac:picMk id="12" creationId="{E36435B1-B919-25F9-E414-CA2AB340A8A9}"/>
          </ac:picMkLst>
        </pc:picChg>
        <pc:picChg chg="add mod">
          <ac:chgData name="Tulio Melibeu" userId="25dc0da913c2a8f0" providerId="LiveId" clId="{CD2DCA0D-D9B7-4E09-B89D-79B520F98AC8}" dt="2022-05-01T20:26:57.779" v="97" actId="1076"/>
          <ac:picMkLst>
            <pc:docMk/>
            <pc:sldMk cId="2324802199" sldId="260"/>
            <ac:picMk id="14" creationId="{CCE5377F-32ED-4CF1-990A-B6EDE909BEE7}"/>
          </ac:picMkLst>
        </pc:picChg>
        <pc:picChg chg="add mod">
          <ac:chgData name="Tulio Melibeu" userId="25dc0da913c2a8f0" providerId="LiveId" clId="{CD2DCA0D-D9B7-4E09-B89D-79B520F98AC8}" dt="2022-05-01T20:26:59.359" v="98" actId="1076"/>
          <ac:picMkLst>
            <pc:docMk/>
            <pc:sldMk cId="2324802199" sldId="260"/>
            <ac:picMk id="16" creationId="{B0B0228D-69A9-4A5D-2EAE-CC918B712648}"/>
          </ac:picMkLst>
        </pc:picChg>
      </pc:sldChg>
      <pc:sldChg chg="modSp mod">
        <pc:chgData name="Tulio Melibeu" userId="25dc0da913c2a8f0" providerId="LiveId" clId="{CD2DCA0D-D9B7-4E09-B89D-79B520F98AC8}" dt="2022-05-15T00:23:12.721" v="1656" actId="1076"/>
        <pc:sldMkLst>
          <pc:docMk/>
          <pc:sldMk cId="2542957926" sldId="261"/>
        </pc:sldMkLst>
        <pc:spChg chg="mod">
          <ac:chgData name="Tulio Melibeu" userId="25dc0da913c2a8f0" providerId="LiveId" clId="{CD2DCA0D-D9B7-4E09-B89D-79B520F98AC8}" dt="2022-05-15T00:23:12.721" v="1656" actId="1076"/>
          <ac:spMkLst>
            <pc:docMk/>
            <pc:sldMk cId="2542957926" sldId="261"/>
            <ac:spMk id="2" creationId="{AD28295F-5E48-443C-A4C7-1ADC6B33B57A}"/>
          </ac:spMkLst>
        </pc:spChg>
      </pc:sldChg>
      <pc:sldChg chg="modSp mod">
        <pc:chgData name="Tulio Melibeu" userId="25dc0da913c2a8f0" providerId="LiveId" clId="{CD2DCA0D-D9B7-4E09-B89D-79B520F98AC8}" dt="2022-05-15T00:23:59.355" v="1718" actId="14100"/>
        <pc:sldMkLst>
          <pc:docMk/>
          <pc:sldMk cId="3103292490" sldId="262"/>
        </pc:sldMkLst>
        <pc:spChg chg="mod">
          <ac:chgData name="Tulio Melibeu" userId="25dc0da913c2a8f0" providerId="LiveId" clId="{CD2DCA0D-D9B7-4E09-B89D-79B520F98AC8}" dt="2022-05-15T00:23:59.355" v="1718" actId="14100"/>
          <ac:spMkLst>
            <pc:docMk/>
            <pc:sldMk cId="3103292490" sldId="262"/>
            <ac:spMk id="4" creationId="{5F94C7F9-E793-422A-B0AA-CDE98370A5DB}"/>
          </ac:spMkLst>
        </pc:spChg>
      </pc:sldChg>
      <pc:sldChg chg="addSp modSp add mod ord">
        <pc:chgData name="Tulio Melibeu" userId="25dc0da913c2a8f0" providerId="LiveId" clId="{CD2DCA0D-D9B7-4E09-B89D-79B520F98AC8}" dt="2022-05-11T21:01:51.458" v="449" actId="1076"/>
        <pc:sldMkLst>
          <pc:docMk/>
          <pc:sldMk cId="3197845286" sldId="266"/>
        </pc:sldMkLst>
        <pc:spChg chg="mod">
          <ac:chgData name="Tulio Melibeu" userId="25dc0da913c2a8f0" providerId="LiveId" clId="{CD2DCA0D-D9B7-4E09-B89D-79B520F98AC8}" dt="2022-05-11T21:00:09.392" v="285" actId="1076"/>
          <ac:spMkLst>
            <pc:docMk/>
            <pc:sldMk cId="3197845286" sldId="266"/>
            <ac:spMk id="2" creationId="{AD28295F-5E48-443C-A4C7-1ADC6B33B57A}"/>
          </ac:spMkLst>
        </pc:spChg>
        <pc:spChg chg="mod">
          <ac:chgData name="Tulio Melibeu" userId="25dc0da913c2a8f0" providerId="LiveId" clId="{CD2DCA0D-D9B7-4E09-B89D-79B520F98AC8}" dt="2022-05-11T21:01:22.820" v="444" actId="20577"/>
          <ac:spMkLst>
            <pc:docMk/>
            <pc:sldMk cId="3197845286" sldId="266"/>
            <ac:spMk id="4" creationId="{5F94C7F9-E793-422A-B0AA-CDE98370A5DB}"/>
          </ac:spMkLst>
        </pc:spChg>
        <pc:picChg chg="add mod">
          <ac:chgData name="Tulio Melibeu" userId="25dc0da913c2a8f0" providerId="LiveId" clId="{CD2DCA0D-D9B7-4E09-B89D-79B520F98AC8}" dt="2022-05-11T21:01:51.458" v="449" actId="1076"/>
          <ac:picMkLst>
            <pc:docMk/>
            <pc:sldMk cId="3197845286" sldId="266"/>
            <ac:picMk id="5" creationId="{ACAA2826-83BE-DB91-8749-92D26B792E57}"/>
          </ac:picMkLst>
        </pc:picChg>
      </pc:sldChg>
      <pc:sldChg chg="modSp add mod">
        <pc:chgData name="Tulio Melibeu" userId="25dc0da913c2a8f0" providerId="LiveId" clId="{CD2DCA0D-D9B7-4E09-B89D-79B520F98AC8}" dt="2022-05-11T21:15:21.355" v="1471" actId="1076"/>
        <pc:sldMkLst>
          <pc:docMk/>
          <pc:sldMk cId="3596516431" sldId="267"/>
        </pc:sldMkLst>
        <pc:spChg chg="mod">
          <ac:chgData name="Tulio Melibeu" userId="25dc0da913c2a8f0" providerId="LiveId" clId="{CD2DCA0D-D9B7-4E09-B89D-79B520F98AC8}" dt="2022-05-11T21:15:21.355" v="1471" actId="1076"/>
          <ac:spMkLst>
            <pc:docMk/>
            <pc:sldMk cId="3596516431" sldId="267"/>
            <ac:spMk id="2" creationId="{AD28295F-5E48-443C-A4C7-1ADC6B33B57A}"/>
          </ac:spMkLst>
        </pc:spChg>
        <pc:spChg chg="mod">
          <ac:chgData name="Tulio Melibeu" userId="25dc0da913c2a8f0" providerId="LiveId" clId="{CD2DCA0D-D9B7-4E09-B89D-79B520F98AC8}" dt="2022-05-11T21:15:03.773" v="1470" actId="20577"/>
          <ac:spMkLst>
            <pc:docMk/>
            <pc:sldMk cId="3596516431" sldId="267"/>
            <ac:spMk id="4" creationId="{5F94C7F9-E793-422A-B0AA-CDE98370A5DB}"/>
          </ac:spMkLst>
        </pc:spChg>
      </pc:sldChg>
    </pc:docChg>
  </pc:docChgLst>
  <pc:docChgLst>
    <pc:chgData name="Tulio Melibeu" userId="25dc0da913c2a8f0" providerId="LiveId" clId="{3B3DFC39-4F88-43EC-8541-C13FA53187C6}"/>
    <pc:docChg chg="custSel modSld">
      <pc:chgData name="Tulio Melibeu" userId="25dc0da913c2a8f0" providerId="LiveId" clId="{3B3DFC39-4F88-43EC-8541-C13FA53187C6}" dt="2022-01-22T13:59:06.761" v="13" actId="1076"/>
      <pc:docMkLst>
        <pc:docMk/>
      </pc:docMkLst>
      <pc:sldChg chg="addSp delSp modSp mod">
        <pc:chgData name="Tulio Melibeu" userId="25dc0da913c2a8f0" providerId="LiveId" clId="{3B3DFC39-4F88-43EC-8541-C13FA53187C6}" dt="2022-01-22T13:59:06.761" v="13" actId="1076"/>
        <pc:sldMkLst>
          <pc:docMk/>
          <pc:sldMk cId="1378206934" sldId="258"/>
        </pc:sldMkLst>
        <pc:spChg chg="mod">
          <ac:chgData name="Tulio Melibeu" userId="25dc0da913c2a8f0" providerId="LiveId" clId="{3B3DFC39-4F88-43EC-8541-C13FA53187C6}" dt="2022-01-22T13:59:06.761" v="13" actId="1076"/>
          <ac:spMkLst>
            <pc:docMk/>
            <pc:sldMk cId="1378206934" sldId="258"/>
            <ac:spMk id="13" creationId="{8E23F795-BB7D-4D0B-BB59-45FC3D71B410}"/>
          </ac:spMkLst>
        </pc:spChg>
        <pc:picChg chg="add mod">
          <ac:chgData name="Tulio Melibeu" userId="25dc0da913c2a8f0" providerId="LiveId" clId="{3B3DFC39-4F88-43EC-8541-C13FA53187C6}" dt="2022-01-22T13:58:41.667" v="5" actId="1076"/>
          <ac:picMkLst>
            <pc:docMk/>
            <pc:sldMk cId="1378206934" sldId="258"/>
            <ac:picMk id="5" creationId="{61C8956D-5AFF-402B-8A4A-8E8FD2E64AF5}"/>
          </ac:picMkLst>
        </pc:picChg>
        <pc:picChg chg="del">
          <ac:chgData name="Tulio Melibeu" userId="25dc0da913c2a8f0" providerId="LiveId" clId="{3B3DFC39-4F88-43EC-8541-C13FA53187C6}" dt="2022-01-22T13:58:32.045" v="0" actId="478"/>
          <ac:picMkLst>
            <pc:docMk/>
            <pc:sldMk cId="1378206934" sldId="258"/>
            <ac:picMk id="7" creationId="{FEB23705-5BCD-4381-8DFD-65B672E8649D}"/>
          </ac:picMkLst>
        </pc:picChg>
        <pc:picChg chg="add mod">
          <ac:chgData name="Tulio Melibeu" userId="25dc0da913c2a8f0" providerId="LiveId" clId="{3B3DFC39-4F88-43EC-8541-C13FA53187C6}" dt="2022-01-22T13:58:59.967" v="10" actId="1076"/>
          <ac:picMkLst>
            <pc:docMk/>
            <pc:sldMk cId="1378206934" sldId="258"/>
            <ac:picMk id="8" creationId="{0E05E979-B361-430C-BACA-CF7BC27510D0}"/>
          </ac:picMkLst>
        </pc:picChg>
        <pc:picChg chg="del">
          <ac:chgData name="Tulio Melibeu" userId="25dc0da913c2a8f0" providerId="LiveId" clId="{3B3DFC39-4F88-43EC-8541-C13FA53187C6}" dt="2022-01-22T13:58:43.024" v="6" actId="478"/>
          <ac:picMkLst>
            <pc:docMk/>
            <pc:sldMk cId="1378206934" sldId="258"/>
            <ac:picMk id="10" creationId="{84946F2D-63F1-4FD6-8A5C-D3248D987B39}"/>
          </ac:picMkLst>
        </pc:picChg>
      </pc:sldChg>
    </pc:docChg>
  </pc:docChgLst>
  <pc:docChgLst>
    <pc:chgData name="Tulio Melibeu" userId="25dc0da913c2a8f0" providerId="LiveId" clId="{D1B021C8-B577-4D9D-919E-C3B99B909E6B}"/>
    <pc:docChg chg="custSel addSld modSld">
      <pc:chgData name="Tulio Melibeu" userId="25dc0da913c2a8f0" providerId="LiveId" clId="{D1B021C8-B577-4D9D-919E-C3B99B909E6B}" dt="2021-04-22T19:33:16.224" v="5" actId="1076"/>
      <pc:docMkLst>
        <pc:docMk/>
      </pc:docMkLst>
      <pc:sldChg chg="addSp delSp modSp new mod">
        <pc:chgData name="Tulio Melibeu" userId="25dc0da913c2a8f0" providerId="LiveId" clId="{D1B021C8-B577-4D9D-919E-C3B99B909E6B}" dt="2021-04-22T19:33:16.224" v="5" actId="1076"/>
        <pc:sldMkLst>
          <pc:docMk/>
          <pc:sldMk cId="3604031422" sldId="256"/>
        </pc:sldMkLst>
        <pc:spChg chg="del">
          <ac:chgData name="Tulio Melibeu" userId="25dc0da913c2a8f0" providerId="LiveId" clId="{D1B021C8-B577-4D9D-919E-C3B99B909E6B}" dt="2021-04-22T19:32:33.631" v="2" actId="478"/>
          <ac:spMkLst>
            <pc:docMk/>
            <pc:sldMk cId="3604031422" sldId="256"/>
            <ac:spMk id="2" creationId="{D0BC07EB-9AF4-4D85-8510-F43296D2A023}"/>
          </ac:spMkLst>
        </pc:spChg>
        <pc:spChg chg="del">
          <ac:chgData name="Tulio Melibeu" userId="25dc0da913c2a8f0" providerId="LiveId" clId="{D1B021C8-B577-4D9D-919E-C3B99B909E6B}" dt="2021-04-22T19:32:33.007" v="1" actId="478"/>
          <ac:spMkLst>
            <pc:docMk/>
            <pc:sldMk cId="3604031422" sldId="256"/>
            <ac:spMk id="3" creationId="{D9526DD0-095F-4EF3-9EF7-93FEA3B7569B}"/>
          </ac:spMkLst>
        </pc:spChg>
        <pc:picChg chg="add mod">
          <ac:chgData name="Tulio Melibeu" userId="25dc0da913c2a8f0" providerId="LiveId" clId="{D1B021C8-B577-4D9D-919E-C3B99B909E6B}" dt="2021-04-22T19:33:16.224" v="5" actId="1076"/>
          <ac:picMkLst>
            <pc:docMk/>
            <pc:sldMk cId="3604031422" sldId="256"/>
            <ac:picMk id="6" creationId="{7F9EA2FE-6271-40ED-B292-D60D9A84AB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AE4B0-2DD1-4FBF-99C7-AC26995A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6E38A-8322-4F90-BD3F-628329BD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58F92-C46E-4F56-A02B-686D223A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D80FF-573E-4AF0-B681-ECA58C35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D1C15-DE03-483F-A505-B4EC74F0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99E2D-AEBC-4FE7-9E06-DF90030B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F1FCF2-FE06-4E17-A41A-F4B8D5A6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14336-EC46-430C-A458-8329EE36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41773-3B85-4D2E-8BE3-9A0E48B7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1B43E-41CB-44DE-8516-CED2573E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75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D22CDF-F101-435F-81D8-9E0CA3530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3FB4C6-565E-409A-8E9D-B6ABEB8B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4D17BF-CD2C-4150-94F0-7C4524C5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AF379-D021-4451-8D2F-C2E3C54F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10DFA-81FC-4DD3-9FFA-C8BC3AC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261D-5101-4042-ADE2-0D0BC620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77B3F-AF58-491E-B0ED-517DCC82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F5FF6-41AB-425A-8A26-41B7A7F8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1DB48-D5AF-4FBA-8F04-A6EC4E30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0BB518-5DB5-4886-91F8-5930CDB6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4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25D05-0B93-4765-B886-FC28AA44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4B91C5-CEBE-4FBE-A28E-CF0BEE12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91E95-A470-472F-A357-783C36F6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D92FD-3EA7-48BF-ABA0-B3610C1E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F4119-5D00-4027-9004-EF654906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3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A8E6D-3CCE-4742-944D-CAA8CAA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DC6A8-070D-434C-9304-C8C3412C1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2455B6-3200-4429-85B6-3B8E8031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B6A0A-02DB-48FF-B1A4-0AF60F09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E64C0-B0D0-40F5-AE61-DA973288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DA29AD-24AB-4109-96B8-825CDC4D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A022C-1A6F-4B57-854F-D2F795D5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7CC9D-E39E-46C5-82EF-FA99E4D6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691A23-1BD3-4C87-B841-881D959C4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7D8755-A7F7-4185-B7C5-2A8C37539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BBA272-DD06-49DC-9443-014829C7E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0CAAC2-E801-4EC6-9BD0-53D9D4F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234F1E-52C3-4259-8936-5830B185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EC142E-BDF6-472E-84F9-C313B28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CAB15-1A12-494F-9156-10C7C643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AB5575-4462-4BB1-9AB6-FF693383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520894-5D87-46EF-8438-5B42958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2B692A-1C34-4399-B83F-0159245A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5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524661-42CA-4605-9A8A-68FF595A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2104DA-DAFE-4FFB-9CD8-2E2F10CC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BE96E6-B9E0-4EAF-AE9B-9DB6209D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1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84572-A3D8-47DE-9A83-4D9C8C6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03ED2-8083-4F11-B19D-3C537DE4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2F161B-003D-4141-9760-ECEE2271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85A44-989C-45E0-A9AF-0926DFF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4B8F6-9357-421A-B847-79315FAB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2B76B-E203-466E-92C2-BF55AED3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7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F47C2-3739-4BA5-8D3E-A0CB7BF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BCB463-B332-47DD-9EF3-C351D5ACF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430BB-CB5E-4765-BC87-D2ED6EFE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A315C0-4F84-43AD-B571-E1E7B1E6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3B86B-7772-4090-93AB-6FCA95B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1D6CA2-6761-4487-8139-D8F331C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5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34090E-3287-4E64-B97B-CA87F092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93458-0490-46DC-A88F-BB96291F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1CDAD-86BE-44E3-83BA-A91583744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A779-83D2-4A38-BF74-25892A1F28E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2A12BD-2623-4ADB-A554-5FCBEC141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52521-C54F-464E-A83B-5CAA10FD2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6528-9377-402B-B04C-2BB2B61E1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8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00C32A-A904-43A8-9118-97884D7E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3" y="1571635"/>
            <a:ext cx="1966367" cy="17121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3A55FA-4EC7-4901-B878-B8EF3FCA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009" y="1498123"/>
            <a:ext cx="1908559" cy="140637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A5DD36-B465-43C8-815A-DA30013BEAB2}"/>
              </a:ext>
            </a:extLst>
          </p:cNvPr>
          <p:cNvSpPr txBox="1"/>
          <p:nvPr/>
        </p:nvSpPr>
        <p:spPr>
          <a:xfrm>
            <a:off x="9427573" y="2932441"/>
            <a:ext cx="1258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Inteligência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3407F71-173C-48CD-8EED-6600A674D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14" y="4251346"/>
            <a:ext cx="3153679" cy="164270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2450A1A-90DF-49F1-9E1C-D62BBDFED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698" y="4198604"/>
            <a:ext cx="3544793" cy="1748192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B093CDA1-9F86-46B8-9A60-62EEF9B7DAC3}"/>
              </a:ext>
            </a:extLst>
          </p:cNvPr>
          <p:cNvSpPr/>
          <p:nvPr/>
        </p:nvSpPr>
        <p:spPr>
          <a:xfrm>
            <a:off x="4781585" y="2205169"/>
            <a:ext cx="790222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2479543-44AD-41B4-A048-6C5BBBF7B713}"/>
              </a:ext>
            </a:extLst>
          </p:cNvPr>
          <p:cNvSpPr/>
          <p:nvPr/>
        </p:nvSpPr>
        <p:spPr>
          <a:xfrm>
            <a:off x="7630198" y="2093607"/>
            <a:ext cx="790222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FB75A084-FFB2-4A4C-A073-B1FBD3DA18A1}"/>
              </a:ext>
            </a:extLst>
          </p:cNvPr>
          <p:cNvSpPr/>
          <p:nvPr/>
        </p:nvSpPr>
        <p:spPr>
          <a:xfrm>
            <a:off x="9786512" y="3465807"/>
            <a:ext cx="417691" cy="590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eta: para a Esquerda 22">
            <a:extLst>
              <a:ext uri="{FF2B5EF4-FFF2-40B4-BE49-F238E27FC236}">
                <a16:creationId xmlns:a16="http://schemas.microsoft.com/office/drawing/2014/main" id="{72332262-52E0-42D3-A301-3BF67E9BE21B}"/>
              </a:ext>
            </a:extLst>
          </p:cNvPr>
          <p:cNvSpPr/>
          <p:nvPr/>
        </p:nvSpPr>
        <p:spPr>
          <a:xfrm>
            <a:off x="7101252" y="4913832"/>
            <a:ext cx="914400" cy="3725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DB3953-0E68-43BD-AAE8-31ABDADBD20A}"/>
              </a:ext>
            </a:extLst>
          </p:cNvPr>
          <p:cNvSpPr txBox="1"/>
          <p:nvPr/>
        </p:nvSpPr>
        <p:spPr>
          <a:xfrm>
            <a:off x="9563466" y="5946796"/>
            <a:ext cx="1163123" cy="33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Relatório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6A8E5B-0A00-4282-9DFC-5072C3DDE150}"/>
              </a:ext>
            </a:extLst>
          </p:cNvPr>
          <p:cNvSpPr txBox="1"/>
          <p:nvPr/>
        </p:nvSpPr>
        <p:spPr>
          <a:xfrm>
            <a:off x="3830175" y="5999326"/>
            <a:ext cx="240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Compartilhamento </a:t>
            </a:r>
            <a:r>
              <a:rPr lang="pt-BR" sz="1200" b="1" dirty="0"/>
              <a:t>(publicar para a nuvem, agendar atualizações e compartilhar)</a:t>
            </a:r>
          </a:p>
        </p:txBody>
      </p:sp>
      <p:pic>
        <p:nvPicPr>
          <p:cNvPr id="1028" name="Picture 4" descr="O Que Queremos na Nossa Casa ? | Pensamento crítico, Pensamentos,  Pensamentos positivos">
            <a:extLst>
              <a:ext uri="{FF2B5EF4-FFF2-40B4-BE49-F238E27FC236}">
                <a16:creationId xmlns:a16="http://schemas.microsoft.com/office/drawing/2014/main" id="{E4FB3A4C-A411-BEE2-9E71-882C6655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3" y="0"/>
            <a:ext cx="1861175" cy="124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8A800F-BE7E-BAEB-1C4E-538B61E6D78A}"/>
              </a:ext>
            </a:extLst>
          </p:cNvPr>
          <p:cNvSpPr txBox="1"/>
          <p:nvPr/>
        </p:nvSpPr>
        <p:spPr>
          <a:xfrm>
            <a:off x="1986764" y="169644"/>
            <a:ext cx="168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Entendimento do negócio/problema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5A7FAC-13DE-42FA-86CC-842B1775F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4960" y="1472662"/>
            <a:ext cx="1831754" cy="140637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3009808-8C39-A58C-D1FC-95D9EB9BC180}"/>
              </a:ext>
            </a:extLst>
          </p:cNvPr>
          <p:cNvSpPr txBox="1"/>
          <p:nvPr/>
        </p:nvSpPr>
        <p:spPr>
          <a:xfrm>
            <a:off x="2343829" y="2931562"/>
            <a:ext cx="227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Estruturação dos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F9CC13-15A2-C917-A2A0-80FE85933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656" y="1676738"/>
            <a:ext cx="1011953" cy="1146067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FC8FA0-4163-DE3F-ADC3-13368D4D24C3}"/>
              </a:ext>
            </a:extLst>
          </p:cNvPr>
          <p:cNvSpPr txBox="1"/>
          <p:nvPr/>
        </p:nvSpPr>
        <p:spPr>
          <a:xfrm>
            <a:off x="5452890" y="2932441"/>
            <a:ext cx="227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Modelagem dos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4A88CA-8CAF-775F-2728-63140E6A7D52}"/>
              </a:ext>
            </a:extLst>
          </p:cNvPr>
          <p:cNvSpPr txBox="1"/>
          <p:nvPr/>
        </p:nvSpPr>
        <p:spPr>
          <a:xfrm>
            <a:off x="2534960" y="608033"/>
            <a:ext cx="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90FBFAF-D033-8DC2-49E9-D39F1BE6C35A}"/>
              </a:ext>
            </a:extLst>
          </p:cNvPr>
          <p:cNvSpPr txBox="1"/>
          <p:nvPr/>
        </p:nvSpPr>
        <p:spPr>
          <a:xfrm>
            <a:off x="3259944" y="3218553"/>
            <a:ext cx="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AD1886-E5AF-CAD2-C442-785CD9E241B4}"/>
              </a:ext>
            </a:extLst>
          </p:cNvPr>
          <p:cNvSpPr txBox="1"/>
          <p:nvPr/>
        </p:nvSpPr>
        <p:spPr>
          <a:xfrm>
            <a:off x="6383786" y="3193193"/>
            <a:ext cx="41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F002D-54D6-C46C-D6B8-1F88C1926253}"/>
              </a:ext>
            </a:extLst>
          </p:cNvPr>
          <p:cNvSpPr txBox="1"/>
          <p:nvPr/>
        </p:nvSpPr>
        <p:spPr>
          <a:xfrm>
            <a:off x="10145027" y="3114277"/>
            <a:ext cx="41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ED416-CE1C-E10B-CD53-5DDC15CC04CA}"/>
              </a:ext>
            </a:extLst>
          </p:cNvPr>
          <p:cNvSpPr txBox="1"/>
          <p:nvPr/>
        </p:nvSpPr>
        <p:spPr>
          <a:xfrm>
            <a:off x="9984253" y="6168603"/>
            <a:ext cx="41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61BDDD5-59F5-C9BD-CA85-1118085B0099}"/>
              </a:ext>
            </a:extLst>
          </p:cNvPr>
          <p:cNvSpPr txBox="1"/>
          <p:nvPr/>
        </p:nvSpPr>
        <p:spPr>
          <a:xfrm>
            <a:off x="6086656" y="6398209"/>
            <a:ext cx="2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685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67732" y="1715786"/>
            <a:ext cx="9245602" cy="440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Corresponde a um acontecimento específico e deve conter só dados relacionados a esse acontecimento (exemplo: vendas, acidentes de trabalho, emissão de notas fiscais, contratações, lucro...).</a:t>
            </a: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Contêm valores numéricos e que podem ser agregados.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linha representa um evento (exemplo: uma venda, um recebimento, um pagamento, um acidente, uma infecção por COVID-19, uma morte...)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Geralmente essa tabela possui muitas linhas (eventos) e poucas colunas.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um modo geral, não devem ser armazenadas informações textuais na tabela fato. A menos que o texto seja único para cada linha, ele pertence a uma dimensão.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tabela não deve conter, por exemplo, o endereço do cliente (esse dado estará contido na tabela dimensão de clientes).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0B8599-1F8F-463E-979A-5ECD95451729}"/>
              </a:ext>
            </a:extLst>
          </p:cNvPr>
          <p:cNvSpPr txBox="1"/>
          <p:nvPr/>
        </p:nvSpPr>
        <p:spPr>
          <a:xfrm>
            <a:off x="5396088" y="196332"/>
            <a:ext cx="337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Esquema Estrela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6AED45-AF86-4FE5-AF97-EC1AECAD9EB7}"/>
              </a:ext>
            </a:extLst>
          </p:cNvPr>
          <p:cNvSpPr txBox="1"/>
          <p:nvPr/>
        </p:nvSpPr>
        <p:spPr>
          <a:xfrm>
            <a:off x="197554" y="956059"/>
            <a:ext cx="337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Tabela Fato:</a:t>
            </a:r>
          </a:p>
        </p:txBody>
      </p:sp>
    </p:spTree>
    <p:extLst>
      <p:ext uri="{BB962C8B-B14F-4D97-AF65-F5344CB8AC3E}">
        <p14:creationId xmlns:p14="http://schemas.microsoft.com/office/powerpoint/2010/main" val="354518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62089" y="1479279"/>
            <a:ext cx="9245602" cy="274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Contêm informações que descrevem os fatos.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Possuem valores únicos em cada linha.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Possuem menos linhas que a tabela fato e mais colunas.</a:t>
            </a: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Descrevem o porquê, quem, onde, quando, o quê e como os acontecimentos da tabela fato foram registrados.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0B8599-1F8F-463E-979A-5ECD95451729}"/>
              </a:ext>
            </a:extLst>
          </p:cNvPr>
          <p:cNvSpPr txBox="1"/>
          <p:nvPr/>
        </p:nvSpPr>
        <p:spPr>
          <a:xfrm>
            <a:off x="5396088" y="196332"/>
            <a:ext cx="337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Esquema Estrela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6AED45-AF86-4FE5-AF97-EC1AECAD9EB7}"/>
              </a:ext>
            </a:extLst>
          </p:cNvPr>
          <p:cNvSpPr txBox="1"/>
          <p:nvPr/>
        </p:nvSpPr>
        <p:spPr>
          <a:xfrm>
            <a:off x="197554" y="956059"/>
            <a:ext cx="337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Tabela Dimensão:</a:t>
            </a:r>
          </a:p>
        </p:txBody>
      </p:sp>
    </p:spTree>
    <p:extLst>
      <p:ext uri="{BB962C8B-B14F-4D97-AF65-F5344CB8AC3E}">
        <p14:creationId xmlns:p14="http://schemas.microsoft.com/office/powerpoint/2010/main" val="18871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3552092" y="152370"/>
            <a:ext cx="550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Entendimento do negócio/problema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167703" y="1311339"/>
            <a:ext cx="9245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Ter uma visão geral do processo e do negócio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Entender quais perguntas de negócio serão respondidas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Quais indicadores serão calculados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Quais as fontes de dados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Entender os dados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  <p:pic>
        <p:nvPicPr>
          <p:cNvPr id="5" name="Picture 4" descr="O Que Queremos na Nossa Casa ? | Pensamento crítico, Pensamentos,  Pensamentos positivos">
            <a:extLst>
              <a:ext uri="{FF2B5EF4-FFF2-40B4-BE49-F238E27FC236}">
                <a16:creationId xmlns:a16="http://schemas.microsoft.com/office/drawing/2014/main" id="{ACAA2826-83BE-DB91-8749-92D26B79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44" y="2070025"/>
            <a:ext cx="6119442" cy="40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4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6481019" y="1184817"/>
            <a:ext cx="5350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ETL – </a:t>
            </a:r>
            <a:r>
              <a:rPr lang="pt-BR" sz="2800" dirty="0" err="1"/>
              <a:t>Extract</a:t>
            </a:r>
            <a:r>
              <a:rPr lang="pt-BR" sz="2800" dirty="0"/>
              <a:t>, </a:t>
            </a:r>
            <a:r>
              <a:rPr lang="pt-BR" sz="2800" dirty="0" err="1"/>
              <a:t>transform</a:t>
            </a:r>
            <a:r>
              <a:rPr lang="pt-BR" sz="2800" dirty="0"/>
              <a:t>, </a:t>
            </a:r>
            <a:r>
              <a:rPr lang="pt-BR" sz="2800" dirty="0" err="1"/>
              <a:t>load</a:t>
            </a: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105290" y="955985"/>
            <a:ext cx="677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Conectar nas fontes de dados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Tratamento, preparação e limpeza dos dados</a:t>
            </a:r>
          </a:p>
        </p:txBody>
      </p:sp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8E23F795-BB7D-4D0B-BB59-45FC3D71B410}"/>
              </a:ext>
            </a:extLst>
          </p:cNvPr>
          <p:cNvSpPr/>
          <p:nvPr/>
        </p:nvSpPr>
        <p:spPr>
          <a:xfrm>
            <a:off x="2851638" y="2152311"/>
            <a:ext cx="1702777" cy="6974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C8956D-5AFF-402B-8A4A-8E8FD2E6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54" y="2479432"/>
            <a:ext cx="1615693" cy="4112424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0E05E979-B361-430C-BACA-CF7BC2751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39" y="3210781"/>
            <a:ext cx="7649643" cy="11050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2A5320-328B-F597-3C1B-9EFEFEECDD63}"/>
              </a:ext>
            </a:extLst>
          </p:cNvPr>
          <p:cNvSpPr txBox="1"/>
          <p:nvPr/>
        </p:nvSpPr>
        <p:spPr>
          <a:xfrm>
            <a:off x="3926797" y="34587"/>
            <a:ext cx="5350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Estruturação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37820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4748280" y="81430"/>
            <a:ext cx="40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Modelagem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166836" y="1048236"/>
            <a:ext cx="677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Relacionar as tabelas seguindo o Esquema Estrela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E8E655-F9C7-46F6-AE71-0F1894E7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85" y="1873853"/>
            <a:ext cx="7897107" cy="44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5387501" y="28510"/>
            <a:ext cx="203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Inteligência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66429" y="662750"/>
            <a:ext cx="677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Criar indicadores, análises, comparativos...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3A5B6F-37BD-954F-E768-3D02758E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9" y="1714791"/>
            <a:ext cx="4563561" cy="19955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F2CE9B-ED9D-3771-B965-71D7C076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12" y="884790"/>
            <a:ext cx="5240582" cy="12738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58C211E-55C7-6535-123B-202EDA984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19" y="4073918"/>
            <a:ext cx="3536859" cy="11334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CE5377F-32ED-4CF1-990A-B6EDE909B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490" y="2380632"/>
            <a:ext cx="3857625" cy="22559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0B0228D-69A9-4A5D-2EAE-CC918B71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501" y="4858631"/>
            <a:ext cx="6619875" cy="17075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EEFFA1-5F4C-E121-D22E-8637A9EC0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618" y="5366575"/>
            <a:ext cx="3536859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5360919" y="117667"/>
            <a:ext cx="217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Relatório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101598" y="1047366"/>
            <a:ext cx="924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Desenvolver visualizações usando os incríveis recursos do 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22ECFB-F93E-4A33-AE3F-58E29C27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15" y="2009774"/>
            <a:ext cx="2378815" cy="23928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1D18EAD-516B-4554-BE71-58371563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28" y="1836845"/>
            <a:ext cx="3541294" cy="20383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291E7DD-ADB7-43C7-9894-F0AEEFAA4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87" y="1836845"/>
            <a:ext cx="3654423" cy="20383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C911053-BC6D-45D0-95ED-C8517341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72" y="4402665"/>
            <a:ext cx="3739406" cy="20760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176C980-3DBD-4FD9-8547-EECB04BF0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368" y="4440326"/>
            <a:ext cx="3631942" cy="20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5396088" y="196332"/>
            <a:ext cx="337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Compartilhamento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67732" y="1715786"/>
            <a:ext cx="9366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Publicar para o serviço na nuvem (Power BI on-line)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Agendar atualização dos dados e frequência de atualização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Deixar o processo 100% automatizado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Compartilhar com os usuários finais</a:t>
            </a:r>
          </a:p>
        </p:txBody>
      </p:sp>
    </p:spTree>
    <p:extLst>
      <p:ext uri="{BB962C8B-B14F-4D97-AF65-F5344CB8AC3E}">
        <p14:creationId xmlns:p14="http://schemas.microsoft.com/office/powerpoint/2010/main" val="31032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4279465" y="103399"/>
            <a:ext cx="337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Problema de 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4C7F9-E793-422A-B0AA-CDE98370A5DB}"/>
              </a:ext>
            </a:extLst>
          </p:cNvPr>
          <p:cNvSpPr txBox="1"/>
          <p:nvPr/>
        </p:nvSpPr>
        <p:spPr>
          <a:xfrm>
            <a:off x="217200" y="1214623"/>
            <a:ext cx="111424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Uma indústria de alimentos processados precisa entender o comportamento do faturamento, bem como da quantidade de produtos vendidos e de clientes.</a:t>
            </a:r>
          </a:p>
          <a:p>
            <a:r>
              <a:rPr lang="pt-BR" sz="2000" dirty="0"/>
              <a:t>Precisa também entender o desempenho dos seus representantes de vendas.</a:t>
            </a:r>
          </a:p>
          <a:p>
            <a:endParaRPr lang="pt-BR" sz="2000" dirty="0"/>
          </a:p>
          <a:p>
            <a:r>
              <a:rPr lang="pt-BR" sz="2000" dirty="0"/>
              <a:t>Após reunião entre a alta gestão e os executivos, os seguintes KPIs foram definidos como estratégicos: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Faturamento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Faturamento por KG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Quantidade de itens faturados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Quantidade de clientes</a:t>
            </a:r>
          </a:p>
          <a:p>
            <a:pPr marL="342900" indent="-342900">
              <a:buFontTx/>
              <a:buChar char="-"/>
            </a:pPr>
            <a:endParaRPr lang="pt-BR" sz="2000" dirty="0"/>
          </a:p>
          <a:p>
            <a:r>
              <a:rPr lang="pt-BR" sz="2000" dirty="0"/>
              <a:t>A alta gestão precisa analisar o faturamento pelas seguintes perspectivas: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Ano, mês, estado, cidade, categoria de produto, subcategoria, produto, ramo de atividade do cliente.</a:t>
            </a:r>
          </a:p>
          <a:p>
            <a:pPr marL="342900" indent="-342900">
              <a:buFontTx/>
              <a:buChar char="-"/>
            </a:pPr>
            <a:endParaRPr lang="pt-BR" sz="2000" dirty="0"/>
          </a:p>
          <a:p>
            <a:r>
              <a:rPr lang="pt-BR" sz="2000" dirty="0"/>
              <a:t>É necessário também identificar os representantes que bateram a meta e os que não bateram, bem como quem são os principais clientes.</a:t>
            </a:r>
          </a:p>
          <a:p>
            <a:pPr marL="342900" indent="-342900">
              <a:buFontTx/>
              <a:buChar char="-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651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8295F-5E48-443C-A4C7-1ADC6B33B57A}"/>
              </a:ext>
            </a:extLst>
          </p:cNvPr>
          <p:cNvSpPr txBox="1"/>
          <p:nvPr/>
        </p:nvSpPr>
        <p:spPr>
          <a:xfrm>
            <a:off x="5396088" y="196332"/>
            <a:ext cx="337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Esquema Estrela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8B2D8-60A9-456B-A87E-0DA0C56ED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1" y="1715382"/>
            <a:ext cx="4600222" cy="443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75A3A9-62B7-4D14-A57F-862D02DD82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89" y="1715382"/>
            <a:ext cx="5637389" cy="4436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954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Tulio Melibeu</dc:creator>
  <cp:lastModifiedBy>Tulio Melibeu</cp:lastModifiedBy>
  <cp:revision>1</cp:revision>
  <dcterms:created xsi:type="dcterms:W3CDTF">2021-04-22T19:32:29Z</dcterms:created>
  <dcterms:modified xsi:type="dcterms:W3CDTF">2022-05-16T18:21:25Z</dcterms:modified>
</cp:coreProperties>
</file>