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76" r:id="rId7"/>
    <p:sldId id="266" r:id="rId8"/>
    <p:sldId id="277" r:id="rId9"/>
    <p:sldId id="278" r:id="rId10"/>
    <p:sldId id="279" r:id="rId11"/>
    <p:sldId id="267" r:id="rId12"/>
    <p:sldId id="269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B04D9-AE54-4956-B41B-D027872B0984}" v="3" dt="2024-04-15T04:48:49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Obregon" userId="5e7ff16f174e17c9" providerId="LiveId" clId="{E28B04D9-AE54-4956-B41B-D027872B0984}"/>
    <pc:docChg chg="custSel modSld">
      <pc:chgData name="Diego Obregon" userId="5e7ff16f174e17c9" providerId="LiveId" clId="{E28B04D9-AE54-4956-B41B-D027872B0984}" dt="2024-04-15T05:08:48.451" v="16" actId="478"/>
      <pc:docMkLst>
        <pc:docMk/>
      </pc:docMkLst>
      <pc:sldChg chg="addSp delSp modSp mod modTransition delAnim modAnim">
        <pc:chgData name="Diego Obregon" userId="5e7ff16f174e17c9" providerId="LiveId" clId="{E28B04D9-AE54-4956-B41B-D027872B0984}" dt="2024-04-15T05:08:30.074" v="8" actId="478"/>
        <pc:sldMkLst>
          <pc:docMk/>
          <pc:sldMk cId="242453831" sldId="256"/>
        </pc:sldMkLst>
        <pc:picChg chg="add del mod">
          <ac:chgData name="Diego Obregon" userId="5e7ff16f174e17c9" providerId="LiveId" clId="{E28B04D9-AE54-4956-B41B-D027872B0984}" dt="2024-04-15T04:46:12.838" v="6"/>
          <ac:picMkLst>
            <pc:docMk/>
            <pc:sldMk cId="242453831" sldId="256"/>
            <ac:picMk id="10" creationId="{414FB784-3BAA-122D-A283-208B1442EEED}"/>
          </ac:picMkLst>
        </pc:picChg>
        <pc:picChg chg="add del mod ord">
          <ac:chgData name="Diego Obregon" userId="5e7ff16f174e17c9" providerId="LiveId" clId="{E28B04D9-AE54-4956-B41B-D027872B0984}" dt="2024-04-15T04:48:49.893" v="7"/>
          <ac:picMkLst>
            <pc:docMk/>
            <pc:sldMk cId="242453831" sldId="256"/>
            <ac:picMk id="11" creationId="{0528A8F6-8C59-A237-3C10-4838A2C68B7B}"/>
          </ac:picMkLst>
        </pc:picChg>
        <pc:picChg chg="add del mod">
          <ac:chgData name="Diego Obregon" userId="5e7ff16f174e17c9" providerId="LiveId" clId="{E28B04D9-AE54-4956-B41B-D027872B0984}" dt="2024-04-15T05:08:30.074" v="8" actId="478"/>
          <ac:picMkLst>
            <pc:docMk/>
            <pc:sldMk cId="242453831" sldId="256"/>
            <ac:picMk id="12" creationId="{D278CADE-C8B0-64C2-D631-7857CE96D918}"/>
          </ac:picMkLst>
        </pc:picChg>
      </pc:sldChg>
      <pc:sldChg chg="addSp delSp modSp mod modTransition delAnim modAnim">
        <pc:chgData name="Diego Obregon" userId="5e7ff16f174e17c9" providerId="LiveId" clId="{E28B04D9-AE54-4956-B41B-D027872B0984}" dt="2024-04-15T05:08:32.587" v="9" actId="478"/>
        <pc:sldMkLst>
          <pc:docMk/>
          <pc:sldMk cId="3042826300" sldId="265"/>
        </pc:sldMkLst>
        <pc:picChg chg="add del mod">
          <ac:chgData name="Diego Obregon" userId="5e7ff16f174e17c9" providerId="LiveId" clId="{E28B04D9-AE54-4956-B41B-D027872B0984}" dt="2024-04-15T04:46:12.838" v="6"/>
          <ac:picMkLst>
            <pc:docMk/>
            <pc:sldMk cId="3042826300" sldId="265"/>
            <ac:picMk id="3" creationId="{EB150AB2-7B09-A9AA-CA52-9E72CA0B7254}"/>
          </ac:picMkLst>
        </pc:picChg>
        <pc:picChg chg="add del mod ord">
          <ac:chgData name="Diego Obregon" userId="5e7ff16f174e17c9" providerId="LiveId" clId="{E28B04D9-AE54-4956-B41B-D027872B0984}" dt="2024-04-15T04:48:49.893" v="7"/>
          <ac:picMkLst>
            <pc:docMk/>
            <pc:sldMk cId="3042826300" sldId="265"/>
            <ac:picMk id="4" creationId="{0EA67909-589D-2A14-632D-5C5CF0FA7374}"/>
          </ac:picMkLst>
        </pc:picChg>
        <pc:picChg chg="add del mod">
          <ac:chgData name="Diego Obregon" userId="5e7ff16f174e17c9" providerId="LiveId" clId="{E28B04D9-AE54-4956-B41B-D027872B0984}" dt="2024-04-15T05:08:32.587" v="9" actId="478"/>
          <ac:picMkLst>
            <pc:docMk/>
            <pc:sldMk cId="3042826300" sldId="265"/>
            <ac:picMk id="5" creationId="{3151D7D7-E247-53FC-9413-684ED84B730A}"/>
          </ac:picMkLst>
        </pc:picChg>
      </pc:sldChg>
      <pc:sldChg chg="addSp delSp modSp mod modTransition delAnim modAnim">
        <pc:chgData name="Diego Obregon" userId="5e7ff16f174e17c9" providerId="LiveId" clId="{E28B04D9-AE54-4956-B41B-D027872B0984}" dt="2024-04-15T05:08:37.080" v="11" actId="478"/>
        <pc:sldMkLst>
          <pc:docMk/>
          <pc:sldMk cId="2116190161" sldId="266"/>
        </pc:sldMkLst>
        <pc:picChg chg="add del mod">
          <ac:chgData name="Diego Obregon" userId="5e7ff16f174e17c9" providerId="LiveId" clId="{E28B04D9-AE54-4956-B41B-D027872B0984}" dt="2024-04-15T04:46:12.838" v="6"/>
          <ac:picMkLst>
            <pc:docMk/>
            <pc:sldMk cId="2116190161" sldId="266"/>
            <ac:picMk id="8" creationId="{AE34D0D4-4814-6BAA-A59A-E148D72827C9}"/>
          </ac:picMkLst>
        </pc:picChg>
        <pc:picChg chg="add del mod ord">
          <ac:chgData name="Diego Obregon" userId="5e7ff16f174e17c9" providerId="LiveId" clId="{E28B04D9-AE54-4956-B41B-D027872B0984}" dt="2024-04-15T04:48:49.893" v="7"/>
          <ac:picMkLst>
            <pc:docMk/>
            <pc:sldMk cId="2116190161" sldId="266"/>
            <ac:picMk id="9" creationId="{84B4088C-BDF3-27F2-BA70-3F201EB49EF6}"/>
          </ac:picMkLst>
        </pc:picChg>
        <pc:picChg chg="add del mod">
          <ac:chgData name="Diego Obregon" userId="5e7ff16f174e17c9" providerId="LiveId" clId="{E28B04D9-AE54-4956-B41B-D027872B0984}" dt="2024-04-15T05:08:37.080" v="11" actId="478"/>
          <ac:picMkLst>
            <pc:docMk/>
            <pc:sldMk cId="2116190161" sldId="266"/>
            <ac:picMk id="10" creationId="{35365C4C-8D07-E383-3586-E1C7F2390DCF}"/>
          </ac:picMkLst>
        </pc:picChg>
      </pc:sldChg>
      <pc:sldChg chg="addSp delSp modSp mod modTransition delAnim">
        <pc:chgData name="Diego Obregon" userId="5e7ff16f174e17c9" providerId="LiveId" clId="{E28B04D9-AE54-4956-B41B-D027872B0984}" dt="2024-04-15T05:08:46.160" v="15" actId="478"/>
        <pc:sldMkLst>
          <pc:docMk/>
          <pc:sldMk cId="4145261392" sldId="267"/>
        </pc:sldMkLst>
        <pc:picChg chg="add del mod">
          <ac:chgData name="Diego Obregon" userId="5e7ff16f174e17c9" providerId="LiveId" clId="{E28B04D9-AE54-4956-B41B-D027872B0984}" dt="2024-04-15T05:08:46.160" v="15" actId="478"/>
          <ac:picMkLst>
            <pc:docMk/>
            <pc:sldMk cId="4145261392" sldId="267"/>
            <ac:picMk id="8" creationId="{DD341657-100C-C543-DD3F-E27A28D4B9E8}"/>
          </ac:picMkLst>
        </pc:picChg>
      </pc:sldChg>
      <pc:sldChg chg="addSp delSp modSp mod modTransition delAnim">
        <pc:chgData name="Diego Obregon" userId="5e7ff16f174e17c9" providerId="LiveId" clId="{E28B04D9-AE54-4956-B41B-D027872B0984}" dt="2024-04-15T05:08:48.451" v="16" actId="478"/>
        <pc:sldMkLst>
          <pc:docMk/>
          <pc:sldMk cId="1153027685" sldId="269"/>
        </pc:sldMkLst>
        <pc:picChg chg="add del mod">
          <ac:chgData name="Diego Obregon" userId="5e7ff16f174e17c9" providerId="LiveId" clId="{E28B04D9-AE54-4956-B41B-D027872B0984}" dt="2024-04-15T05:08:48.451" v="16" actId="478"/>
          <ac:picMkLst>
            <pc:docMk/>
            <pc:sldMk cId="1153027685" sldId="269"/>
            <ac:picMk id="8" creationId="{BED49DEA-0F5E-3DA0-3DCC-D18F0636608E}"/>
          </ac:picMkLst>
        </pc:picChg>
      </pc:sldChg>
      <pc:sldChg chg="addSp delSp modSp mod modTransition delAnim modAnim">
        <pc:chgData name="Diego Obregon" userId="5e7ff16f174e17c9" providerId="LiveId" clId="{E28B04D9-AE54-4956-B41B-D027872B0984}" dt="2024-04-15T05:08:34.642" v="10" actId="478"/>
        <pc:sldMkLst>
          <pc:docMk/>
          <pc:sldMk cId="1756747734" sldId="276"/>
        </pc:sldMkLst>
        <pc:picChg chg="add del mod">
          <ac:chgData name="Diego Obregon" userId="5e7ff16f174e17c9" providerId="LiveId" clId="{E28B04D9-AE54-4956-B41B-D027872B0984}" dt="2024-04-15T04:46:12.838" v="6"/>
          <ac:picMkLst>
            <pc:docMk/>
            <pc:sldMk cId="1756747734" sldId="276"/>
            <ac:picMk id="7" creationId="{A56E2CE8-B280-6848-29E0-1E9973028F8A}"/>
          </ac:picMkLst>
        </pc:picChg>
        <pc:picChg chg="add del mod ord">
          <ac:chgData name="Diego Obregon" userId="5e7ff16f174e17c9" providerId="LiveId" clId="{E28B04D9-AE54-4956-B41B-D027872B0984}" dt="2024-04-15T04:48:49.893" v="7"/>
          <ac:picMkLst>
            <pc:docMk/>
            <pc:sldMk cId="1756747734" sldId="276"/>
            <ac:picMk id="8" creationId="{202A4D0C-69FA-9ECF-36D6-CC428288B2C9}"/>
          </ac:picMkLst>
        </pc:picChg>
        <pc:picChg chg="add del mod">
          <ac:chgData name="Diego Obregon" userId="5e7ff16f174e17c9" providerId="LiveId" clId="{E28B04D9-AE54-4956-B41B-D027872B0984}" dt="2024-04-15T05:08:34.642" v="10" actId="478"/>
          <ac:picMkLst>
            <pc:docMk/>
            <pc:sldMk cId="1756747734" sldId="276"/>
            <ac:picMk id="9" creationId="{0E53C4B9-771F-769F-8F00-60B6B8A1FCE2}"/>
          </ac:picMkLst>
        </pc:picChg>
      </pc:sldChg>
      <pc:sldChg chg="addSp delSp modSp mod modTransition delAnim modAnim">
        <pc:chgData name="Diego Obregon" userId="5e7ff16f174e17c9" providerId="LiveId" clId="{E28B04D9-AE54-4956-B41B-D027872B0984}" dt="2024-04-15T05:08:39.139" v="12" actId="478"/>
        <pc:sldMkLst>
          <pc:docMk/>
          <pc:sldMk cId="3620147495" sldId="277"/>
        </pc:sldMkLst>
        <pc:picChg chg="add del mod">
          <ac:chgData name="Diego Obregon" userId="5e7ff16f174e17c9" providerId="LiveId" clId="{E28B04D9-AE54-4956-B41B-D027872B0984}" dt="2024-04-15T04:46:12.838" v="6"/>
          <ac:picMkLst>
            <pc:docMk/>
            <pc:sldMk cId="3620147495" sldId="277"/>
            <ac:picMk id="7" creationId="{BB757AB7-F4C9-78FF-CF91-D39A3AC9479D}"/>
          </ac:picMkLst>
        </pc:picChg>
        <pc:picChg chg="add del mod ord">
          <ac:chgData name="Diego Obregon" userId="5e7ff16f174e17c9" providerId="LiveId" clId="{E28B04D9-AE54-4956-B41B-D027872B0984}" dt="2024-04-15T04:48:49.893" v="7"/>
          <ac:picMkLst>
            <pc:docMk/>
            <pc:sldMk cId="3620147495" sldId="277"/>
            <ac:picMk id="10" creationId="{748295D9-C99D-346A-4137-5ADB85EFEF05}"/>
          </ac:picMkLst>
        </pc:picChg>
        <pc:picChg chg="add del mod">
          <ac:chgData name="Diego Obregon" userId="5e7ff16f174e17c9" providerId="LiveId" clId="{E28B04D9-AE54-4956-B41B-D027872B0984}" dt="2024-04-15T05:08:39.139" v="12" actId="478"/>
          <ac:picMkLst>
            <pc:docMk/>
            <pc:sldMk cId="3620147495" sldId="277"/>
            <ac:picMk id="11" creationId="{A038E3DD-2F52-16D3-05AE-62243C114D5A}"/>
          </ac:picMkLst>
        </pc:picChg>
      </pc:sldChg>
      <pc:sldChg chg="addSp delSp modSp mod modTransition delAnim">
        <pc:chgData name="Diego Obregon" userId="5e7ff16f174e17c9" providerId="LiveId" clId="{E28B04D9-AE54-4956-B41B-D027872B0984}" dt="2024-04-15T05:08:41.887" v="13" actId="478"/>
        <pc:sldMkLst>
          <pc:docMk/>
          <pc:sldMk cId="2135704713" sldId="278"/>
        </pc:sldMkLst>
        <pc:picChg chg="add del mod">
          <ac:chgData name="Diego Obregon" userId="5e7ff16f174e17c9" providerId="LiveId" clId="{E28B04D9-AE54-4956-B41B-D027872B0984}" dt="2024-04-15T05:08:41.887" v="13" actId="478"/>
          <ac:picMkLst>
            <pc:docMk/>
            <pc:sldMk cId="2135704713" sldId="278"/>
            <ac:picMk id="7" creationId="{7E8711EA-5EE7-F062-1ABB-5CFC0E009342}"/>
          </ac:picMkLst>
        </pc:picChg>
      </pc:sldChg>
      <pc:sldChg chg="addSp delSp modSp mod modTransition delAnim">
        <pc:chgData name="Diego Obregon" userId="5e7ff16f174e17c9" providerId="LiveId" clId="{E28B04D9-AE54-4956-B41B-D027872B0984}" dt="2024-04-15T05:08:44.101" v="14" actId="478"/>
        <pc:sldMkLst>
          <pc:docMk/>
          <pc:sldMk cId="2536804979" sldId="279"/>
        </pc:sldMkLst>
        <pc:picChg chg="add del mod">
          <ac:chgData name="Diego Obregon" userId="5e7ff16f174e17c9" providerId="LiveId" clId="{E28B04D9-AE54-4956-B41B-D027872B0984}" dt="2024-04-15T05:08:44.101" v="14" actId="478"/>
          <ac:picMkLst>
            <pc:docMk/>
            <pc:sldMk cId="2536804979" sldId="279"/>
            <ac:picMk id="7" creationId="{7779FA8A-83A4-CF8C-80C2-34AA83897A5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14/04/2024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14/04/2024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76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14/04/2024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14/04/2024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14/04/2024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14/04/2024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14/04/2024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14/04/2024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14/04/2024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14/04/2024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14/04/2024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14/04/2024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Proyecto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Diego Obregon – 11006956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18">
        <p:fade/>
      </p:transition>
    </mc:Choice>
    <mc:Fallback xmlns="">
      <p:transition spd="med" advTm="1041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/>
              <a:t>Principales procesos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/>
              <a:t>Conexión al servidor de AWS.</a:t>
            </a:r>
          </a:p>
          <a:p>
            <a:pPr rtl="0"/>
            <a:r>
              <a:rPr lang="es-ES" dirty="0"/>
              <a:t>Creación del </a:t>
            </a:r>
            <a:r>
              <a:rPr lang="es-ES" dirty="0" err="1"/>
              <a:t>Codigo</a:t>
            </a:r>
            <a:r>
              <a:rPr lang="es-ES" dirty="0"/>
              <a:t> de SQL, para la creación de Tablas</a:t>
            </a:r>
          </a:p>
          <a:p>
            <a:pPr rtl="0"/>
            <a:r>
              <a:rPr lang="es-ES" dirty="0"/>
              <a:t>Carga y alimentación de datos por medio de Python a la base de datos</a:t>
            </a:r>
          </a:p>
          <a:p>
            <a:pPr rtl="0"/>
            <a:r>
              <a:rPr lang="es-ES" dirty="0"/>
              <a:t>Preguntas del negocio</a:t>
            </a:r>
          </a:p>
          <a:p>
            <a:pPr rtl="0"/>
            <a:r>
              <a:rPr lang="es-ES" dirty="0"/>
              <a:t>Preguntas del proyecto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50"/>
    </mc:Choice>
    <mc:Fallback xmlns="">
      <p:transition spd="slow" advTm="221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Conexión al servidor de AWS.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9C7FF-4DEB-A2B5-2867-F91AE23F6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6211" y="1828800"/>
            <a:ext cx="8159577" cy="4267200"/>
          </a:xfrm>
        </p:spPr>
      </p:pic>
    </p:spTree>
    <p:extLst>
      <p:ext uri="{BB962C8B-B14F-4D97-AF65-F5344CB8AC3E}">
        <p14:creationId xmlns:p14="http://schemas.microsoft.com/office/powerpoint/2010/main" val="17567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22"/>
    </mc:Choice>
    <mc:Fallback xmlns="">
      <p:transition spd="slow" advTm="181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Código de SQL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526C4C-A9A2-77F9-A5EC-916ABFF1E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9568"/>
          <a:stretch/>
        </p:blipFill>
        <p:spPr>
          <a:xfrm>
            <a:off x="1524000" y="1620788"/>
            <a:ext cx="8100392" cy="4519477"/>
          </a:xfr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7"/>
    </mc:Choice>
    <mc:Fallback xmlns="">
      <p:transition spd="slow" advTm="161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9A49-8426-42B9-A069-1F42F690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Carga y alimentación de datos por medio de Python a la base de datos</a:t>
            </a:r>
            <a:endParaRPr lang="es-G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2A21E-F7F6-C7F0-76EB-7A11307C5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379" y="2381113"/>
            <a:ext cx="9015241" cy="3162574"/>
          </a:xfrm>
        </p:spPr>
      </p:pic>
    </p:spTree>
    <p:extLst>
      <p:ext uri="{BB962C8B-B14F-4D97-AF65-F5344CB8AC3E}">
        <p14:creationId xmlns:p14="http://schemas.microsoft.com/office/powerpoint/2010/main" val="362014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5"/>
    </mc:Choice>
    <mc:Fallback xmlns="">
      <p:transition spd="slow" advTm="126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03FE-A836-E5C3-B0B4-A66AA529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Creación de código en </a:t>
            </a:r>
            <a:r>
              <a:rPr lang="es-GT" dirty="0" err="1"/>
              <a:t>Phyton</a:t>
            </a:r>
            <a:endParaRPr lang="es-G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76DB0-83E8-3450-B303-D0EB6954E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201305"/>
            <a:ext cx="9144000" cy="3522189"/>
          </a:xfrm>
        </p:spPr>
      </p:pic>
    </p:spTree>
    <p:extLst>
      <p:ext uri="{BB962C8B-B14F-4D97-AF65-F5344CB8AC3E}">
        <p14:creationId xmlns:p14="http://schemas.microsoft.com/office/powerpoint/2010/main" val="21357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4"/>
    </mc:Choice>
    <mc:Fallback xmlns="">
      <p:transition spd="slow" advTm="112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F235-A025-AFFB-9333-F0341D32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Verificación en la base de datos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86F7B1-2682-6FA2-693B-38700D3B1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891" y="2095338"/>
            <a:ext cx="6424217" cy="3734124"/>
          </a:xfrm>
        </p:spPr>
      </p:pic>
    </p:spTree>
    <p:extLst>
      <p:ext uri="{BB962C8B-B14F-4D97-AF65-F5344CB8AC3E}">
        <p14:creationId xmlns:p14="http://schemas.microsoft.com/office/powerpoint/2010/main" val="25368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7"/>
    </mc:Choice>
    <mc:Fallback xmlns="">
      <p:transition spd="slow" advTm="85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Preguntas del negocio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Por medio de las funciones aprendidas en clase se realizaron 10 diferentes preguntas para poder responder al negocio con la información que se ha extraído de la base de datos</a:t>
            </a:r>
          </a:p>
          <a:p>
            <a:pPr rtl="0"/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14D54-9444-31DA-68AC-21942955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3" y="2746421"/>
            <a:ext cx="5876161" cy="30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33"/>
    </mc:Choice>
    <mc:Fallback xmlns="">
      <p:transition spd="slow" advTm="3193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Preguntas del proyecto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874A4F-17D2-B416-4A0E-A5F906109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1459" y="1828800"/>
            <a:ext cx="7069081" cy="4267200"/>
          </a:xfr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20"/>
    </mc:Choice>
    <mc:Fallback xmlns="">
      <p:transition spd="slow" advTm="21920"/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27</TotalTime>
  <Words>120</Words>
  <Application>Microsoft Office PowerPoint</Application>
  <PresentationFormat>Widescreen</PresentationFormat>
  <Paragraphs>21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Equipo informático 16 × 9</vt:lpstr>
      <vt:lpstr>Proyecto Final</vt:lpstr>
      <vt:lpstr>Principales procesos</vt:lpstr>
      <vt:lpstr>Conexión al servidor de AWS.</vt:lpstr>
      <vt:lpstr>Código de SQL</vt:lpstr>
      <vt:lpstr>Carga y alimentación de datos por medio de Python a la base de datos</vt:lpstr>
      <vt:lpstr>Creación de código en Phyton</vt:lpstr>
      <vt:lpstr>Verificación en la base de datos</vt:lpstr>
      <vt:lpstr>Preguntas del negocio</vt:lpstr>
      <vt:lpstr>Preguntas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Diego Obregon</dc:creator>
  <cp:lastModifiedBy>Diego Obregon</cp:lastModifiedBy>
  <cp:revision>1</cp:revision>
  <dcterms:created xsi:type="dcterms:W3CDTF">2024-04-15T04:21:25Z</dcterms:created>
  <dcterms:modified xsi:type="dcterms:W3CDTF">2024-04-15T05:08:50Z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