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6" r:id="rId2"/>
    <p:sldId id="3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Patricia Ahuett Lopez" initials="DPAL" lastIdx="1" clrIdx="0">
    <p:extLst>
      <p:ext uri="{19B8F6BF-5375-455C-9EA6-DF929625EA0E}">
        <p15:presenceInfo xmlns:p15="http://schemas.microsoft.com/office/powerpoint/2012/main" userId="S::dianapatricia.ahuett@cemex.com::b75e866c-c3b7-4399-866d-14b4257683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CE2727"/>
    <a:srgbClr val="CC0000"/>
    <a:srgbClr val="FF8989"/>
    <a:srgbClr val="C00000"/>
    <a:srgbClr val="FF0909"/>
    <a:srgbClr val="FF0505"/>
    <a:srgbClr val="FF8181"/>
    <a:srgbClr val="F9B70C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330E6-9A94-4FB0-9EC5-E3D5708C0E52}" v="122" dt="2021-08-26T12:29:27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14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tricia Ahuett Lopez" userId="b75e866c-c3b7-4399-866d-14b42576830e" providerId="ADAL" clId="{21A330E6-9A94-4FB0-9EC5-E3D5708C0E52}"/>
    <pc:docChg chg="undo custSel addSld delSld modSld sldOrd">
      <pc:chgData name="Diana Patricia Ahuett Lopez" userId="b75e866c-c3b7-4399-866d-14b42576830e" providerId="ADAL" clId="{21A330E6-9A94-4FB0-9EC5-E3D5708C0E52}" dt="2021-08-26T12:29:41.681" v="1365" actId="12788"/>
      <pc:docMkLst>
        <pc:docMk/>
      </pc:docMkLst>
      <pc:sldChg chg="addSp delSp modSp del mod">
        <pc:chgData name="Diana Patricia Ahuett Lopez" userId="b75e866c-c3b7-4399-866d-14b42576830e" providerId="ADAL" clId="{21A330E6-9A94-4FB0-9EC5-E3D5708C0E52}" dt="2021-08-11T21:58:57.441" v="159" actId="47"/>
        <pc:sldMkLst>
          <pc:docMk/>
          <pc:sldMk cId="3201648671" sldId="375"/>
        </pc:sldMkLst>
        <pc:spChg chg="add del mod">
          <ac:chgData name="Diana Patricia Ahuett Lopez" userId="b75e866c-c3b7-4399-866d-14b42576830e" providerId="ADAL" clId="{21A330E6-9A94-4FB0-9EC5-E3D5708C0E52}" dt="2021-08-11T21:53:10.607" v="75" actId="478"/>
          <ac:spMkLst>
            <pc:docMk/>
            <pc:sldMk cId="3201648671" sldId="375"/>
            <ac:spMk id="4" creationId="{079AE1F9-40AC-4122-B060-18370E96D1D6}"/>
          </ac:spMkLst>
        </pc:spChg>
        <pc:spChg chg="add del mod">
          <ac:chgData name="Diana Patricia Ahuett Lopez" userId="b75e866c-c3b7-4399-866d-14b42576830e" providerId="ADAL" clId="{21A330E6-9A94-4FB0-9EC5-E3D5708C0E52}" dt="2021-08-11T21:53:11.335" v="77" actId="478"/>
          <ac:spMkLst>
            <pc:docMk/>
            <pc:sldMk cId="3201648671" sldId="375"/>
            <ac:spMk id="5" creationId="{1A580C33-3C87-43F5-94B5-DA5AF3B0677D}"/>
          </ac:spMkLst>
        </pc:spChg>
        <pc:spChg chg="add del mod">
          <ac:chgData name="Diana Patricia Ahuett Lopez" userId="b75e866c-c3b7-4399-866d-14b42576830e" providerId="ADAL" clId="{21A330E6-9A94-4FB0-9EC5-E3D5708C0E52}" dt="2021-08-11T21:53:11.006" v="76" actId="478"/>
          <ac:spMkLst>
            <pc:docMk/>
            <pc:sldMk cId="3201648671" sldId="375"/>
            <ac:spMk id="8" creationId="{28DEB281-3AC2-4116-AA2B-BBE340ECB090}"/>
          </ac:spMkLst>
        </pc:spChg>
        <pc:spChg chg="add del mod">
          <ac:chgData name="Diana Patricia Ahuett Lopez" userId="b75e866c-c3b7-4399-866d-14b42576830e" providerId="ADAL" clId="{21A330E6-9A94-4FB0-9EC5-E3D5708C0E52}" dt="2021-08-11T21:51:51.315" v="43" actId="478"/>
          <ac:spMkLst>
            <pc:docMk/>
            <pc:sldMk cId="3201648671" sldId="375"/>
            <ac:spMk id="10" creationId="{D262C6FC-71E1-4015-A4D8-D6B5DD6CB951}"/>
          </ac:spMkLst>
        </pc:spChg>
        <pc:spChg chg="add mod">
          <ac:chgData name="Diana Patricia Ahuett Lopez" userId="b75e866c-c3b7-4399-866d-14b42576830e" providerId="ADAL" clId="{21A330E6-9A94-4FB0-9EC5-E3D5708C0E52}" dt="2021-08-11T21:56:14.271" v="109" actId="164"/>
          <ac:spMkLst>
            <pc:docMk/>
            <pc:sldMk cId="3201648671" sldId="375"/>
            <ac:spMk id="11" creationId="{68B142DC-E359-4CDE-BC4A-AE4936DC006B}"/>
          </ac:spMkLst>
        </pc:spChg>
        <pc:spChg chg="add mod">
          <ac:chgData name="Diana Patricia Ahuett Lopez" userId="b75e866c-c3b7-4399-866d-14b42576830e" providerId="ADAL" clId="{21A330E6-9A94-4FB0-9EC5-E3D5708C0E52}" dt="2021-08-11T21:56:14.271" v="109" actId="164"/>
          <ac:spMkLst>
            <pc:docMk/>
            <pc:sldMk cId="3201648671" sldId="375"/>
            <ac:spMk id="12" creationId="{22B33282-6939-49BF-8570-D2FF43B522A4}"/>
          </ac:spMkLst>
        </pc:spChg>
        <pc:spChg chg="add mod">
          <ac:chgData name="Diana Patricia Ahuett Lopez" userId="b75e866c-c3b7-4399-866d-14b42576830e" providerId="ADAL" clId="{21A330E6-9A94-4FB0-9EC5-E3D5708C0E52}" dt="2021-08-11T21:56:14.271" v="109" actId="164"/>
          <ac:spMkLst>
            <pc:docMk/>
            <pc:sldMk cId="3201648671" sldId="375"/>
            <ac:spMk id="15" creationId="{DFE35A54-07E0-4560-AA38-4DBD0555BEBF}"/>
          </ac:spMkLst>
        </pc:spChg>
        <pc:spChg chg="mod topLvl">
          <ac:chgData name="Diana Patricia Ahuett Lopez" userId="b75e866c-c3b7-4399-866d-14b42576830e" providerId="ADAL" clId="{21A330E6-9A94-4FB0-9EC5-E3D5708C0E52}" dt="2021-08-11T21:47:14.739" v="23" actId="165"/>
          <ac:spMkLst>
            <pc:docMk/>
            <pc:sldMk cId="3201648671" sldId="375"/>
            <ac:spMk id="25" creationId="{F02CF41B-32F2-4D86-B8BE-D4A6EFBE5FEE}"/>
          </ac:spMkLst>
        </pc:spChg>
        <pc:spChg chg="mod topLvl">
          <ac:chgData name="Diana Patricia Ahuett Lopez" userId="b75e866c-c3b7-4399-866d-14b42576830e" providerId="ADAL" clId="{21A330E6-9A94-4FB0-9EC5-E3D5708C0E52}" dt="2021-08-11T21:47:14.739" v="23" actId="165"/>
          <ac:spMkLst>
            <pc:docMk/>
            <pc:sldMk cId="3201648671" sldId="375"/>
            <ac:spMk id="27" creationId="{EFC902E1-3294-4114-8254-61D4961B7398}"/>
          </ac:spMkLst>
        </pc:spChg>
        <pc:spChg chg="add mod">
          <ac:chgData name="Diana Patricia Ahuett Lopez" userId="b75e866c-c3b7-4399-866d-14b42576830e" providerId="ADAL" clId="{21A330E6-9A94-4FB0-9EC5-E3D5708C0E52}" dt="2021-08-11T21:56:14.271" v="109" actId="164"/>
          <ac:spMkLst>
            <pc:docMk/>
            <pc:sldMk cId="3201648671" sldId="375"/>
            <ac:spMk id="56" creationId="{520FED27-078C-4E53-8C54-35554BA26183}"/>
          </ac:spMkLst>
        </pc:spChg>
        <pc:spChg chg="add mod">
          <ac:chgData name="Diana Patricia Ahuett Lopez" userId="b75e866c-c3b7-4399-866d-14b42576830e" providerId="ADAL" clId="{21A330E6-9A94-4FB0-9EC5-E3D5708C0E52}" dt="2021-08-11T21:56:14.271" v="109" actId="164"/>
          <ac:spMkLst>
            <pc:docMk/>
            <pc:sldMk cId="3201648671" sldId="375"/>
            <ac:spMk id="58" creationId="{6FA7BD21-1498-4B3D-97F9-E9849C6419E4}"/>
          </ac:spMkLst>
        </pc:spChg>
        <pc:spChg chg="mod topLvl">
          <ac:chgData name="Diana Patricia Ahuett Lopez" userId="b75e866c-c3b7-4399-866d-14b42576830e" providerId="ADAL" clId="{21A330E6-9A94-4FB0-9EC5-E3D5708C0E52}" dt="2021-08-11T21:47:14.739" v="23" actId="165"/>
          <ac:spMkLst>
            <pc:docMk/>
            <pc:sldMk cId="3201648671" sldId="375"/>
            <ac:spMk id="59" creationId="{97B57B7D-C353-4A92-BA23-0F1EA470E870}"/>
          </ac:spMkLst>
        </pc:spChg>
        <pc:spChg chg="add mod">
          <ac:chgData name="Diana Patricia Ahuett Lopez" userId="b75e866c-c3b7-4399-866d-14b42576830e" providerId="ADAL" clId="{21A330E6-9A94-4FB0-9EC5-E3D5708C0E52}" dt="2021-08-11T21:56:14.271" v="109" actId="164"/>
          <ac:spMkLst>
            <pc:docMk/>
            <pc:sldMk cId="3201648671" sldId="375"/>
            <ac:spMk id="60" creationId="{AEBF8BA8-0433-4AA8-860C-0FF9EC271FE8}"/>
          </ac:spMkLst>
        </pc:spChg>
        <pc:grpChg chg="add mod">
          <ac:chgData name="Diana Patricia Ahuett Lopez" userId="b75e866c-c3b7-4399-866d-14b42576830e" providerId="ADAL" clId="{21A330E6-9A94-4FB0-9EC5-E3D5708C0E52}" dt="2021-08-11T21:56:25.401" v="110" actId="14100"/>
          <ac:grpSpMkLst>
            <pc:docMk/>
            <pc:sldMk cId="3201648671" sldId="375"/>
            <ac:grpSpMk id="22" creationId="{42FE04F5-F4F5-46F4-81D2-973221A89E2F}"/>
          </ac:grpSpMkLst>
        </pc:grpChg>
        <pc:grpChg chg="del">
          <ac:chgData name="Diana Patricia Ahuett Lopez" userId="b75e866c-c3b7-4399-866d-14b42576830e" providerId="ADAL" clId="{21A330E6-9A94-4FB0-9EC5-E3D5708C0E52}" dt="2021-08-11T21:47:14.739" v="23" actId="165"/>
          <ac:grpSpMkLst>
            <pc:docMk/>
            <pc:sldMk cId="3201648671" sldId="375"/>
            <ac:grpSpMk id="63" creationId="{118BBF2C-5701-45D3-96FD-3BE49A804760}"/>
          </ac:grpSpMkLst>
        </pc:grpChg>
        <pc:picChg chg="add mod">
          <ac:chgData name="Diana Patricia Ahuett Lopez" userId="b75e866c-c3b7-4399-866d-14b42576830e" providerId="ADAL" clId="{21A330E6-9A94-4FB0-9EC5-E3D5708C0E52}" dt="2021-08-11T21:56:14.271" v="109" actId="164"/>
          <ac:picMkLst>
            <pc:docMk/>
            <pc:sldMk cId="3201648671" sldId="375"/>
            <ac:picMk id="21" creationId="{7D6872CE-2063-4A73-90D7-D11BC242D4F3}"/>
          </ac:picMkLst>
        </pc:picChg>
        <pc:picChg chg="add mod">
          <ac:chgData name="Diana Patricia Ahuett Lopez" userId="b75e866c-c3b7-4399-866d-14b42576830e" providerId="ADAL" clId="{21A330E6-9A94-4FB0-9EC5-E3D5708C0E52}" dt="2021-08-11T21:56:34.415" v="113" actId="1076"/>
          <ac:picMkLst>
            <pc:docMk/>
            <pc:sldMk cId="3201648671" sldId="375"/>
            <ac:picMk id="24" creationId="{034FA466-A16C-45A7-921E-CF5A636FF7FD}"/>
          </ac:picMkLst>
        </pc:picChg>
        <pc:picChg chg="mod topLvl">
          <ac:chgData name="Diana Patricia Ahuett Lopez" userId="b75e866c-c3b7-4399-866d-14b42576830e" providerId="ADAL" clId="{21A330E6-9A94-4FB0-9EC5-E3D5708C0E52}" dt="2021-08-11T21:53:08.917" v="74" actId="1076"/>
          <ac:picMkLst>
            <pc:docMk/>
            <pc:sldMk cId="3201648671" sldId="375"/>
            <ac:picMk id="2050" creationId="{151AB075-6D55-492B-9692-338C640D7EA3}"/>
          </ac:picMkLst>
        </pc:picChg>
        <pc:cxnChg chg="add mod">
          <ac:chgData name="Diana Patricia Ahuett Lopez" userId="b75e866c-c3b7-4399-866d-14b42576830e" providerId="ADAL" clId="{21A330E6-9A94-4FB0-9EC5-E3D5708C0E52}" dt="2021-08-11T21:56:14.271" v="109" actId="164"/>
          <ac:cxnSpMkLst>
            <pc:docMk/>
            <pc:sldMk cId="3201648671" sldId="375"/>
            <ac:cxnSpMk id="17" creationId="{969B8DBA-0AA9-4BB3-8352-53ECDC1AC743}"/>
          </ac:cxnSpMkLst>
        </pc:cxnChg>
        <pc:cxnChg chg="mod topLvl">
          <ac:chgData name="Diana Patricia Ahuett Lopez" userId="b75e866c-c3b7-4399-866d-14b42576830e" providerId="ADAL" clId="{21A330E6-9A94-4FB0-9EC5-E3D5708C0E52}" dt="2021-08-11T21:47:14.739" v="23" actId="165"/>
          <ac:cxnSpMkLst>
            <pc:docMk/>
            <pc:sldMk cId="3201648671" sldId="375"/>
            <ac:cxnSpMk id="42" creationId="{0FC40DA5-0842-4A26-B33C-CE132CC3E43D}"/>
          </ac:cxnSpMkLst>
        </pc:cxnChg>
      </pc:sldChg>
      <pc:sldChg chg="del">
        <pc:chgData name="Diana Patricia Ahuett Lopez" userId="b75e866c-c3b7-4399-866d-14b42576830e" providerId="ADAL" clId="{21A330E6-9A94-4FB0-9EC5-E3D5708C0E52}" dt="2021-08-11T21:58:58.687" v="160" actId="47"/>
        <pc:sldMkLst>
          <pc:docMk/>
          <pc:sldMk cId="3088252134" sldId="376"/>
        </pc:sldMkLst>
      </pc:sldChg>
      <pc:sldChg chg="addSp delSp modSp mod">
        <pc:chgData name="Diana Patricia Ahuett Lopez" userId="b75e866c-c3b7-4399-866d-14b42576830e" providerId="ADAL" clId="{21A330E6-9A94-4FB0-9EC5-E3D5708C0E52}" dt="2021-08-26T12:27:38.311" v="1292" actId="1076"/>
        <pc:sldMkLst>
          <pc:docMk/>
          <pc:sldMk cId="85530769" sldId="377"/>
        </pc:sldMkLst>
        <pc:spChg chg="mod topLvl">
          <ac:chgData name="Diana Patricia Ahuett Lopez" userId="b75e866c-c3b7-4399-866d-14b42576830e" providerId="ADAL" clId="{21A330E6-9A94-4FB0-9EC5-E3D5708C0E52}" dt="2021-08-25T12:29:41.138" v="1230" actId="1038"/>
          <ac:spMkLst>
            <pc:docMk/>
            <pc:sldMk cId="85530769" sldId="377"/>
            <ac:spMk id="8" creationId="{068DB8C9-3C66-4E1A-AC2B-C69D510473FB}"/>
          </ac:spMkLst>
        </pc:spChg>
        <pc:spChg chg="mod">
          <ac:chgData name="Diana Patricia Ahuett Lopez" userId="b75e866c-c3b7-4399-866d-14b42576830e" providerId="ADAL" clId="{21A330E6-9A94-4FB0-9EC5-E3D5708C0E52}" dt="2021-08-22T13:21:49.621" v="768" actId="12788"/>
          <ac:spMkLst>
            <pc:docMk/>
            <pc:sldMk cId="85530769" sldId="377"/>
            <ac:spMk id="26" creationId="{52397F65-3EAD-4482-BC37-CB5457EA8597}"/>
          </ac:spMkLst>
        </pc:spChg>
        <pc:spChg chg="del mod">
          <ac:chgData name="Diana Patricia Ahuett Lopez" userId="b75e866c-c3b7-4399-866d-14b42576830e" providerId="ADAL" clId="{21A330E6-9A94-4FB0-9EC5-E3D5708C0E52}" dt="2021-08-22T13:22:35.035" v="795" actId="478"/>
          <ac:spMkLst>
            <pc:docMk/>
            <pc:sldMk cId="85530769" sldId="377"/>
            <ac:spMk id="29" creationId="{FB139119-285C-41DE-A637-FF904C52D5C4}"/>
          </ac:spMkLst>
        </pc:spChg>
        <pc:spChg chg="mod">
          <ac:chgData name="Diana Patricia Ahuett Lopez" userId="b75e866c-c3b7-4399-866d-14b42576830e" providerId="ADAL" clId="{21A330E6-9A94-4FB0-9EC5-E3D5708C0E52}" dt="2021-08-25T12:29:07.661" v="1214" actId="1076"/>
          <ac:spMkLst>
            <pc:docMk/>
            <pc:sldMk cId="85530769" sldId="377"/>
            <ac:spMk id="31" creationId="{622DFDD6-8577-4E19-B4F9-BF1412AA5EA4}"/>
          </ac:spMkLst>
        </pc:spChg>
        <pc:spChg chg="mod">
          <ac:chgData name="Diana Patricia Ahuett Lopez" userId="b75e866c-c3b7-4399-866d-14b42576830e" providerId="ADAL" clId="{21A330E6-9A94-4FB0-9EC5-E3D5708C0E52}" dt="2021-08-22T13:21:49.621" v="768" actId="12788"/>
          <ac:spMkLst>
            <pc:docMk/>
            <pc:sldMk cId="85530769" sldId="377"/>
            <ac:spMk id="33" creationId="{83CBFF9D-1CD1-4B64-81FB-9253426E5FAD}"/>
          </ac:spMkLst>
        </pc:spChg>
        <pc:spChg chg="add del mod">
          <ac:chgData name="Diana Patricia Ahuett Lopez" userId="b75e866c-c3b7-4399-866d-14b42576830e" providerId="ADAL" clId="{21A330E6-9A94-4FB0-9EC5-E3D5708C0E52}" dt="2021-08-11T21:43:51.712" v="1"/>
          <ac:spMkLst>
            <pc:docMk/>
            <pc:sldMk cId="85530769" sldId="377"/>
            <ac:spMk id="35" creationId="{78D54E3A-D7FE-4E50-AC1D-9116545ED55F}"/>
          </ac:spMkLst>
        </pc:spChg>
        <pc:spChg chg="add mod">
          <ac:chgData name="Diana Patricia Ahuett Lopez" userId="b75e866c-c3b7-4399-866d-14b42576830e" providerId="ADAL" clId="{21A330E6-9A94-4FB0-9EC5-E3D5708C0E52}" dt="2021-08-25T12:29:53.039" v="1242" actId="1038"/>
          <ac:spMkLst>
            <pc:docMk/>
            <pc:sldMk cId="85530769" sldId="377"/>
            <ac:spMk id="36" creationId="{D2491B12-C256-4194-97A0-A51783E402EF}"/>
          </ac:spMkLst>
        </pc:spChg>
        <pc:spChg chg="mod topLvl">
          <ac:chgData name="Diana Patricia Ahuett Lopez" userId="b75e866c-c3b7-4399-866d-14b42576830e" providerId="ADAL" clId="{21A330E6-9A94-4FB0-9EC5-E3D5708C0E52}" dt="2021-08-13T11:35:57.360" v="269" actId="165"/>
          <ac:spMkLst>
            <pc:docMk/>
            <pc:sldMk cId="85530769" sldId="377"/>
            <ac:spMk id="37" creationId="{82AB15ED-5E92-4785-8DB7-64EC5C528420}"/>
          </ac:spMkLst>
        </pc:spChg>
        <pc:spChg chg="mod topLvl">
          <ac:chgData name="Diana Patricia Ahuett Lopez" userId="b75e866c-c3b7-4399-866d-14b42576830e" providerId="ADAL" clId="{21A330E6-9A94-4FB0-9EC5-E3D5708C0E52}" dt="2021-08-25T12:29:53.039" v="1242" actId="1038"/>
          <ac:spMkLst>
            <pc:docMk/>
            <pc:sldMk cId="85530769" sldId="377"/>
            <ac:spMk id="38" creationId="{0F601DE7-DAB7-4D10-85E4-76B81904BE83}"/>
          </ac:spMkLst>
        </pc:spChg>
        <pc:spChg chg="del mod">
          <ac:chgData name="Diana Patricia Ahuett Lopez" userId="b75e866c-c3b7-4399-866d-14b42576830e" providerId="ADAL" clId="{21A330E6-9A94-4FB0-9EC5-E3D5708C0E52}" dt="2021-08-25T12:29:03.168" v="1213" actId="478"/>
          <ac:spMkLst>
            <pc:docMk/>
            <pc:sldMk cId="85530769" sldId="377"/>
            <ac:spMk id="39" creationId="{D8806F3F-E453-4337-B2A9-B22BECC81705}"/>
          </ac:spMkLst>
        </pc:spChg>
        <pc:spChg chg="add mod">
          <ac:chgData name="Diana Patricia Ahuett Lopez" userId="b75e866c-c3b7-4399-866d-14b42576830e" providerId="ADAL" clId="{21A330E6-9A94-4FB0-9EC5-E3D5708C0E52}" dt="2021-08-26T12:27:38.311" v="1292" actId="1076"/>
          <ac:spMkLst>
            <pc:docMk/>
            <pc:sldMk cId="85530769" sldId="377"/>
            <ac:spMk id="40" creationId="{FABD30BD-B7FE-4757-A53C-DC3111EF4C7B}"/>
          </ac:spMkLst>
        </pc:spChg>
        <pc:spChg chg="mod topLvl">
          <ac:chgData name="Diana Patricia Ahuett Lopez" userId="b75e866c-c3b7-4399-866d-14b42576830e" providerId="ADAL" clId="{21A330E6-9A94-4FB0-9EC5-E3D5708C0E52}" dt="2021-08-11T21:56:46.759" v="118" actId="164"/>
          <ac:spMkLst>
            <pc:docMk/>
            <pc:sldMk cId="85530769" sldId="377"/>
            <ac:spMk id="42" creationId="{E4F19421-8F26-4636-B130-C62727B23D15}"/>
          </ac:spMkLst>
        </pc:spChg>
        <pc:grpChg chg="mod topLvl">
          <ac:chgData name="Diana Patricia Ahuett Lopez" userId="b75e866c-c3b7-4399-866d-14b42576830e" providerId="ADAL" clId="{21A330E6-9A94-4FB0-9EC5-E3D5708C0E52}" dt="2021-08-25T12:29:53.039" v="1242" actId="1038"/>
          <ac:grpSpMkLst>
            <pc:docMk/>
            <pc:sldMk cId="85530769" sldId="377"/>
            <ac:grpSpMk id="2" creationId="{906193A9-F09A-4B52-B577-88B72EA57571}"/>
          </ac:grpSpMkLst>
        </pc:grpChg>
        <pc:grpChg chg="del">
          <ac:chgData name="Diana Patricia Ahuett Lopez" userId="b75e866c-c3b7-4399-866d-14b42576830e" providerId="ADAL" clId="{21A330E6-9A94-4FB0-9EC5-E3D5708C0E52}" dt="2021-08-13T11:36:02.236" v="270" actId="165"/>
          <ac:grpSpMkLst>
            <pc:docMk/>
            <pc:sldMk cId="85530769" sldId="377"/>
            <ac:grpSpMk id="4" creationId="{59998757-2000-47CA-8DFC-C2C93E9E1DB2}"/>
          </ac:grpSpMkLst>
        </pc:grpChg>
        <pc:grpChg chg="del">
          <ac:chgData name="Diana Patricia Ahuett Lopez" userId="b75e866c-c3b7-4399-866d-14b42576830e" providerId="ADAL" clId="{21A330E6-9A94-4FB0-9EC5-E3D5708C0E52}" dt="2021-08-13T11:35:57.360" v="269" actId="165"/>
          <ac:grpSpMkLst>
            <pc:docMk/>
            <pc:sldMk cId="85530769" sldId="377"/>
            <ac:grpSpMk id="5" creationId="{EF77647F-7CF2-4C29-A713-6588AF61E6B6}"/>
          </ac:grpSpMkLst>
        </pc:grpChg>
        <pc:grpChg chg="del mod">
          <ac:chgData name="Diana Patricia Ahuett Lopez" userId="b75e866c-c3b7-4399-866d-14b42576830e" providerId="ADAL" clId="{21A330E6-9A94-4FB0-9EC5-E3D5708C0E52}" dt="2021-08-13T11:35:53.491" v="268" actId="165"/>
          <ac:grpSpMkLst>
            <pc:docMk/>
            <pc:sldMk cId="85530769" sldId="377"/>
            <ac:grpSpMk id="6" creationId="{C10E3123-E71F-45EC-BB36-54E451EDFA7C}"/>
          </ac:grpSpMkLst>
        </pc:grpChg>
        <pc:grpChg chg="add del mod">
          <ac:chgData name="Diana Patricia Ahuett Lopez" userId="b75e866c-c3b7-4399-866d-14b42576830e" providerId="ADAL" clId="{21A330E6-9A94-4FB0-9EC5-E3D5708C0E52}" dt="2021-08-11T21:58:34.281" v="155" actId="478"/>
          <ac:grpSpMkLst>
            <pc:docMk/>
            <pc:sldMk cId="85530769" sldId="377"/>
            <ac:grpSpMk id="11" creationId="{9232402C-A918-4F61-BF01-0B3FA0A35248}"/>
          </ac:grpSpMkLst>
        </pc:grpChg>
        <pc:grpChg chg="add del mod">
          <ac:chgData name="Diana Patricia Ahuett Lopez" userId="b75e866c-c3b7-4399-866d-14b42576830e" providerId="ADAL" clId="{21A330E6-9A94-4FB0-9EC5-E3D5708C0E52}" dt="2021-08-11T21:44:14.442" v="4" actId="165"/>
          <ac:grpSpMkLst>
            <pc:docMk/>
            <pc:sldMk cId="85530769" sldId="377"/>
            <ac:grpSpMk id="40" creationId="{462100A4-F79A-4F9B-88DC-5AF06E23C8C6}"/>
          </ac:grpSpMkLst>
        </pc:grpChg>
        <pc:picChg chg="mod topLvl">
          <ac:chgData name="Diana Patricia Ahuett Lopez" userId="b75e866c-c3b7-4399-866d-14b42576830e" providerId="ADAL" clId="{21A330E6-9A94-4FB0-9EC5-E3D5708C0E52}" dt="2021-08-25T12:29:41.138" v="1230" actId="1038"/>
          <ac:picMkLst>
            <pc:docMk/>
            <pc:sldMk cId="85530769" sldId="377"/>
            <ac:picMk id="7" creationId="{F65EF46F-46AC-42EA-A40A-012F112FEB4B}"/>
          </ac:picMkLst>
        </pc:picChg>
        <pc:picChg chg="add mod">
          <ac:chgData name="Diana Patricia Ahuett Lopez" userId="b75e866c-c3b7-4399-866d-14b42576830e" providerId="ADAL" clId="{21A330E6-9A94-4FB0-9EC5-E3D5708C0E52}" dt="2021-08-11T21:58:35.369" v="156" actId="1076"/>
          <ac:picMkLst>
            <pc:docMk/>
            <pc:sldMk cId="85530769" sldId="377"/>
            <ac:picMk id="9" creationId="{E6F04EB4-DAFB-4D22-96E8-34467AB6D214}"/>
          </ac:picMkLst>
        </pc:picChg>
        <pc:picChg chg="mod topLvl">
          <ac:chgData name="Diana Patricia Ahuett Lopez" userId="b75e866c-c3b7-4399-866d-14b42576830e" providerId="ADAL" clId="{21A330E6-9A94-4FB0-9EC5-E3D5708C0E52}" dt="2021-08-13T11:35:57.360" v="269" actId="165"/>
          <ac:picMkLst>
            <pc:docMk/>
            <pc:sldMk cId="85530769" sldId="377"/>
            <ac:picMk id="10" creationId="{C8AE04A0-0074-474D-A629-A8583B8F2FF5}"/>
          </ac:picMkLst>
        </pc:picChg>
        <pc:picChg chg="add del mod">
          <ac:chgData name="Diana Patricia Ahuett Lopez" userId="b75e866c-c3b7-4399-866d-14b42576830e" providerId="ADAL" clId="{21A330E6-9A94-4FB0-9EC5-E3D5708C0E52}" dt="2021-08-22T13:22:51.258" v="816" actId="1076"/>
          <ac:picMkLst>
            <pc:docMk/>
            <pc:sldMk cId="85530769" sldId="377"/>
            <ac:picMk id="12" creationId="{8651D372-7B7E-4E42-89EE-D6FF11B1EC27}"/>
          </ac:picMkLst>
        </pc:picChg>
        <pc:picChg chg="add mod">
          <ac:chgData name="Diana Patricia Ahuett Lopez" userId="b75e866c-c3b7-4399-866d-14b42576830e" providerId="ADAL" clId="{21A330E6-9A94-4FB0-9EC5-E3D5708C0E52}" dt="2021-08-25T12:29:26.738" v="1216" actId="1076"/>
          <ac:picMkLst>
            <pc:docMk/>
            <pc:sldMk cId="85530769" sldId="377"/>
            <ac:picMk id="35" creationId="{DC706401-1AE1-41B3-B88E-81DA12D94A2A}"/>
          </ac:picMkLst>
        </pc:picChg>
        <pc:picChg chg="add del mod">
          <ac:chgData name="Diana Patricia Ahuett Lopez" userId="b75e866c-c3b7-4399-866d-14b42576830e" providerId="ADAL" clId="{21A330E6-9A94-4FB0-9EC5-E3D5708C0E52}" dt="2021-08-11T21:46:48.157" v="22" actId="478"/>
          <ac:picMkLst>
            <pc:docMk/>
            <pc:sldMk cId="85530769" sldId="377"/>
            <ac:picMk id="36" creationId="{DAF2C679-3B75-4121-8BA7-D37927EDFC78}"/>
          </ac:picMkLst>
        </pc:picChg>
        <pc:picChg chg="mod topLvl">
          <ac:chgData name="Diana Patricia Ahuett Lopez" userId="b75e866c-c3b7-4399-866d-14b42576830e" providerId="ADAL" clId="{21A330E6-9A94-4FB0-9EC5-E3D5708C0E52}" dt="2021-08-11T21:56:46.759" v="118" actId="164"/>
          <ac:picMkLst>
            <pc:docMk/>
            <pc:sldMk cId="85530769" sldId="377"/>
            <ac:picMk id="41" creationId="{1AA54F6B-30A9-43DB-B5A7-33D0752684C1}"/>
          </ac:picMkLst>
        </pc:picChg>
        <pc:picChg chg="add del mod">
          <ac:chgData name="Diana Patricia Ahuett Lopez" userId="b75e866c-c3b7-4399-866d-14b42576830e" providerId="ADAL" clId="{21A330E6-9A94-4FB0-9EC5-E3D5708C0E52}" dt="2021-08-11T21:58:24.474" v="147" actId="478"/>
          <ac:picMkLst>
            <pc:docMk/>
            <pc:sldMk cId="85530769" sldId="377"/>
            <ac:picMk id="43" creationId="{6481D14B-0124-4901-8D59-02FBBF151162}"/>
          </ac:picMkLst>
        </pc:picChg>
        <pc:picChg chg="add del mod">
          <ac:chgData name="Diana Patricia Ahuett Lopez" userId="b75e866c-c3b7-4399-866d-14b42576830e" providerId="ADAL" clId="{21A330E6-9A94-4FB0-9EC5-E3D5708C0E52}" dt="2021-08-11T21:58:25.429" v="148" actId="478"/>
          <ac:picMkLst>
            <pc:docMk/>
            <pc:sldMk cId="85530769" sldId="377"/>
            <ac:picMk id="45" creationId="{CE0E7608-949B-42B6-BF91-773F30A4964A}"/>
          </ac:picMkLst>
        </pc:picChg>
        <pc:picChg chg="add mod">
          <ac:chgData name="Diana Patricia Ahuett Lopez" userId="b75e866c-c3b7-4399-866d-14b42576830e" providerId="ADAL" clId="{21A330E6-9A94-4FB0-9EC5-E3D5708C0E52}" dt="2021-08-11T21:58:36.275" v="157" actId="1076"/>
          <ac:picMkLst>
            <pc:docMk/>
            <pc:sldMk cId="85530769" sldId="377"/>
            <ac:picMk id="46" creationId="{6E0B99D3-0A21-42C4-99BB-ADEFF0CDF218}"/>
          </ac:picMkLst>
        </pc:picChg>
        <pc:picChg chg="add mod">
          <ac:chgData name="Diana Patricia Ahuett Lopez" userId="b75e866c-c3b7-4399-866d-14b42576830e" providerId="ADAL" clId="{21A330E6-9A94-4FB0-9EC5-E3D5708C0E52}" dt="2021-08-13T11:36:24.772" v="277" actId="1076"/>
          <ac:picMkLst>
            <pc:docMk/>
            <pc:sldMk cId="85530769" sldId="377"/>
            <ac:picMk id="47" creationId="{BA383D9F-5A35-420D-BFC9-2A4261490489}"/>
          </ac:picMkLst>
        </pc:picChg>
        <pc:picChg chg="mod">
          <ac:chgData name="Diana Patricia Ahuett Lopez" userId="b75e866c-c3b7-4399-866d-14b42576830e" providerId="ADAL" clId="{21A330E6-9A94-4FB0-9EC5-E3D5708C0E52}" dt="2021-08-13T11:35:53.491" v="268" actId="165"/>
          <ac:picMkLst>
            <pc:docMk/>
            <pc:sldMk cId="85530769" sldId="377"/>
            <ac:picMk id="65" creationId="{7C73D65E-CCA9-4E13-9230-145C49725219}"/>
          </ac:picMkLst>
        </pc:picChg>
        <pc:picChg chg="mod">
          <ac:chgData name="Diana Patricia Ahuett Lopez" userId="b75e866c-c3b7-4399-866d-14b42576830e" providerId="ADAL" clId="{21A330E6-9A94-4FB0-9EC5-E3D5708C0E52}" dt="2021-08-13T11:35:53.491" v="268" actId="165"/>
          <ac:picMkLst>
            <pc:docMk/>
            <pc:sldMk cId="85530769" sldId="377"/>
            <ac:picMk id="66" creationId="{FFD39C4D-745B-4175-9773-4DE78352F33C}"/>
          </ac:picMkLst>
        </pc:picChg>
      </pc:sldChg>
      <pc:sldChg chg="del">
        <pc:chgData name="Diana Patricia Ahuett Lopez" userId="b75e866c-c3b7-4399-866d-14b42576830e" providerId="ADAL" clId="{21A330E6-9A94-4FB0-9EC5-E3D5708C0E52}" dt="2021-08-11T21:59:00.184" v="161" actId="47"/>
        <pc:sldMkLst>
          <pc:docMk/>
          <pc:sldMk cId="2140050509" sldId="378"/>
        </pc:sldMkLst>
      </pc:sldChg>
      <pc:sldChg chg="del">
        <pc:chgData name="Diana Patricia Ahuett Lopez" userId="b75e866c-c3b7-4399-866d-14b42576830e" providerId="ADAL" clId="{21A330E6-9A94-4FB0-9EC5-E3D5708C0E52}" dt="2021-08-11T21:59:03.319" v="162" actId="47"/>
        <pc:sldMkLst>
          <pc:docMk/>
          <pc:sldMk cId="3733661136" sldId="379"/>
        </pc:sldMkLst>
      </pc:sldChg>
      <pc:sldChg chg="addSp delSp modSp new mod">
        <pc:chgData name="Diana Patricia Ahuett Lopez" userId="b75e866c-c3b7-4399-866d-14b42576830e" providerId="ADAL" clId="{21A330E6-9A94-4FB0-9EC5-E3D5708C0E52}" dt="2021-08-11T21:58:15.481" v="146"/>
        <pc:sldMkLst>
          <pc:docMk/>
          <pc:sldMk cId="725240969" sldId="380"/>
        </pc:sldMkLst>
        <pc:spChg chg="mod">
          <ac:chgData name="Diana Patricia Ahuett Lopez" userId="b75e866c-c3b7-4399-866d-14b42576830e" providerId="ADAL" clId="{21A330E6-9A94-4FB0-9EC5-E3D5708C0E52}" dt="2021-08-11T21:57:01.122" v="122"/>
          <ac:spMkLst>
            <pc:docMk/>
            <pc:sldMk cId="725240969" sldId="380"/>
            <ac:spMk id="4" creationId="{84A2A928-E487-4B81-918C-476C60D06F5D}"/>
          </ac:spMkLst>
        </pc:spChg>
        <pc:spChg chg="mod">
          <ac:chgData name="Diana Patricia Ahuett Lopez" userId="b75e866c-c3b7-4399-866d-14b42576830e" providerId="ADAL" clId="{21A330E6-9A94-4FB0-9EC5-E3D5708C0E52}" dt="2021-08-11T21:57:13.849" v="126"/>
          <ac:spMkLst>
            <pc:docMk/>
            <pc:sldMk cId="725240969" sldId="380"/>
            <ac:spMk id="6" creationId="{DF8E05A6-1874-48DC-9120-3E7F12A3ED99}"/>
          </ac:spMkLst>
        </pc:spChg>
        <pc:spChg chg="mod">
          <ac:chgData name="Diana Patricia Ahuett Lopez" userId="b75e866c-c3b7-4399-866d-14b42576830e" providerId="ADAL" clId="{21A330E6-9A94-4FB0-9EC5-E3D5708C0E52}" dt="2021-08-11T21:57:13.849" v="126"/>
          <ac:spMkLst>
            <pc:docMk/>
            <pc:sldMk cId="725240969" sldId="380"/>
            <ac:spMk id="7" creationId="{233A5F1C-672E-4090-9D1C-DECEA4397A7E}"/>
          </ac:spMkLst>
        </pc:spChg>
        <pc:spChg chg="mod">
          <ac:chgData name="Diana Patricia Ahuett Lopez" userId="b75e866c-c3b7-4399-866d-14b42576830e" providerId="ADAL" clId="{21A330E6-9A94-4FB0-9EC5-E3D5708C0E52}" dt="2021-08-11T21:57:13.849" v="126"/>
          <ac:spMkLst>
            <pc:docMk/>
            <pc:sldMk cId="725240969" sldId="380"/>
            <ac:spMk id="8" creationId="{E9550981-1E3E-45F5-B18D-47224F8D5711}"/>
          </ac:spMkLst>
        </pc:spChg>
        <pc:spChg chg="mod">
          <ac:chgData name="Diana Patricia Ahuett Lopez" userId="b75e866c-c3b7-4399-866d-14b42576830e" providerId="ADAL" clId="{21A330E6-9A94-4FB0-9EC5-E3D5708C0E52}" dt="2021-08-11T21:57:13.849" v="126"/>
          <ac:spMkLst>
            <pc:docMk/>
            <pc:sldMk cId="725240969" sldId="380"/>
            <ac:spMk id="9" creationId="{46D14FEA-82D1-428F-AA09-10A1AB838D87}"/>
          </ac:spMkLst>
        </pc:spChg>
        <pc:spChg chg="mod">
          <ac:chgData name="Diana Patricia Ahuett Lopez" userId="b75e866c-c3b7-4399-866d-14b42576830e" providerId="ADAL" clId="{21A330E6-9A94-4FB0-9EC5-E3D5708C0E52}" dt="2021-08-11T21:57:13.849" v="126"/>
          <ac:spMkLst>
            <pc:docMk/>
            <pc:sldMk cId="725240969" sldId="380"/>
            <ac:spMk id="10" creationId="{FB8C1ED9-263C-426A-B475-C39BE87F919E}"/>
          </ac:spMkLst>
        </pc:spChg>
        <pc:spChg chg="mod">
          <ac:chgData name="Diana Patricia Ahuett Lopez" userId="b75e866c-c3b7-4399-866d-14b42576830e" providerId="ADAL" clId="{21A330E6-9A94-4FB0-9EC5-E3D5708C0E52}" dt="2021-08-11T21:57:13.849" v="126"/>
          <ac:spMkLst>
            <pc:docMk/>
            <pc:sldMk cId="725240969" sldId="380"/>
            <ac:spMk id="11" creationId="{628619B7-7EB4-42F7-9E86-96864C467F9F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15" creationId="{EF06D579-2B8D-47C8-A594-13AF14E55B20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16" creationId="{BBDFF760-439A-43C0-8397-0E57C5AD2595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17" creationId="{B16EDC0E-CB2F-4314-B0CD-D3033CAC03A1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18" creationId="{B1851EE6-5297-443C-B9AB-0B7FCB531586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19" creationId="{87C557DB-68DC-41B6-93FE-0CD9157AFBCE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20" creationId="{ECE459EC-D583-4C97-878D-1C97E70B0DAA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21" creationId="{C6C0AB03-8007-414D-8E76-E2661C9757FD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22" creationId="{A00722D1-59AD-4C9E-8F57-3A3A76EA714F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23" creationId="{255504B3-0A00-4B5F-AE4A-67248B50D473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24" creationId="{2D3064E1-3FC6-4F25-B121-61452C1D8FAB}"/>
          </ac:spMkLst>
        </pc:spChg>
        <pc:spChg chg="mod">
          <ac:chgData name="Diana Patricia Ahuett Lopez" userId="b75e866c-c3b7-4399-866d-14b42576830e" providerId="ADAL" clId="{21A330E6-9A94-4FB0-9EC5-E3D5708C0E52}" dt="2021-08-11T21:57:25.200" v="131"/>
          <ac:spMkLst>
            <pc:docMk/>
            <pc:sldMk cId="725240969" sldId="380"/>
            <ac:spMk id="25" creationId="{E3F9002A-D5C5-471C-9DC5-0388CED51E65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34" creationId="{3A32844D-C1DA-4A52-9734-1D6868C41897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35" creationId="{4F0AF7A7-E747-47E0-89E8-C20BB986D3F7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36" creationId="{F5145E74-AA9B-4009-BB53-763A4382ACB8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37" creationId="{4BE58720-A285-4FBC-9453-BC793D85FB53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38" creationId="{13D5E45E-96E7-442F-AAE4-0D2ACF0E8842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39" creationId="{86229629-1F00-400D-9ABB-34EB14C24AD6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40" creationId="{753FC60B-ADC0-402E-8F7C-814189C76618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41" creationId="{C748D0E7-4471-43A5-B76B-0CC855115DCD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53" creationId="{CFEE00FF-3194-4C58-B17E-C82FE2879F35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54" creationId="{9471D7B5-AC42-43BA-A1C1-696377E76FF9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55" creationId="{C9D90EC6-3698-4605-BB0F-552469E278C7}"/>
          </ac:spMkLst>
        </pc:spChg>
        <pc:spChg chg="add del mod">
          <ac:chgData name="Diana Patricia Ahuett Lopez" userId="b75e866c-c3b7-4399-866d-14b42576830e" providerId="ADAL" clId="{21A330E6-9A94-4FB0-9EC5-E3D5708C0E52}" dt="2021-08-11T21:57:36.529" v="136"/>
          <ac:spMkLst>
            <pc:docMk/>
            <pc:sldMk cId="725240969" sldId="380"/>
            <ac:spMk id="56" creationId="{45EAFCE2-0DF2-4DD1-9B73-BE16C83ED7E2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58" creationId="{E46F9CD9-424D-414D-A5EB-BB3E576898CE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59" creationId="{24063EBF-03F2-4DEE-AB45-156D372EF2E9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60" creationId="{78E8E927-276F-4927-B310-28C38CBA1154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61" creationId="{879338B0-CAA1-450F-ACC7-F74A5281B1A3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62" creationId="{CAA4C67D-3A56-4BEB-94CE-5AC9C316A523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63" creationId="{1B9B50A8-DC85-4084-ADF9-2744F256F2F3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64" creationId="{3E2EBD88-B271-4F2D-9E28-B86498DD1337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65" creationId="{0C67B40F-F91D-4EF9-90BC-3C9FC826D743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77" creationId="{4049E61C-2A18-4BF7-988A-28E0EA3BC5AF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78" creationId="{854A8681-1D18-4B92-A4DC-EC25C722195B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79" creationId="{F706468C-31D5-4367-8DC7-FAB48C4563C8}"/>
          </ac:spMkLst>
        </pc:spChg>
        <pc:spChg chg="mod">
          <ac:chgData name="Diana Patricia Ahuett Lopez" userId="b75e866c-c3b7-4399-866d-14b42576830e" providerId="ADAL" clId="{21A330E6-9A94-4FB0-9EC5-E3D5708C0E52}" dt="2021-08-11T21:57:40.747" v="137"/>
          <ac:spMkLst>
            <pc:docMk/>
            <pc:sldMk cId="725240969" sldId="380"/>
            <ac:spMk id="80" creationId="{04EAA872-0AA2-4D3D-8F94-C436FD39EC8B}"/>
          </ac:spMkLst>
        </pc:spChg>
        <pc:grpChg chg="add mod">
          <ac:chgData name="Diana Patricia Ahuett Lopez" userId="b75e866c-c3b7-4399-866d-14b42576830e" providerId="ADAL" clId="{21A330E6-9A94-4FB0-9EC5-E3D5708C0E52}" dt="2021-08-11T21:57:04.706" v="125" actId="1076"/>
          <ac:grpSpMkLst>
            <pc:docMk/>
            <pc:sldMk cId="725240969" sldId="380"/>
            <ac:grpSpMk id="2" creationId="{A985161F-B78D-4D11-9C09-17A35AC2CB0F}"/>
          </ac:grpSpMkLst>
        </pc:grpChg>
        <pc:grpChg chg="add mod">
          <ac:chgData name="Diana Patricia Ahuett Lopez" userId="b75e866c-c3b7-4399-866d-14b42576830e" providerId="ADAL" clId="{21A330E6-9A94-4FB0-9EC5-E3D5708C0E52}" dt="2021-08-11T21:57:18.372" v="130" actId="14100"/>
          <ac:grpSpMkLst>
            <pc:docMk/>
            <pc:sldMk cId="725240969" sldId="380"/>
            <ac:grpSpMk id="5" creationId="{6575C76E-5BBB-41A0-9D68-D9A0326A3EC2}"/>
          </ac:grpSpMkLst>
        </pc:grpChg>
        <pc:grpChg chg="add mod">
          <ac:chgData name="Diana Patricia Ahuett Lopez" userId="b75e866c-c3b7-4399-866d-14b42576830e" providerId="ADAL" clId="{21A330E6-9A94-4FB0-9EC5-E3D5708C0E52}" dt="2021-08-11T21:57:56.549" v="140" actId="1076"/>
          <ac:grpSpMkLst>
            <pc:docMk/>
            <pc:sldMk cId="725240969" sldId="380"/>
            <ac:grpSpMk id="14" creationId="{DA72546A-8510-4144-A272-71E910145F89}"/>
          </ac:grpSpMkLst>
        </pc:grpChg>
        <pc:grpChg chg="add mod">
          <ac:chgData name="Diana Patricia Ahuett Lopez" userId="b75e866c-c3b7-4399-866d-14b42576830e" providerId="ADAL" clId="{21A330E6-9A94-4FB0-9EC5-E3D5708C0E52}" dt="2021-08-11T21:57:54.593" v="139" actId="1076"/>
          <ac:grpSpMkLst>
            <pc:docMk/>
            <pc:sldMk cId="725240969" sldId="380"/>
            <ac:grpSpMk id="57" creationId="{520C1024-DDE3-4872-903C-51FBD92DAE66}"/>
          </ac:grpSpMkLst>
        </pc:grpChg>
        <pc:picChg chg="mod">
          <ac:chgData name="Diana Patricia Ahuett Lopez" userId="b75e866c-c3b7-4399-866d-14b42576830e" providerId="ADAL" clId="{21A330E6-9A94-4FB0-9EC5-E3D5708C0E52}" dt="2021-08-11T21:57:01.122" v="122"/>
          <ac:picMkLst>
            <pc:docMk/>
            <pc:sldMk cId="725240969" sldId="380"/>
            <ac:picMk id="3" creationId="{EA7AF7E7-2800-40F8-A78E-3671976D6622}"/>
          </ac:picMkLst>
        </pc:picChg>
        <pc:picChg chg="mod">
          <ac:chgData name="Diana Patricia Ahuett Lopez" userId="b75e866c-c3b7-4399-866d-14b42576830e" providerId="ADAL" clId="{21A330E6-9A94-4FB0-9EC5-E3D5708C0E52}" dt="2021-08-11T21:57:13.849" v="126"/>
          <ac:picMkLst>
            <pc:docMk/>
            <pc:sldMk cId="725240969" sldId="380"/>
            <ac:picMk id="13" creationId="{946792E9-80FB-418B-9C4E-9F6CFA0A3F15}"/>
          </ac:picMkLst>
        </pc:picChg>
        <pc:picChg chg="add mod">
          <ac:chgData name="Diana Patricia Ahuett Lopez" userId="b75e866c-c3b7-4399-866d-14b42576830e" providerId="ADAL" clId="{21A330E6-9A94-4FB0-9EC5-E3D5708C0E52}" dt="2021-08-11T21:58:15.481" v="146"/>
          <ac:picMkLst>
            <pc:docMk/>
            <pc:sldMk cId="725240969" sldId="380"/>
            <ac:picMk id="81" creationId="{C7701D56-74BD-4B69-B861-50C39E20167A}"/>
          </ac:picMkLst>
        </pc:picChg>
        <pc:cxnChg chg="mod">
          <ac:chgData name="Diana Patricia Ahuett Lopez" userId="b75e866c-c3b7-4399-866d-14b42576830e" providerId="ADAL" clId="{21A330E6-9A94-4FB0-9EC5-E3D5708C0E52}" dt="2021-08-11T21:57:13.849" v="126"/>
          <ac:cxnSpMkLst>
            <pc:docMk/>
            <pc:sldMk cId="725240969" sldId="380"/>
            <ac:cxnSpMk id="12" creationId="{D2C52F68-619E-4C80-BF66-948B0FC685B9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26" creationId="{F8009CCD-7A6E-447F-9171-D5EC833ECA1D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27" creationId="{AEAC9325-0038-43E0-BE02-5BBFC9DC3411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28" creationId="{8C2AC58A-A028-4B67-84CC-70380644526D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29" creationId="{BA93E788-38BC-4262-B23C-3008BA68D4D4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30" creationId="{C1B3961F-588B-46CE-9913-8B355B24F6AB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31" creationId="{CEA48238-FBAA-4BC4-B92E-79F6097548DA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32" creationId="{6A892092-58FA-4ED4-B674-CB78FB588FD9}"/>
          </ac:cxnSpMkLst>
        </pc:cxnChg>
        <pc:cxnChg chg="mod">
          <ac:chgData name="Diana Patricia Ahuett Lopez" userId="b75e866c-c3b7-4399-866d-14b42576830e" providerId="ADAL" clId="{21A330E6-9A94-4FB0-9EC5-E3D5708C0E52}" dt="2021-08-11T21:57:25.200" v="131"/>
          <ac:cxnSpMkLst>
            <pc:docMk/>
            <pc:sldMk cId="725240969" sldId="380"/>
            <ac:cxnSpMk id="33" creationId="{6C8B4EBA-2FB1-4B1D-8814-C4FADA23E92B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2" creationId="{589859BE-0769-411A-9C98-D10721DCB23B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3" creationId="{706D17AA-72D6-4102-AF85-1E3BB9F99A46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4" creationId="{8C2846BF-DBA4-40BA-8CE6-FB7160AE1626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5" creationId="{ECEBB8AA-99CD-41A9-8B4D-D8693904EE57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6" creationId="{9EA45967-EF22-4BB1-BE61-DB742EC7E669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7" creationId="{FB849019-3006-4B0B-AE2A-3326A5E6B747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8" creationId="{26468565-F373-4295-8CEC-FB263AF979F6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49" creationId="{F26D4F03-EE3A-4AC5-927C-6E23B13F709A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50" creationId="{4D4F4E32-DFD8-43C0-8EDB-55062FEC90AC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51" creationId="{8494CF64-6AD7-410F-87A1-DE0C1FB53972}"/>
          </ac:cxnSpMkLst>
        </pc:cxnChg>
        <pc:cxnChg chg="add del mod">
          <ac:chgData name="Diana Patricia Ahuett Lopez" userId="b75e866c-c3b7-4399-866d-14b42576830e" providerId="ADAL" clId="{21A330E6-9A94-4FB0-9EC5-E3D5708C0E52}" dt="2021-08-11T21:57:36.529" v="136"/>
          <ac:cxnSpMkLst>
            <pc:docMk/>
            <pc:sldMk cId="725240969" sldId="380"/>
            <ac:cxnSpMk id="52" creationId="{5B06D95C-4D17-4FC0-8FCE-9EB9344FBD8C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66" creationId="{B7A807A5-A9D1-4E57-B586-5D1FCBFE3DDD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67" creationId="{E8F63EF6-A067-469A-8684-48CCE12D64BD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68" creationId="{8E3E9933-9807-4984-9639-AFC4D09E93EA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69" creationId="{B39ABCB7-ED4E-4445-8F3E-7785482A7C45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70" creationId="{308D038B-8BBC-424B-A434-9ADAC3B3D71B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71" creationId="{34945059-4EFF-4955-B34C-4EABE8934712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72" creationId="{4221489F-A043-4885-B17D-7F95A190BCE9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73" creationId="{172223A2-4345-45DC-8912-74C4D9279C91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74" creationId="{D163E991-1D54-43EB-8418-7FF73E3E85DC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75" creationId="{E8953C57-5EE1-4BC5-8E77-F0100E4EC7EF}"/>
          </ac:cxnSpMkLst>
        </pc:cxnChg>
        <pc:cxnChg chg="mod">
          <ac:chgData name="Diana Patricia Ahuett Lopez" userId="b75e866c-c3b7-4399-866d-14b42576830e" providerId="ADAL" clId="{21A330E6-9A94-4FB0-9EC5-E3D5708C0E52}" dt="2021-08-11T21:57:40.747" v="137"/>
          <ac:cxnSpMkLst>
            <pc:docMk/>
            <pc:sldMk cId="725240969" sldId="380"/>
            <ac:cxnSpMk id="76" creationId="{C838CC15-D116-4D38-9E00-E5920ED4D94B}"/>
          </ac:cxnSpMkLst>
        </pc:cxnChg>
      </pc:sldChg>
      <pc:sldChg chg="addSp delSp modSp add mod">
        <pc:chgData name="Diana Patricia Ahuett Lopez" userId="b75e866c-c3b7-4399-866d-14b42576830e" providerId="ADAL" clId="{21A330E6-9A94-4FB0-9EC5-E3D5708C0E52}" dt="2021-08-13T11:37:09.158" v="285"/>
        <pc:sldMkLst>
          <pc:docMk/>
          <pc:sldMk cId="727200542" sldId="381"/>
        </pc:sldMkLst>
        <pc:spChg chg="mod">
          <ac:chgData name="Diana Patricia Ahuett Lopez" userId="b75e866c-c3b7-4399-866d-14b42576830e" providerId="ADAL" clId="{21A330E6-9A94-4FB0-9EC5-E3D5708C0E52}" dt="2021-08-13T11:34:29.591" v="196" actId="1076"/>
          <ac:spMkLst>
            <pc:docMk/>
            <pc:sldMk cId="727200542" sldId="381"/>
            <ac:spMk id="26" creationId="{52397F65-3EAD-4482-BC37-CB5457EA8597}"/>
          </ac:spMkLst>
        </pc:spChg>
        <pc:spChg chg="del">
          <ac:chgData name="Diana Patricia Ahuett Lopez" userId="b75e866c-c3b7-4399-866d-14b42576830e" providerId="ADAL" clId="{21A330E6-9A94-4FB0-9EC5-E3D5708C0E52}" dt="2021-08-13T11:37:01.821" v="284" actId="478"/>
          <ac:spMkLst>
            <pc:docMk/>
            <pc:sldMk cId="727200542" sldId="381"/>
            <ac:spMk id="29" creationId="{FB139119-285C-41DE-A637-FF904C52D5C4}"/>
          </ac:spMkLst>
        </pc:spChg>
        <pc:spChg chg="del">
          <ac:chgData name="Diana Patricia Ahuett Lopez" userId="b75e866c-c3b7-4399-866d-14b42576830e" providerId="ADAL" clId="{21A330E6-9A94-4FB0-9EC5-E3D5708C0E52}" dt="2021-08-13T11:37:01.821" v="284" actId="478"/>
          <ac:spMkLst>
            <pc:docMk/>
            <pc:sldMk cId="727200542" sldId="381"/>
            <ac:spMk id="31" creationId="{622DFDD6-8577-4E19-B4F9-BF1412AA5EA4}"/>
          </ac:spMkLst>
        </pc:spChg>
        <pc:spChg chg="add mod">
          <ac:chgData name="Diana Patricia Ahuett Lopez" userId="b75e866c-c3b7-4399-866d-14b42576830e" providerId="ADAL" clId="{21A330E6-9A94-4FB0-9EC5-E3D5708C0E52}" dt="2021-08-13T11:37:09.158" v="285"/>
          <ac:spMkLst>
            <pc:docMk/>
            <pc:sldMk cId="727200542" sldId="381"/>
            <ac:spMk id="35" creationId="{C827DDD0-0E57-4D3B-8530-5737C6E6ABD0}"/>
          </ac:spMkLst>
        </pc:spChg>
        <pc:spChg chg="add mod">
          <ac:chgData name="Diana Patricia Ahuett Lopez" userId="b75e866c-c3b7-4399-866d-14b42576830e" providerId="ADAL" clId="{21A330E6-9A94-4FB0-9EC5-E3D5708C0E52}" dt="2021-08-13T11:37:09.158" v="285"/>
          <ac:spMkLst>
            <pc:docMk/>
            <pc:sldMk cId="727200542" sldId="381"/>
            <ac:spMk id="36" creationId="{B856513B-9A8B-4CDB-8002-E730F4CE8365}"/>
          </ac:spMkLst>
        </pc:spChg>
        <pc:spChg chg="del">
          <ac:chgData name="Diana Patricia Ahuett Lopez" userId="b75e866c-c3b7-4399-866d-14b42576830e" providerId="ADAL" clId="{21A330E6-9A94-4FB0-9EC5-E3D5708C0E52}" dt="2021-08-13T11:37:01.821" v="284" actId="478"/>
          <ac:spMkLst>
            <pc:docMk/>
            <pc:sldMk cId="727200542" sldId="381"/>
            <ac:spMk id="39" creationId="{D8806F3F-E453-4337-B2A9-B22BECC81705}"/>
          </ac:spMkLst>
        </pc:spChg>
        <pc:spChg chg="add mod">
          <ac:chgData name="Diana Patricia Ahuett Lopez" userId="b75e866c-c3b7-4399-866d-14b42576830e" providerId="ADAL" clId="{21A330E6-9A94-4FB0-9EC5-E3D5708C0E52}" dt="2021-08-13T11:37:09.158" v="285"/>
          <ac:spMkLst>
            <pc:docMk/>
            <pc:sldMk cId="727200542" sldId="381"/>
            <ac:spMk id="40" creationId="{3178BF34-B902-4186-8771-580F1D57AC6D}"/>
          </ac:spMkLst>
        </pc:spChg>
        <pc:spChg chg="add mod">
          <ac:chgData name="Diana Patricia Ahuett Lopez" userId="b75e866c-c3b7-4399-866d-14b42576830e" providerId="ADAL" clId="{21A330E6-9A94-4FB0-9EC5-E3D5708C0E52}" dt="2021-08-13T11:37:09.158" v="285"/>
          <ac:spMkLst>
            <pc:docMk/>
            <pc:sldMk cId="727200542" sldId="381"/>
            <ac:spMk id="41" creationId="{ECA617C0-BAB8-44E9-AD86-D7FE19F7612D}"/>
          </ac:spMkLst>
        </pc:spChg>
        <pc:spChg chg="add mod">
          <ac:chgData name="Diana Patricia Ahuett Lopez" userId="b75e866c-c3b7-4399-866d-14b42576830e" providerId="ADAL" clId="{21A330E6-9A94-4FB0-9EC5-E3D5708C0E52}" dt="2021-08-13T11:37:09.158" v="285"/>
          <ac:spMkLst>
            <pc:docMk/>
            <pc:sldMk cId="727200542" sldId="381"/>
            <ac:spMk id="42" creationId="{556BAF7E-C14B-49D7-9B14-5FF95561129B}"/>
          </ac:spMkLst>
        </pc:spChg>
        <pc:spChg chg="add mod">
          <ac:chgData name="Diana Patricia Ahuett Lopez" userId="b75e866c-c3b7-4399-866d-14b42576830e" providerId="ADAL" clId="{21A330E6-9A94-4FB0-9EC5-E3D5708C0E52}" dt="2021-08-13T11:37:09.158" v="285"/>
          <ac:spMkLst>
            <pc:docMk/>
            <pc:sldMk cId="727200542" sldId="381"/>
            <ac:spMk id="45" creationId="{A8961D7A-AEA6-4F2B-B6BD-1684429D024F}"/>
          </ac:spMkLst>
        </pc:spChg>
        <pc:grpChg chg="del">
          <ac:chgData name="Diana Patricia Ahuett Lopez" userId="b75e866c-c3b7-4399-866d-14b42576830e" providerId="ADAL" clId="{21A330E6-9A94-4FB0-9EC5-E3D5708C0E52}" dt="2021-08-13T11:37:01.821" v="284" actId="478"/>
          <ac:grpSpMkLst>
            <pc:docMk/>
            <pc:sldMk cId="727200542" sldId="381"/>
            <ac:grpSpMk id="4" creationId="{59998757-2000-47CA-8DFC-C2C93E9E1DB2}"/>
          </ac:grpSpMkLst>
        </pc:grpChg>
        <pc:grpChg chg="del">
          <ac:chgData name="Diana Patricia Ahuett Lopez" userId="b75e866c-c3b7-4399-866d-14b42576830e" providerId="ADAL" clId="{21A330E6-9A94-4FB0-9EC5-E3D5708C0E52}" dt="2021-08-13T11:37:01.821" v="284" actId="478"/>
          <ac:grpSpMkLst>
            <pc:docMk/>
            <pc:sldMk cId="727200542" sldId="381"/>
            <ac:grpSpMk id="5" creationId="{EF77647F-7CF2-4C29-A713-6588AF61E6B6}"/>
          </ac:grpSpMkLst>
        </pc:grpChg>
        <pc:grpChg chg="del">
          <ac:chgData name="Diana Patricia Ahuett Lopez" userId="b75e866c-c3b7-4399-866d-14b42576830e" providerId="ADAL" clId="{21A330E6-9A94-4FB0-9EC5-E3D5708C0E52}" dt="2021-08-13T11:37:01.821" v="284" actId="478"/>
          <ac:grpSpMkLst>
            <pc:docMk/>
            <pc:sldMk cId="727200542" sldId="381"/>
            <ac:grpSpMk id="6" creationId="{C10E3123-E71F-45EC-BB36-54E451EDFA7C}"/>
          </ac:grpSpMkLst>
        </pc:grpChg>
        <pc:picChg chg="add mod">
          <ac:chgData name="Diana Patricia Ahuett Lopez" userId="b75e866c-c3b7-4399-866d-14b42576830e" providerId="ADAL" clId="{21A330E6-9A94-4FB0-9EC5-E3D5708C0E52}" dt="2021-08-13T11:37:09.158" v="285"/>
          <ac:picMkLst>
            <pc:docMk/>
            <pc:sldMk cId="727200542" sldId="381"/>
            <ac:picMk id="43" creationId="{8E9FD81B-7285-4829-A143-64885093A5CB}"/>
          </ac:picMkLst>
        </pc:picChg>
        <pc:picChg chg="add mod">
          <ac:chgData name="Diana Patricia Ahuett Lopez" userId="b75e866c-c3b7-4399-866d-14b42576830e" providerId="ADAL" clId="{21A330E6-9A94-4FB0-9EC5-E3D5708C0E52}" dt="2021-08-13T11:37:09.158" v="285"/>
          <ac:picMkLst>
            <pc:docMk/>
            <pc:sldMk cId="727200542" sldId="381"/>
            <ac:picMk id="51" creationId="{5392059A-2947-4CBD-BFE9-CCD308FD9383}"/>
          </ac:picMkLst>
        </pc:picChg>
        <pc:picChg chg="add mod">
          <ac:chgData name="Diana Patricia Ahuett Lopez" userId="b75e866c-c3b7-4399-866d-14b42576830e" providerId="ADAL" clId="{21A330E6-9A94-4FB0-9EC5-E3D5708C0E52}" dt="2021-08-13T11:37:09.158" v="285"/>
          <ac:picMkLst>
            <pc:docMk/>
            <pc:sldMk cId="727200542" sldId="381"/>
            <ac:picMk id="52" creationId="{43A6AF05-BF71-4460-AE47-1244474AEF1C}"/>
          </ac:picMkLst>
        </pc:picChg>
      </pc:sldChg>
      <pc:sldChg chg="delSp modSp add mod">
        <pc:chgData name="Diana Patricia Ahuett Lopez" userId="b75e866c-c3b7-4399-866d-14b42576830e" providerId="ADAL" clId="{21A330E6-9A94-4FB0-9EC5-E3D5708C0E52}" dt="2021-08-13T11:37:46.204" v="317" actId="1038"/>
        <pc:sldMkLst>
          <pc:docMk/>
          <pc:sldMk cId="4029901711" sldId="382"/>
        </pc:sldMkLst>
        <pc:spChg chg="mod">
          <ac:chgData name="Diana Patricia Ahuett Lopez" userId="b75e866c-c3b7-4399-866d-14b42576830e" providerId="ADAL" clId="{21A330E6-9A94-4FB0-9EC5-E3D5708C0E52}" dt="2021-08-13T11:34:26.498" v="195" actId="1076"/>
          <ac:spMkLst>
            <pc:docMk/>
            <pc:sldMk cId="4029901711" sldId="382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13T11:37:35.139" v="313" actId="12789"/>
          <ac:spMkLst>
            <pc:docMk/>
            <pc:sldMk cId="4029901711" sldId="382"/>
            <ac:spMk id="29" creationId="{FB139119-285C-41DE-A637-FF904C52D5C4}"/>
          </ac:spMkLst>
        </pc:spChg>
        <pc:spChg chg="mod">
          <ac:chgData name="Diana Patricia Ahuett Lopez" userId="b75e866c-c3b7-4399-866d-14b42576830e" providerId="ADAL" clId="{21A330E6-9A94-4FB0-9EC5-E3D5708C0E52}" dt="2021-08-13T11:37:35.139" v="313" actId="12789"/>
          <ac:spMkLst>
            <pc:docMk/>
            <pc:sldMk cId="4029901711" sldId="382"/>
            <ac:spMk id="31" creationId="{622DFDD6-8577-4E19-B4F9-BF1412AA5EA4}"/>
          </ac:spMkLst>
        </pc:spChg>
        <pc:spChg chg="mod topLvl">
          <ac:chgData name="Diana Patricia Ahuett Lopez" userId="b75e866c-c3b7-4399-866d-14b42576830e" providerId="ADAL" clId="{21A330E6-9A94-4FB0-9EC5-E3D5708C0E52}" dt="2021-08-13T11:37:40.336" v="314" actId="165"/>
          <ac:spMkLst>
            <pc:docMk/>
            <pc:sldMk cId="4029901711" sldId="382"/>
            <ac:spMk id="37" creationId="{82AB15ED-5E92-4785-8DB7-64EC5C528420}"/>
          </ac:spMkLst>
        </pc:spChg>
        <pc:spChg chg="mod">
          <ac:chgData name="Diana Patricia Ahuett Lopez" userId="b75e866c-c3b7-4399-866d-14b42576830e" providerId="ADAL" clId="{21A330E6-9A94-4FB0-9EC5-E3D5708C0E52}" dt="2021-08-13T11:37:35.139" v="313" actId="12789"/>
          <ac:spMkLst>
            <pc:docMk/>
            <pc:sldMk cId="4029901711" sldId="382"/>
            <ac:spMk id="39" creationId="{D8806F3F-E453-4337-B2A9-B22BECC81705}"/>
          </ac:spMkLst>
        </pc:spChg>
        <pc:grpChg chg="del">
          <ac:chgData name="Diana Patricia Ahuett Lopez" userId="b75e866c-c3b7-4399-866d-14b42576830e" providerId="ADAL" clId="{21A330E6-9A94-4FB0-9EC5-E3D5708C0E52}" dt="2021-08-13T11:37:40.336" v="314" actId="165"/>
          <ac:grpSpMkLst>
            <pc:docMk/>
            <pc:sldMk cId="4029901711" sldId="382"/>
            <ac:grpSpMk id="5" creationId="{EF77647F-7CF2-4C29-A713-6588AF61E6B6}"/>
          </ac:grpSpMkLst>
        </pc:grpChg>
        <pc:picChg chg="mod">
          <ac:chgData name="Diana Patricia Ahuett Lopez" userId="b75e866c-c3b7-4399-866d-14b42576830e" providerId="ADAL" clId="{21A330E6-9A94-4FB0-9EC5-E3D5708C0E52}" dt="2021-08-13T11:37:46.204" v="317" actId="1038"/>
          <ac:picMkLst>
            <pc:docMk/>
            <pc:sldMk cId="4029901711" sldId="382"/>
            <ac:picMk id="9" creationId="{E6F04EB4-DAFB-4D22-96E8-34467AB6D214}"/>
          </ac:picMkLst>
        </pc:picChg>
        <pc:picChg chg="mod topLvl">
          <ac:chgData name="Diana Patricia Ahuett Lopez" userId="b75e866c-c3b7-4399-866d-14b42576830e" providerId="ADAL" clId="{21A330E6-9A94-4FB0-9EC5-E3D5708C0E52}" dt="2021-08-13T11:37:42.082" v="315" actId="1076"/>
          <ac:picMkLst>
            <pc:docMk/>
            <pc:sldMk cId="4029901711" sldId="382"/>
            <ac:picMk id="10" creationId="{C8AE04A0-0074-474D-A629-A8583B8F2FF5}"/>
          </ac:picMkLst>
        </pc:picChg>
      </pc:sldChg>
      <pc:sldChg chg="addSp delSp modSp add mod">
        <pc:chgData name="Diana Patricia Ahuett Lopez" userId="b75e866c-c3b7-4399-866d-14b42576830e" providerId="ADAL" clId="{21A330E6-9A94-4FB0-9EC5-E3D5708C0E52}" dt="2021-08-26T12:29:41.681" v="1365" actId="12788"/>
        <pc:sldMkLst>
          <pc:docMk/>
          <pc:sldMk cId="404192933" sldId="383"/>
        </pc:sldMkLst>
        <pc:spChg chg="mod topLvl">
          <ac:chgData name="Diana Patricia Ahuett Lopez" userId="b75e866c-c3b7-4399-866d-14b42576830e" providerId="ADAL" clId="{21A330E6-9A94-4FB0-9EC5-E3D5708C0E52}" dt="2021-08-13T11:52:55.898" v="394" actId="165"/>
          <ac:spMkLst>
            <pc:docMk/>
            <pc:sldMk cId="404192933" sldId="383"/>
            <ac:spMk id="8" creationId="{068DB8C9-3C66-4E1A-AC2B-C69D510473FB}"/>
          </ac:spMkLst>
        </pc:spChg>
        <pc:spChg chg="mod">
          <ac:chgData name="Diana Patricia Ahuett Lopez" userId="b75e866c-c3b7-4399-866d-14b42576830e" providerId="ADAL" clId="{21A330E6-9A94-4FB0-9EC5-E3D5708C0E52}" dt="2021-08-26T12:29:41.681" v="1365" actId="12788"/>
          <ac:spMkLst>
            <pc:docMk/>
            <pc:sldMk cId="404192933" sldId="383"/>
            <ac:spMk id="26" creationId="{52397F65-3EAD-4482-BC37-CB5457EA8597}"/>
          </ac:spMkLst>
        </pc:spChg>
        <pc:spChg chg="add mod">
          <ac:chgData name="Diana Patricia Ahuett Lopez" userId="b75e866c-c3b7-4399-866d-14b42576830e" providerId="ADAL" clId="{21A330E6-9A94-4FB0-9EC5-E3D5708C0E52}" dt="2021-08-14T13:31:00.303" v="540" actId="1037"/>
          <ac:spMkLst>
            <pc:docMk/>
            <pc:sldMk cId="404192933" sldId="383"/>
            <ac:spMk id="27" creationId="{C491BCBF-2BF1-400B-B739-38A5057CBE80}"/>
          </ac:spMkLst>
        </pc:spChg>
        <pc:spChg chg="add mod">
          <ac:chgData name="Diana Patricia Ahuett Lopez" userId="b75e866c-c3b7-4399-866d-14b42576830e" providerId="ADAL" clId="{21A330E6-9A94-4FB0-9EC5-E3D5708C0E52}" dt="2021-08-14T13:31:00.303" v="540" actId="1037"/>
          <ac:spMkLst>
            <pc:docMk/>
            <pc:sldMk cId="404192933" sldId="383"/>
            <ac:spMk id="28" creationId="{7EA17E30-4D30-4EF0-BC62-79E202F21784}"/>
          </ac:spMkLst>
        </pc:spChg>
        <pc:spChg chg="del">
          <ac:chgData name="Diana Patricia Ahuett Lopez" userId="b75e866c-c3b7-4399-866d-14b42576830e" providerId="ADAL" clId="{21A330E6-9A94-4FB0-9EC5-E3D5708C0E52}" dt="2021-08-13T11:51:52.585" v="319" actId="478"/>
          <ac:spMkLst>
            <pc:docMk/>
            <pc:sldMk cId="404192933" sldId="383"/>
            <ac:spMk id="29" creationId="{FB139119-285C-41DE-A637-FF904C52D5C4}"/>
          </ac:spMkLst>
        </pc:spChg>
        <pc:spChg chg="mod">
          <ac:chgData name="Diana Patricia Ahuett Lopez" userId="b75e866c-c3b7-4399-866d-14b42576830e" providerId="ADAL" clId="{21A330E6-9A94-4FB0-9EC5-E3D5708C0E52}" dt="2021-08-13T11:55:54.896" v="425" actId="1036"/>
          <ac:spMkLst>
            <pc:docMk/>
            <pc:sldMk cId="404192933" sldId="383"/>
            <ac:spMk id="31" creationId="{622DFDD6-8577-4E19-B4F9-BF1412AA5EA4}"/>
          </ac:spMkLst>
        </pc:spChg>
        <pc:spChg chg="mod">
          <ac:chgData name="Diana Patricia Ahuett Lopez" userId="b75e866c-c3b7-4399-866d-14b42576830e" providerId="ADAL" clId="{21A330E6-9A94-4FB0-9EC5-E3D5708C0E52}" dt="2021-08-26T12:29:41.681" v="1365" actId="12788"/>
          <ac:spMkLst>
            <pc:docMk/>
            <pc:sldMk cId="404192933" sldId="383"/>
            <ac:spMk id="33" creationId="{83CBFF9D-1CD1-4B64-81FB-9253426E5FAD}"/>
          </ac:spMkLst>
        </pc:spChg>
        <pc:spChg chg="del mod">
          <ac:chgData name="Diana Patricia Ahuett Lopez" userId="b75e866c-c3b7-4399-866d-14b42576830e" providerId="ADAL" clId="{21A330E6-9A94-4FB0-9EC5-E3D5708C0E52}" dt="2021-08-14T13:30:27.944" v="526" actId="478"/>
          <ac:spMkLst>
            <pc:docMk/>
            <pc:sldMk cId="404192933" sldId="383"/>
            <ac:spMk id="37" creationId="{82AB15ED-5E92-4785-8DB7-64EC5C528420}"/>
          </ac:spMkLst>
        </pc:spChg>
        <pc:spChg chg="del mod">
          <ac:chgData name="Diana Patricia Ahuett Lopez" userId="b75e866c-c3b7-4399-866d-14b42576830e" providerId="ADAL" clId="{21A330E6-9A94-4FB0-9EC5-E3D5708C0E52}" dt="2021-08-14T13:30:27.944" v="526" actId="478"/>
          <ac:spMkLst>
            <pc:docMk/>
            <pc:sldMk cId="404192933" sldId="383"/>
            <ac:spMk id="39" creationId="{D8806F3F-E453-4337-B2A9-B22BECC81705}"/>
          </ac:spMkLst>
        </pc:spChg>
        <pc:grpChg chg="del mod">
          <ac:chgData name="Diana Patricia Ahuett Lopez" userId="b75e866c-c3b7-4399-866d-14b42576830e" providerId="ADAL" clId="{21A330E6-9A94-4FB0-9EC5-E3D5708C0E52}" dt="2021-08-13T11:52:55.898" v="394" actId="165"/>
          <ac:grpSpMkLst>
            <pc:docMk/>
            <pc:sldMk cId="404192933" sldId="383"/>
            <ac:grpSpMk id="4" creationId="{59998757-2000-47CA-8DFC-C2C93E9E1DB2}"/>
          </ac:grpSpMkLst>
        </pc:grpChg>
        <pc:grpChg chg="del">
          <ac:chgData name="Diana Patricia Ahuett Lopez" userId="b75e866c-c3b7-4399-866d-14b42576830e" providerId="ADAL" clId="{21A330E6-9A94-4FB0-9EC5-E3D5708C0E52}" dt="2021-08-13T11:51:52.585" v="319" actId="478"/>
          <ac:grpSpMkLst>
            <pc:docMk/>
            <pc:sldMk cId="404192933" sldId="383"/>
            <ac:grpSpMk id="6" creationId="{C10E3123-E71F-45EC-BB36-54E451EDFA7C}"/>
          </ac:grpSpMkLst>
        </pc:grpChg>
        <pc:picChg chg="mod topLvl">
          <ac:chgData name="Diana Patricia Ahuett Lopez" userId="b75e866c-c3b7-4399-866d-14b42576830e" providerId="ADAL" clId="{21A330E6-9A94-4FB0-9EC5-E3D5708C0E52}" dt="2021-08-13T11:53:19.460" v="400" actId="1076"/>
          <ac:picMkLst>
            <pc:docMk/>
            <pc:sldMk cId="404192933" sldId="383"/>
            <ac:picMk id="7" creationId="{F65EF46F-46AC-42EA-A40A-012F112FEB4B}"/>
          </ac:picMkLst>
        </pc:picChg>
        <pc:picChg chg="mod">
          <ac:chgData name="Diana Patricia Ahuett Lopez" userId="b75e866c-c3b7-4399-866d-14b42576830e" providerId="ADAL" clId="{21A330E6-9A94-4FB0-9EC5-E3D5708C0E52}" dt="2021-08-13T11:52:50.550" v="391" actId="1076"/>
          <ac:picMkLst>
            <pc:docMk/>
            <pc:sldMk cId="404192933" sldId="383"/>
            <ac:picMk id="9" creationId="{E6F04EB4-DAFB-4D22-96E8-34467AB6D214}"/>
          </ac:picMkLst>
        </pc:picChg>
        <pc:picChg chg="add mod">
          <ac:chgData name="Diana Patricia Ahuett Lopez" userId="b75e866c-c3b7-4399-866d-14b42576830e" providerId="ADAL" clId="{21A330E6-9A94-4FB0-9EC5-E3D5708C0E52}" dt="2021-08-14T13:31:00.303" v="540" actId="1037"/>
          <ac:picMkLst>
            <pc:docMk/>
            <pc:sldMk cId="404192933" sldId="383"/>
            <ac:picMk id="29" creationId="{CAACE681-288F-47D1-B0DE-3D201E1D40C5}"/>
          </ac:picMkLst>
        </pc:picChg>
        <pc:picChg chg="add del mod">
          <ac:chgData name="Diana Patricia Ahuett Lopez" userId="b75e866c-c3b7-4399-866d-14b42576830e" providerId="ADAL" clId="{21A330E6-9A94-4FB0-9EC5-E3D5708C0E52}" dt="2021-08-14T13:30:27.944" v="526" actId="478"/>
          <ac:picMkLst>
            <pc:docMk/>
            <pc:sldMk cId="404192933" sldId="383"/>
            <ac:picMk id="35" creationId="{7B6D594B-C143-4C6C-8AC0-1FE5AC149EC0}"/>
          </ac:picMkLst>
        </pc:picChg>
        <pc:picChg chg="mod">
          <ac:chgData name="Diana Patricia Ahuett Lopez" userId="b75e866c-c3b7-4399-866d-14b42576830e" providerId="ADAL" clId="{21A330E6-9A94-4FB0-9EC5-E3D5708C0E52}" dt="2021-08-13T11:53:14.417" v="399" actId="1076"/>
          <ac:picMkLst>
            <pc:docMk/>
            <pc:sldMk cId="404192933" sldId="383"/>
            <ac:picMk id="47" creationId="{BA383D9F-5A35-420D-BFC9-2A4261490489}"/>
          </ac:picMkLst>
        </pc:picChg>
      </pc:sldChg>
      <pc:sldChg chg="modSp add mod">
        <pc:chgData name="Diana Patricia Ahuett Lopez" userId="b75e866c-c3b7-4399-866d-14b42576830e" providerId="ADAL" clId="{21A330E6-9A94-4FB0-9EC5-E3D5708C0E52}" dt="2021-08-14T13:43:15.408" v="561" actId="1076"/>
        <pc:sldMkLst>
          <pc:docMk/>
          <pc:sldMk cId="1985838519" sldId="384"/>
        </pc:sldMkLst>
        <pc:spChg chg="mod">
          <ac:chgData name="Diana Patricia Ahuett Lopez" userId="b75e866c-c3b7-4399-866d-14b42576830e" providerId="ADAL" clId="{21A330E6-9A94-4FB0-9EC5-E3D5708C0E52}" dt="2021-08-14T13:43:15.408" v="561" actId="1076"/>
          <ac:spMkLst>
            <pc:docMk/>
            <pc:sldMk cId="1985838519" sldId="384"/>
            <ac:spMk id="26" creationId="{52397F65-3EAD-4482-BC37-CB5457EA8597}"/>
          </ac:spMkLst>
        </pc:spChg>
      </pc:sldChg>
      <pc:sldChg chg="addSp delSp modSp add mod">
        <pc:chgData name="Diana Patricia Ahuett Lopez" userId="b75e866c-c3b7-4399-866d-14b42576830e" providerId="ADAL" clId="{21A330E6-9A94-4FB0-9EC5-E3D5708C0E52}" dt="2021-08-14T13:43:28.355" v="563" actId="12788"/>
        <pc:sldMkLst>
          <pc:docMk/>
          <pc:sldMk cId="2645396306" sldId="385"/>
        </pc:sldMkLst>
        <pc:spChg chg="mod">
          <ac:chgData name="Diana Patricia Ahuett Lopez" userId="b75e866c-c3b7-4399-866d-14b42576830e" providerId="ADAL" clId="{21A330E6-9A94-4FB0-9EC5-E3D5708C0E52}" dt="2021-08-14T13:43:28.355" v="563" actId="12788"/>
          <ac:spMkLst>
            <pc:docMk/>
            <pc:sldMk cId="2645396306" sldId="385"/>
            <ac:spMk id="26" creationId="{52397F65-3EAD-4482-BC37-CB5457EA8597}"/>
          </ac:spMkLst>
        </pc:spChg>
        <pc:spChg chg="add mod">
          <ac:chgData name="Diana Patricia Ahuett Lopez" userId="b75e866c-c3b7-4399-866d-14b42576830e" providerId="ADAL" clId="{21A330E6-9A94-4FB0-9EC5-E3D5708C0E52}" dt="2021-08-14T13:31:25.549" v="553" actId="1037"/>
          <ac:spMkLst>
            <pc:docMk/>
            <pc:sldMk cId="2645396306" sldId="385"/>
            <ac:spMk id="27" creationId="{9E1667EE-5FA2-454B-BBB0-D264FCF63940}"/>
          </ac:spMkLst>
        </pc:spChg>
        <pc:spChg chg="add mod">
          <ac:chgData name="Diana Patricia Ahuett Lopez" userId="b75e866c-c3b7-4399-866d-14b42576830e" providerId="ADAL" clId="{21A330E6-9A94-4FB0-9EC5-E3D5708C0E52}" dt="2021-08-14T13:31:25.549" v="553" actId="1037"/>
          <ac:spMkLst>
            <pc:docMk/>
            <pc:sldMk cId="2645396306" sldId="385"/>
            <ac:spMk id="28" creationId="{06B9CAB0-730A-4FFA-8C5E-B59FCCB6683A}"/>
          </ac:spMkLst>
        </pc:spChg>
        <pc:spChg chg="mod">
          <ac:chgData name="Diana Patricia Ahuett Lopez" userId="b75e866c-c3b7-4399-866d-14b42576830e" providerId="ADAL" clId="{21A330E6-9A94-4FB0-9EC5-E3D5708C0E52}" dt="2021-08-14T13:43:28.355" v="563" actId="12788"/>
          <ac:spMkLst>
            <pc:docMk/>
            <pc:sldMk cId="2645396306" sldId="385"/>
            <ac:spMk id="33" creationId="{83CBFF9D-1CD1-4B64-81FB-9253426E5FAD}"/>
          </ac:spMkLst>
        </pc:spChg>
        <pc:spChg chg="del">
          <ac:chgData name="Diana Patricia Ahuett Lopez" userId="b75e866c-c3b7-4399-866d-14b42576830e" providerId="ADAL" clId="{21A330E6-9A94-4FB0-9EC5-E3D5708C0E52}" dt="2021-08-14T13:30:35.780" v="527" actId="478"/>
          <ac:spMkLst>
            <pc:docMk/>
            <pc:sldMk cId="2645396306" sldId="385"/>
            <ac:spMk id="37" creationId="{82AB15ED-5E92-4785-8DB7-64EC5C528420}"/>
          </ac:spMkLst>
        </pc:spChg>
        <pc:spChg chg="del">
          <ac:chgData name="Diana Patricia Ahuett Lopez" userId="b75e866c-c3b7-4399-866d-14b42576830e" providerId="ADAL" clId="{21A330E6-9A94-4FB0-9EC5-E3D5708C0E52}" dt="2021-08-14T13:30:35.780" v="527" actId="478"/>
          <ac:spMkLst>
            <pc:docMk/>
            <pc:sldMk cId="2645396306" sldId="385"/>
            <ac:spMk id="39" creationId="{D8806F3F-E453-4337-B2A9-B22BECC81705}"/>
          </ac:spMkLst>
        </pc:spChg>
        <pc:picChg chg="add mod">
          <ac:chgData name="Diana Patricia Ahuett Lopez" userId="b75e866c-c3b7-4399-866d-14b42576830e" providerId="ADAL" clId="{21A330E6-9A94-4FB0-9EC5-E3D5708C0E52}" dt="2021-08-14T13:31:25.549" v="553" actId="1037"/>
          <ac:picMkLst>
            <pc:docMk/>
            <pc:sldMk cId="2645396306" sldId="385"/>
            <ac:picMk id="29" creationId="{BFB4B969-AAC5-4D35-A590-38A9BB925647}"/>
          </ac:picMkLst>
        </pc:picChg>
        <pc:picChg chg="del">
          <ac:chgData name="Diana Patricia Ahuett Lopez" userId="b75e866c-c3b7-4399-866d-14b42576830e" providerId="ADAL" clId="{21A330E6-9A94-4FB0-9EC5-E3D5708C0E52}" dt="2021-08-14T13:30:35.780" v="527" actId="478"/>
          <ac:picMkLst>
            <pc:docMk/>
            <pc:sldMk cId="2645396306" sldId="385"/>
            <ac:picMk id="35" creationId="{7B6D594B-C143-4C6C-8AC0-1FE5AC149EC0}"/>
          </ac:picMkLst>
        </pc:picChg>
      </pc:sldChg>
      <pc:sldChg chg="modSp add mod">
        <pc:chgData name="Diana Patricia Ahuett Lopez" userId="b75e866c-c3b7-4399-866d-14b42576830e" providerId="ADAL" clId="{21A330E6-9A94-4FB0-9EC5-E3D5708C0E52}" dt="2021-08-14T13:43:34.406" v="564" actId="12788"/>
        <pc:sldMkLst>
          <pc:docMk/>
          <pc:sldMk cId="468421891" sldId="386"/>
        </pc:sldMkLst>
        <pc:spChg chg="mod">
          <ac:chgData name="Diana Patricia Ahuett Lopez" userId="b75e866c-c3b7-4399-866d-14b42576830e" providerId="ADAL" clId="{21A330E6-9A94-4FB0-9EC5-E3D5708C0E52}" dt="2021-08-14T13:43:34.406" v="564" actId="12788"/>
          <ac:spMkLst>
            <pc:docMk/>
            <pc:sldMk cId="468421891" sldId="386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14T13:43:34.406" v="564" actId="12788"/>
          <ac:spMkLst>
            <pc:docMk/>
            <pc:sldMk cId="468421891" sldId="386"/>
            <ac:spMk id="33" creationId="{83CBFF9D-1CD1-4B64-81FB-9253426E5FAD}"/>
          </ac:spMkLst>
        </pc:spChg>
        <pc:spChg chg="mod">
          <ac:chgData name="Diana Patricia Ahuett Lopez" userId="b75e866c-c3b7-4399-866d-14b42576830e" providerId="ADAL" clId="{21A330E6-9A94-4FB0-9EC5-E3D5708C0E52}" dt="2021-08-14T13:31:08.635" v="544" actId="1037"/>
          <ac:spMkLst>
            <pc:docMk/>
            <pc:sldMk cId="468421891" sldId="386"/>
            <ac:spMk id="37" creationId="{82AB15ED-5E92-4785-8DB7-64EC5C528420}"/>
          </ac:spMkLst>
        </pc:spChg>
        <pc:spChg chg="mod">
          <ac:chgData name="Diana Patricia Ahuett Lopez" userId="b75e866c-c3b7-4399-866d-14b42576830e" providerId="ADAL" clId="{21A330E6-9A94-4FB0-9EC5-E3D5708C0E52}" dt="2021-08-14T13:31:08.635" v="544" actId="1037"/>
          <ac:spMkLst>
            <pc:docMk/>
            <pc:sldMk cId="468421891" sldId="386"/>
            <ac:spMk id="39" creationId="{D8806F3F-E453-4337-B2A9-B22BECC81705}"/>
          </ac:spMkLst>
        </pc:spChg>
        <pc:picChg chg="mod">
          <ac:chgData name="Diana Patricia Ahuett Lopez" userId="b75e866c-c3b7-4399-866d-14b42576830e" providerId="ADAL" clId="{21A330E6-9A94-4FB0-9EC5-E3D5708C0E52}" dt="2021-08-14T13:31:08.635" v="544" actId="1037"/>
          <ac:picMkLst>
            <pc:docMk/>
            <pc:sldMk cId="468421891" sldId="386"/>
            <ac:picMk id="12" creationId="{8651D372-7B7E-4E42-89EE-D6FF11B1EC27}"/>
          </ac:picMkLst>
        </pc:picChg>
        <pc:picChg chg="mod">
          <ac:chgData name="Diana Patricia Ahuett Lopez" userId="b75e866c-c3b7-4399-866d-14b42576830e" providerId="ADAL" clId="{21A330E6-9A94-4FB0-9EC5-E3D5708C0E52}" dt="2021-08-14T13:30:02.273" v="523" actId="1076"/>
          <ac:picMkLst>
            <pc:docMk/>
            <pc:sldMk cId="468421891" sldId="386"/>
            <ac:picMk id="35" creationId="{7B6D594B-C143-4C6C-8AC0-1FE5AC149EC0}"/>
          </ac:picMkLst>
        </pc:picChg>
        <pc:cxnChg chg="mod">
          <ac:chgData name="Diana Patricia Ahuett Lopez" userId="b75e866c-c3b7-4399-866d-14b42576830e" providerId="ADAL" clId="{21A330E6-9A94-4FB0-9EC5-E3D5708C0E52}" dt="2021-08-14T13:29:51.041" v="520" actId="1037"/>
          <ac:cxnSpMkLst>
            <pc:docMk/>
            <pc:sldMk cId="468421891" sldId="386"/>
            <ac:cxnSpMk id="50" creationId="{8981F76F-6BBE-49BA-8304-6C2DBE769238}"/>
          </ac:cxnSpMkLst>
        </pc:cxnChg>
      </pc:sldChg>
      <pc:sldChg chg="modSp add mod">
        <pc:chgData name="Diana Patricia Ahuett Lopez" userId="b75e866c-c3b7-4399-866d-14b42576830e" providerId="ADAL" clId="{21A330E6-9A94-4FB0-9EC5-E3D5708C0E52}" dt="2021-08-15T13:13:26.182" v="579" actId="12788"/>
        <pc:sldMkLst>
          <pc:docMk/>
          <pc:sldMk cId="1805673282" sldId="387"/>
        </pc:sldMkLst>
        <pc:spChg chg="mod">
          <ac:chgData name="Diana Patricia Ahuett Lopez" userId="b75e866c-c3b7-4399-866d-14b42576830e" providerId="ADAL" clId="{21A330E6-9A94-4FB0-9EC5-E3D5708C0E52}" dt="2021-08-15T13:13:26.182" v="579" actId="12788"/>
          <ac:spMkLst>
            <pc:docMk/>
            <pc:sldMk cId="1805673282" sldId="387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15T13:13:26.182" v="579" actId="12788"/>
          <ac:spMkLst>
            <pc:docMk/>
            <pc:sldMk cId="1805673282" sldId="387"/>
            <ac:spMk id="33" creationId="{83CBFF9D-1CD1-4B64-81FB-9253426E5FAD}"/>
          </ac:spMkLst>
        </pc:spChg>
      </pc:sldChg>
      <pc:sldChg chg="modSp add mod">
        <pc:chgData name="Diana Patricia Ahuett Lopez" userId="b75e866c-c3b7-4399-866d-14b42576830e" providerId="ADAL" clId="{21A330E6-9A94-4FB0-9EC5-E3D5708C0E52}" dt="2021-08-15T13:13:40.731" v="594" actId="12788"/>
        <pc:sldMkLst>
          <pc:docMk/>
          <pc:sldMk cId="562920562" sldId="388"/>
        </pc:sldMkLst>
        <pc:spChg chg="mod">
          <ac:chgData name="Diana Patricia Ahuett Lopez" userId="b75e866c-c3b7-4399-866d-14b42576830e" providerId="ADAL" clId="{21A330E6-9A94-4FB0-9EC5-E3D5708C0E52}" dt="2021-08-15T13:13:40.731" v="594" actId="12788"/>
          <ac:spMkLst>
            <pc:docMk/>
            <pc:sldMk cId="562920562" sldId="388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15T13:13:40.731" v="594" actId="12788"/>
          <ac:spMkLst>
            <pc:docMk/>
            <pc:sldMk cId="562920562" sldId="388"/>
            <ac:spMk id="33" creationId="{83CBFF9D-1CD1-4B64-81FB-9253426E5FAD}"/>
          </ac:spMkLst>
        </pc:spChg>
      </pc:sldChg>
      <pc:sldChg chg="modSp add mod">
        <pc:chgData name="Diana Patricia Ahuett Lopez" userId="b75e866c-c3b7-4399-866d-14b42576830e" providerId="ADAL" clId="{21A330E6-9A94-4FB0-9EC5-E3D5708C0E52}" dt="2021-08-19T12:47:49.052" v="610" actId="20577"/>
        <pc:sldMkLst>
          <pc:docMk/>
          <pc:sldMk cId="2535708837" sldId="389"/>
        </pc:sldMkLst>
        <pc:spChg chg="mod">
          <ac:chgData name="Diana Patricia Ahuett Lopez" userId="b75e866c-c3b7-4399-866d-14b42576830e" providerId="ADAL" clId="{21A330E6-9A94-4FB0-9EC5-E3D5708C0E52}" dt="2021-08-19T12:47:25.652" v="602" actId="12788"/>
          <ac:spMkLst>
            <pc:docMk/>
            <pc:sldMk cId="2535708837" sldId="389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19T12:47:49.052" v="610" actId="20577"/>
          <ac:spMkLst>
            <pc:docMk/>
            <pc:sldMk cId="2535708837" sldId="389"/>
            <ac:spMk id="29" creationId="{FB139119-285C-41DE-A637-FF904C52D5C4}"/>
          </ac:spMkLst>
        </pc:spChg>
        <pc:spChg chg="mod">
          <ac:chgData name="Diana Patricia Ahuett Lopez" userId="b75e866c-c3b7-4399-866d-14b42576830e" providerId="ADAL" clId="{21A330E6-9A94-4FB0-9EC5-E3D5708C0E52}" dt="2021-08-19T12:47:25.652" v="602" actId="12788"/>
          <ac:spMkLst>
            <pc:docMk/>
            <pc:sldMk cId="2535708837" sldId="389"/>
            <ac:spMk id="33" creationId="{83CBFF9D-1CD1-4B64-81FB-9253426E5FAD}"/>
          </ac:spMkLst>
        </pc:spChg>
      </pc:sldChg>
      <pc:sldChg chg="delSp modSp add mod">
        <pc:chgData name="Diana Patricia Ahuett Lopez" userId="b75e866c-c3b7-4399-866d-14b42576830e" providerId="ADAL" clId="{21A330E6-9A94-4FB0-9EC5-E3D5708C0E52}" dt="2021-08-22T13:26:46.778" v="1052" actId="1037"/>
        <pc:sldMkLst>
          <pc:docMk/>
          <pc:sldMk cId="2751859194" sldId="390"/>
        </pc:sldMkLst>
        <pc:spChg chg="mod topLvl">
          <ac:chgData name="Diana Patricia Ahuett Lopez" userId="b75e866c-c3b7-4399-866d-14b42576830e" providerId="ADAL" clId="{21A330E6-9A94-4FB0-9EC5-E3D5708C0E52}" dt="2021-08-22T13:26:40.805" v="1045" actId="1038"/>
          <ac:spMkLst>
            <pc:docMk/>
            <pc:sldMk cId="2751859194" sldId="390"/>
            <ac:spMk id="8" creationId="{068DB8C9-3C66-4E1A-AC2B-C69D510473FB}"/>
          </ac:spMkLst>
        </pc:spChg>
        <pc:spChg chg="mod">
          <ac:chgData name="Diana Patricia Ahuett Lopez" userId="b75e866c-c3b7-4399-866d-14b42576830e" providerId="ADAL" clId="{21A330E6-9A94-4FB0-9EC5-E3D5708C0E52}" dt="2021-08-19T12:48:05.523" v="617" actId="12788"/>
          <ac:spMkLst>
            <pc:docMk/>
            <pc:sldMk cId="2751859194" sldId="390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22T13:26:46.778" v="1052" actId="1037"/>
          <ac:spMkLst>
            <pc:docMk/>
            <pc:sldMk cId="2751859194" sldId="390"/>
            <ac:spMk id="29" creationId="{FB139119-285C-41DE-A637-FF904C52D5C4}"/>
          </ac:spMkLst>
        </pc:spChg>
        <pc:spChg chg="mod">
          <ac:chgData name="Diana Patricia Ahuett Lopez" userId="b75e866c-c3b7-4399-866d-14b42576830e" providerId="ADAL" clId="{21A330E6-9A94-4FB0-9EC5-E3D5708C0E52}" dt="2021-08-22T13:26:40.805" v="1045" actId="1038"/>
          <ac:spMkLst>
            <pc:docMk/>
            <pc:sldMk cId="2751859194" sldId="390"/>
            <ac:spMk id="31" creationId="{622DFDD6-8577-4E19-B4F9-BF1412AA5EA4}"/>
          </ac:spMkLst>
        </pc:spChg>
        <pc:spChg chg="mod">
          <ac:chgData name="Diana Patricia Ahuett Lopez" userId="b75e866c-c3b7-4399-866d-14b42576830e" providerId="ADAL" clId="{21A330E6-9A94-4FB0-9EC5-E3D5708C0E52}" dt="2021-08-19T12:48:05.523" v="617" actId="12788"/>
          <ac:spMkLst>
            <pc:docMk/>
            <pc:sldMk cId="2751859194" sldId="390"/>
            <ac:spMk id="33" creationId="{83CBFF9D-1CD1-4B64-81FB-9253426E5FAD}"/>
          </ac:spMkLst>
        </pc:spChg>
        <pc:grpChg chg="del">
          <ac:chgData name="Diana Patricia Ahuett Lopez" userId="b75e866c-c3b7-4399-866d-14b42576830e" providerId="ADAL" clId="{21A330E6-9A94-4FB0-9EC5-E3D5708C0E52}" dt="2021-08-22T13:26:26.191" v="1034" actId="165"/>
          <ac:grpSpMkLst>
            <pc:docMk/>
            <pc:sldMk cId="2751859194" sldId="390"/>
            <ac:grpSpMk id="4" creationId="{59998757-2000-47CA-8DFC-C2C93E9E1DB2}"/>
          </ac:grpSpMkLst>
        </pc:grpChg>
        <pc:grpChg chg="mod">
          <ac:chgData name="Diana Patricia Ahuett Lopez" userId="b75e866c-c3b7-4399-866d-14b42576830e" providerId="ADAL" clId="{21A330E6-9A94-4FB0-9EC5-E3D5708C0E52}" dt="2021-08-22T13:26:46.778" v="1052" actId="1037"/>
          <ac:grpSpMkLst>
            <pc:docMk/>
            <pc:sldMk cId="2751859194" sldId="390"/>
            <ac:grpSpMk id="6" creationId="{C10E3123-E71F-45EC-BB36-54E451EDFA7C}"/>
          </ac:grpSpMkLst>
        </pc:grpChg>
        <pc:picChg chg="mod topLvl">
          <ac:chgData name="Diana Patricia Ahuett Lopez" userId="b75e866c-c3b7-4399-866d-14b42576830e" providerId="ADAL" clId="{21A330E6-9A94-4FB0-9EC5-E3D5708C0E52}" dt="2021-08-22T13:26:28.534" v="1035" actId="1076"/>
          <ac:picMkLst>
            <pc:docMk/>
            <pc:sldMk cId="2751859194" sldId="390"/>
            <ac:picMk id="7" creationId="{F65EF46F-46AC-42EA-A40A-012F112FEB4B}"/>
          </ac:picMkLst>
        </pc:picChg>
        <pc:picChg chg="mod">
          <ac:chgData name="Diana Patricia Ahuett Lopez" userId="b75e866c-c3b7-4399-866d-14b42576830e" providerId="ADAL" clId="{21A330E6-9A94-4FB0-9EC5-E3D5708C0E52}" dt="2021-08-22T13:26:40.805" v="1045" actId="1038"/>
          <ac:picMkLst>
            <pc:docMk/>
            <pc:sldMk cId="2751859194" sldId="390"/>
            <ac:picMk id="47" creationId="{BA383D9F-5A35-420D-BFC9-2A4261490489}"/>
          </ac:picMkLst>
        </pc:picChg>
        <pc:cxnChg chg="mod">
          <ac:chgData name="Diana Patricia Ahuett Lopez" userId="b75e866c-c3b7-4399-866d-14b42576830e" providerId="ADAL" clId="{21A330E6-9A94-4FB0-9EC5-E3D5708C0E52}" dt="2021-08-22T13:26:37.279" v="1039" actId="1038"/>
          <ac:cxnSpMkLst>
            <pc:docMk/>
            <pc:sldMk cId="2751859194" sldId="390"/>
            <ac:cxnSpMk id="44" creationId="{0E019D49-8F2D-47BF-9715-35DF6E70CAD1}"/>
          </ac:cxnSpMkLst>
        </pc:cxnChg>
      </pc:sldChg>
      <pc:sldChg chg="delSp modSp add mod ord">
        <pc:chgData name="Diana Patricia Ahuett Lopez" userId="b75e866c-c3b7-4399-866d-14b42576830e" providerId="ADAL" clId="{21A330E6-9A94-4FB0-9EC5-E3D5708C0E52}" dt="2021-08-21T13:10:52.642" v="727" actId="1038"/>
        <pc:sldMkLst>
          <pc:docMk/>
          <pc:sldMk cId="2717355227" sldId="391"/>
        </pc:sldMkLst>
        <pc:spChg chg="mod">
          <ac:chgData name="Diana Patricia Ahuett Lopez" userId="b75e866c-c3b7-4399-866d-14b42576830e" providerId="ADAL" clId="{21A330E6-9A94-4FB0-9EC5-E3D5708C0E52}" dt="2021-08-21T13:08:18.484" v="652" actId="12788"/>
          <ac:spMkLst>
            <pc:docMk/>
            <pc:sldMk cId="2717355227" sldId="391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21T13:10:24.471" v="703" actId="1038"/>
          <ac:spMkLst>
            <pc:docMk/>
            <pc:sldMk cId="2717355227" sldId="391"/>
            <ac:spMk id="29" creationId="{FB139119-285C-41DE-A637-FF904C52D5C4}"/>
          </ac:spMkLst>
        </pc:spChg>
        <pc:spChg chg="mod">
          <ac:chgData name="Diana Patricia Ahuett Lopez" userId="b75e866c-c3b7-4399-866d-14b42576830e" providerId="ADAL" clId="{21A330E6-9A94-4FB0-9EC5-E3D5708C0E52}" dt="2021-08-21T13:10:52.642" v="727" actId="1038"/>
          <ac:spMkLst>
            <pc:docMk/>
            <pc:sldMk cId="2717355227" sldId="391"/>
            <ac:spMk id="31" creationId="{622DFDD6-8577-4E19-B4F9-BF1412AA5EA4}"/>
          </ac:spMkLst>
        </pc:spChg>
        <pc:spChg chg="mod">
          <ac:chgData name="Diana Patricia Ahuett Lopez" userId="b75e866c-c3b7-4399-866d-14b42576830e" providerId="ADAL" clId="{21A330E6-9A94-4FB0-9EC5-E3D5708C0E52}" dt="2021-08-21T13:10:39.547" v="704" actId="12788"/>
          <ac:spMkLst>
            <pc:docMk/>
            <pc:sldMk cId="2717355227" sldId="391"/>
            <ac:spMk id="33" creationId="{83CBFF9D-1CD1-4B64-81FB-9253426E5FAD}"/>
          </ac:spMkLst>
        </pc:spChg>
        <pc:spChg chg="mod">
          <ac:chgData name="Diana Patricia Ahuett Lopez" userId="b75e866c-c3b7-4399-866d-14b42576830e" providerId="ADAL" clId="{21A330E6-9A94-4FB0-9EC5-E3D5708C0E52}" dt="2021-08-21T13:10:39.547" v="704" actId="12788"/>
          <ac:spMkLst>
            <pc:docMk/>
            <pc:sldMk cId="2717355227" sldId="391"/>
            <ac:spMk id="37" creationId="{82AB15ED-5E92-4785-8DB7-64EC5C528420}"/>
          </ac:spMkLst>
        </pc:spChg>
        <pc:spChg chg="mod topLvl">
          <ac:chgData name="Diana Patricia Ahuett Lopez" userId="b75e866c-c3b7-4399-866d-14b42576830e" providerId="ADAL" clId="{21A330E6-9A94-4FB0-9EC5-E3D5708C0E52}" dt="2021-08-21T13:10:24.471" v="703" actId="1038"/>
          <ac:spMkLst>
            <pc:docMk/>
            <pc:sldMk cId="2717355227" sldId="391"/>
            <ac:spMk id="38" creationId="{0F601DE7-DAB7-4D10-85E4-76B81904BE83}"/>
          </ac:spMkLst>
        </pc:spChg>
        <pc:spChg chg="mod">
          <ac:chgData name="Diana Patricia Ahuett Lopez" userId="b75e866c-c3b7-4399-866d-14b42576830e" providerId="ADAL" clId="{21A330E6-9A94-4FB0-9EC5-E3D5708C0E52}" dt="2021-08-21T13:10:39.547" v="704" actId="12788"/>
          <ac:spMkLst>
            <pc:docMk/>
            <pc:sldMk cId="2717355227" sldId="391"/>
            <ac:spMk id="39" creationId="{D8806F3F-E453-4337-B2A9-B22BECC81705}"/>
          </ac:spMkLst>
        </pc:spChg>
        <pc:grpChg chg="mod topLvl">
          <ac:chgData name="Diana Patricia Ahuett Lopez" userId="b75e866c-c3b7-4399-866d-14b42576830e" providerId="ADAL" clId="{21A330E6-9A94-4FB0-9EC5-E3D5708C0E52}" dt="2021-08-21T13:09:55.015" v="681" actId="1076"/>
          <ac:grpSpMkLst>
            <pc:docMk/>
            <pc:sldMk cId="2717355227" sldId="391"/>
            <ac:grpSpMk id="2" creationId="{906193A9-F09A-4B52-B577-88B72EA57571}"/>
          </ac:grpSpMkLst>
        </pc:grpChg>
        <pc:grpChg chg="mod">
          <ac:chgData name="Diana Patricia Ahuett Lopez" userId="b75e866c-c3b7-4399-866d-14b42576830e" providerId="ADAL" clId="{21A330E6-9A94-4FB0-9EC5-E3D5708C0E52}" dt="2021-08-21T13:10:52.642" v="727" actId="1038"/>
          <ac:grpSpMkLst>
            <pc:docMk/>
            <pc:sldMk cId="2717355227" sldId="391"/>
            <ac:grpSpMk id="4" creationId="{59998757-2000-47CA-8DFC-C2C93E9E1DB2}"/>
          </ac:grpSpMkLst>
        </pc:grpChg>
        <pc:grpChg chg="del mod">
          <ac:chgData name="Diana Patricia Ahuett Lopez" userId="b75e866c-c3b7-4399-866d-14b42576830e" providerId="ADAL" clId="{21A330E6-9A94-4FB0-9EC5-E3D5708C0E52}" dt="2021-08-21T13:09:52.920" v="680" actId="165"/>
          <ac:grpSpMkLst>
            <pc:docMk/>
            <pc:sldMk cId="2717355227" sldId="391"/>
            <ac:grpSpMk id="6" creationId="{C10E3123-E71F-45EC-BB36-54E451EDFA7C}"/>
          </ac:grpSpMkLst>
        </pc:grpChg>
        <pc:picChg chg="mod">
          <ac:chgData name="Diana Patricia Ahuett Lopez" userId="b75e866c-c3b7-4399-866d-14b42576830e" providerId="ADAL" clId="{21A330E6-9A94-4FB0-9EC5-E3D5708C0E52}" dt="2021-08-21T13:10:39.547" v="704" actId="12788"/>
          <ac:picMkLst>
            <pc:docMk/>
            <pc:sldMk cId="2717355227" sldId="391"/>
            <ac:picMk id="9" creationId="{E6F04EB4-DAFB-4D22-96E8-34467AB6D214}"/>
          </ac:picMkLst>
        </pc:picChg>
        <pc:picChg chg="mod">
          <ac:chgData name="Diana Patricia Ahuett Lopez" userId="b75e866c-c3b7-4399-866d-14b42576830e" providerId="ADAL" clId="{21A330E6-9A94-4FB0-9EC5-E3D5708C0E52}" dt="2021-08-21T13:10:24.471" v="703" actId="1038"/>
          <ac:picMkLst>
            <pc:docMk/>
            <pc:sldMk cId="2717355227" sldId="391"/>
            <ac:picMk id="46" creationId="{6E0B99D3-0A21-42C4-99BB-ADEFF0CDF218}"/>
          </ac:picMkLst>
        </pc:picChg>
        <pc:picChg chg="mod">
          <ac:chgData name="Diana Patricia Ahuett Lopez" userId="b75e866c-c3b7-4399-866d-14b42576830e" providerId="ADAL" clId="{21A330E6-9A94-4FB0-9EC5-E3D5708C0E52}" dt="2021-08-21T13:09:52.920" v="680" actId="165"/>
          <ac:picMkLst>
            <pc:docMk/>
            <pc:sldMk cId="2717355227" sldId="391"/>
            <ac:picMk id="65" creationId="{7C73D65E-CCA9-4E13-9230-145C49725219}"/>
          </ac:picMkLst>
        </pc:picChg>
        <pc:picChg chg="mod">
          <ac:chgData name="Diana Patricia Ahuett Lopez" userId="b75e866c-c3b7-4399-866d-14b42576830e" providerId="ADAL" clId="{21A330E6-9A94-4FB0-9EC5-E3D5708C0E52}" dt="2021-08-21T13:09:52.920" v="680" actId="165"/>
          <ac:picMkLst>
            <pc:docMk/>
            <pc:sldMk cId="2717355227" sldId="391"/>
            <ac:picMk id="66" creationId="{FFD39C4D-745B-4175-9773-4DE78352F33C}"/>
          </ac:picMkLst>
        </pc:picChg>
      </pc:sldChg>
      <pc:sldChg chg="modSp add mod">
        <pc:chgData name="Diana Patricia Ahuett Lopez" userId="b75e866c-c3b7-4399-866d-14b42576830e" providerId="ADAL" clId="{21A330E6-9A94-4FB0-9EC5-E3D5708C0E52}" dt="2021-08-21T13:19:29.988" v="740" actId="12788"/>
        <pc:sldMkLst>
          <pc:docMk/>
          <pc:sldMk cId="2560938556" sldId="392"/>
        </pc:sldMkLst>
        <pc:spChg chg="mod">
          <ac:chgData name="Diana Patricia Ahuett Lopez" userId="b75e866c-c3b7-4399-866d-14b42576830e" providerId="ADAL" clId="{21A330E6-9A94-4FB0-9EC5-E3D5708C0E52}" dt="2021-08-21T13:19:29.988" v="740" actId="12788"/>
          <ac:spMkLst>
            <pc:docMk/>
            <pc:sldMk cId="2560938556" sldId="392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21T13:19:29.988" v="740" actId="12788"/>
          <ac:spMkLst>
            <pc:docMk/>
            <pc:sldMk cId="2560938556" sldId="392"/>
            <ac:spMk id="33" creationId="{83CBFF9D-1CD1-4B64-81FB-9253426E5FAD}"/>
          </ac:spMkLst>
        </pc:spChg>
      </pc:sldChg>
      <pc:sldChg chg="add">
        <pc:chgData name="Diana Patricia Ahuett Lopez" userId="b75e866c-c3b7-4399-866d-14b42576830e" providerId="ADAL" clId="{21A330E6-9A94-4FB0-9EC5-E3D5708C0E52}" dt="2021-08-22T13:21:20.153" v="741"/>
        <pc:sldMkLst>
          <pc:docMk/>
          <pc:sldMk cId="2830138078" sldId="393"/>
        </pc:sldMkLst>
      </pc:sldChg>
      <pc:sldChg chg="add">
        <pc:chgData name="Diana Patricia Ahuett Lopez" userId="b75e866c-c3b7-4399-866d-14b42576830e" providerId="ADAL" clId="{21A330E6-9A94-4FB0-9EC5-E3D5708C0E52}" dt="2021-08-22T13:21:37.704" v="753"/>
        <pc:sldMkLst>
          <pc:docMk/>
          <pc:sldMk cId="3290113109" sldId="394"/>
        </pc:sldMkLst>
      </pc:sldChg>
      <pc:sldChg chg="modSp add mod">
        <pc:chgData name="Diana Patricia Ahuett Lopez" userId="b75e866c-c3b7-4399-866d-14b42576830e" providerId="ADAL" clId="{21A330E6-9A94-4FB0-9EC5-E3D5708C0E52}" dt="2021-08-26T12:28:37.624" v="1356" actId="12789"/>
        <pc:sldMkLst>
          <pc:docMk/>
          <pc:sldMk cId="3064332146" sldId="395"/>
        </pc:sldMkLst>
        <pc:spChg chg="mod">
          <ac:chgData name="Diana Patricia Ahuett Lopez" userId="b75e866c-c3b7-4399-866d-14b42576830e" providerId="ADAL" clId="{21A330E6-9A94-4FB0-9EC5-E3D5708C0E52}" dt="2021-08-26T12:28:14.764" v="1354" actId="1037"/>
          <ac:spMkLst>
            <pc:docMk/>
            <pc:sldMk cId="3064332146" sldId="395"/>
            <ac:spMk id="8" creationId="{068DB8C9-3C66-4E1A-AC2B-C69D510473FB}"/>
          </ac:spMkLst>
        </pc:spChg>
        <pc:spChg chg="mod">
          <ac:chgData name="Diana Patricia Ahuett Lopez" userId="b75e866c-c3b7-4399-866d-14b42576830e" providerId="ADAL" clId="{21A330E6-9A94-4FB0-9EC5-E3D5708C0E52}" dt="2021-08-22T13:23:33.855" v="847" actId="12788"/>
          <ac:spMkLst>
            <pc:docMk/>
            <pc:sldMk cId="3064332146" sldId="395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26T12:28:37.624" v="1356" actId="12789"/>
          <ac:spMkLst>
            <pc:docMk/>
            <pc:sldMk cId="3064332146" sldId="395"/>
            <ac:spMk id="31" creationId="{622DFDD6-8577-4E19-B4F9-BF1412AA5EA4}"/>
          </ac:spMkLst>
        </pc:spChg>
        <pc:spChg chg="mod">
          <ac:chgData name="Diana Patricia Ahuett Lopez" userId="b75e866c-c3b7-4399-866d-14b42576830e" providerId="ADAL" clId="{21A330E6-9A94-4FB0-9EC5-E3D5708C0E52}" dt="2021-08-22T13:24:46.726" v="970" actId="1076"/>
          <ac:spMkLst>
            <pc:docMk/>
            <pc:sldMk cId="3064332146" sldId="395"/>
            <ac:spMk id="33" creationId="{83CBFF9D-1CD1-4B64-81FB-9253426E5FAD}"/>
          </ac:spMkLst>
        </pc:spChg>
        <pc:spChg chg="mod">
          <ac:chgData name="Diana Patricia Ahuett Lopez" userId="b75e866c-c3b7-4399-866d-14b42576830e" providerId="ADAL" clId="{21A330E6-9A94-4FB0-9EC5-E3D5708C0E52}" dt="2021-08-26T12:28:37.624" v="1356" actId="12789"/>
          <ac:spMkLst>
            <pc:docMk/>
            <pc:sldMk cId="3064332146" sldId="395"/>
            <ac:spMk id="36" creationId="{D2491B12-C256-4194-97A0-A51783E402EF}"/>
          </ac:spMkLst>
        </pc:spChg>
        <pc:spChg chg="mod">
          <ac:chgData name="Diana Patricia Ahuett Lopez" userId="b75e866c-c3b7-4399-866d-14b42576830e" providerId="ADAL" clId="{21A330E6-9A94-4FB0-9EC5-E3D5708C0E52}" dt="2021-08-22T13:25:30.799" v="1003" actId="1037"/>
          <ac:spMkLst>
            <pc:docMk/>
            <pc:sldMk cId="3064332146" sldId="395"/>
            <ac:spMk id="38" creationId="{0F601DE7-DAB7-4D10-85E4-76B81904BE83}"/>
          </ac:spMkLst>
        </pc:spChg>
        <pc:spChg chg="mod">
          <ac:chgData name="Diana Patricia Ahuett Lopez" userId="b75e866c-c3b7-4399-866d-14b42576830e" providerId="ADAL" clId="{21A330E6-9A94-4FB0-9EC5-E3D5708C0E52}" dt="2021-08-26T12:28:37.624" v="1356" actId="12789"/>
          <ac:spMkLst>
            <pc:docMk/>
            <pc:sldMk cId="3064332146" sldId="395"/>
            <ac:spMk id="39" creationId="{D8806F3F-E453-4337-B2A9-B22BECC81705}"/>
          </ac:spMkLst>
        </pc:spChg>
        <pc:grpChg chg="mod">
          <ac:chgData name="Diana Patricia Ahuett Lopez" userId="b75e866c-c3b7-4399-866d-14b42576830e" providerId="ADAL" clId="{21A330E6-9A94-4FB0-9EC5-E3D5708C0E52}" dt="2021-08-22T13:25:30.799" v="1003" actId="1037"/>
          <ac:grpSpMkLst>
            <pc:docMk/>
            <pc:sldMk cId="3064332146" sldId="395"/>
            <ac:grpSpMk id="2" creationId="{906193A9-F09A-4B52-B577-88B72EA57571}"/>
          </ac:grpSpMkLst>
        </pc:grpChg>
        <pc:picChg chg="mod">
          <ac:chgData name="Diana Patricia Ahuett Lopez" userId="b75e866c-c3b7-4399-866d-14b42576830e" providerId="ADAL" clId="{21A330E6-9A94-4FB0-9EC5-E3D5708C0E52}" dt="2021-08-25T12:30:34.105" v="1265" actId="1076"/>
          <ac:picMkLst>
            <pc:docMk/>
            <pc:sldMk cId="3064332146" sldId="395"/>
            <ac:picMk id="7" creationId="{F65EF46F-46AC-42EA-A40A-012F112FEB4B}"/>
          </ac:picMkLst>
        </pc:picChg>
        <pc:picChg chg="mod">
          <ac:chgData name="Diana Patricia Ahuett Lopez" userId="b75e866c-c3b7-4399-866d-14b42576830e" providerId="ADAL" clId="{21A330E6-9A94-4FB0-9EC5-E3D5708C0E52}" dt="2021-08-26T12:28:14.764" v="1354" actId="1037"/>
          <ac:picMkLst>
            <pc:docMk/>
            <pc:sldMk cId="3064332146" sldId="395"/>
            <ac:picMk id="10" creationId="{C8AE04A0-0074-474D-A629-A8583B8F2FF5}"/>
          </ac:picMkLst>
        </pc:picChg>
        <pc:picChg chg="mod">
          <ac:chgData name="Diana Patricia Ahuett Lopez" userId="b75e866c-c3b7-4399-866d-14b42576830e" providerId="ADAL" clId="{21A330E6-9A94-4FB0-9EC5-E3D5708C0E52}" dt="2021-08-22T13:25:41.479" v="1014" actId="1076"/>
          <ac:picMkLst>
            <pc:docMk/>
            <pc:sldMk cId="3064332146" sldId="395"/>
            <ac:picMk id="35" creationId="{DC706401-1AE1-41B3-B88E-81DA12D94A2A}"/>
          </ac:picMkLst>
        </pc:picChg>
        <pc:picChg chg="mod">
          <ac:chgData name="Diana Patricia Ahuett Lopez" userId="b75e866c-c3b7-4399-866d-14b42576830e" providerId="ADAL" clId="{21A330E6-9A94-4FB0-9EC5-E3D5708C0E52}" dt="2021-08-24T12:21:07.917" v="1119" actId="1076"/>
          <ac:picMkLst>
            <pc:docMk/>
            <pc:sldMk cId="3064332146" sldId="395"/>
            <ac:picMk id="46" creationId="{6E0B99D3-0A21-42C4-99BB-ADEFF0CDF218}"/>
          </ac:picMkLst>
        </pc:picChg>
      </pc:sldChg>
      <pc:sldChg chg="delSp modSp add mod">
        <pc:chgData name="Diana Patricia Ahuett Lopez" userId="b75e866c-c3b7-4399-866d-14b42576830e" providerId="ADAL" clId="{21A330E6-9A94-4FB0-9EC5-E3D5708C0E52}" dt="2021-08-23T12:30:48.518" v="1107" actId="1076"/>
        <pc:sldMkLst>
          <pc:docMk/>
          <pc:sldMk cId="318947508" sldId="396"/>
        </pc:sldMkLst>
        <pc:spChg chg="mod topLvl">
          <ac:chgData name="Diana Patricia Ahuett Lopez" userId="b75e866c-c3b7-4399-866d-14b42576830e" providerId="ADAL" clId="{21A330E6-9A94-4FB0-9EC5-E3D5708C0E52}" dt="2021-08-23T12:30:43.480" v="1105" actId="165"/>
          <ac:spMkLst>
            <pc:docMk/>
            <pc:sldMk cId="318947508" sldId="396"/>
            <ac:spMk id="8" creationId="{068DB8C9-3C66-4E1A-AC2B-C69D510473FB}"/>
          </ac:spMkLst>
        </pc:spChg>
        <pc:spChg chg="mod">
          <ac:chgData name="Diana Patricia Ahuett Lopez" userId="b75e866c-c3b7-4399-866d-14b42576830e" providerId="ADAL" clId="{21A330E6-9A94-4FB0-9EC5-E3D5708C0E52}" dt="2021-08-23T12:30:09.193" v="1070" actId="12788"/>
          <ac:spMkLst>
            <pc:docMk/>
            <pc:sldMk cId="318947508" sldId="396"/>
            <ac:spMk id="26" creationId="{52397F65-3EAD-4482-BC37-CB5457EA8597}"/>
          </ac:spMkLst>
        </pc:spChg>
        <pc:spChg chg="mod">
          <ac:chgData name="Diana Patricia Ahuett Lopez" userId="b75e866c-c3b7-4399-866d-14b42576830e" providerId="ADAL" clId="{21A330E6-9A94-4FB0-9EC5-E3D5708C0E52}" dt="2021-08-23T12:30:36.923" v="1104" actId="1076"/>
          <ac:spMkLst>
            <pc:docMk/>
            <pc:sldMk cId="318947508" sldId="396"/>
            <ac:spMk id="31" creationId="{622DFDD6-8577-4E19-B4F9-BF1412AA5EA4}"/>
          </ac:spMkLst>
        </pc:spChg>
        <pc:spChg chg="mod">
          <ac:chgData name="Diana Patricia Ahuett Lopez" userId="b75e866c-c3b7-4399-866d-14b42576830e" providerId="ADAL" clId="{21A330E6-9A94-4FB0-9EC5-E3D5708C0E52}" dt="2021-08-23T12:30:09.193" v="1070" actId="12788"/>
          <ac:spMkLst>
            <pc:docMk/>
            <pc:sldMk cId="318947508" sldId="396"/>
            <ac:spMk id="33" creationId="{83CBFF9D-1CD1-4B64-81FB-9253426E5FAD}"/>
          </ac:spMkLst>
        </pc:spChg>
        <pc:grpChg chg="mod">
          <ac:chgData name="Diana Patricia Ahuett Lopez" userId="b75e866c-c3b7-4399-866d-14b42576830e" providerId="ADAL" clId="{21A330E6-9A94-4FB0-9EC5-E3D5708C0E52}" dt="2021-08-23T12:30:48.518" v="1107" actId="1076"/>
          <ac:grpSpMkLst>
            <pc:docMk/>
            <pc:sldMk cId="318947508" sldId="396"/>
            <ac:grpSpMk id="2" creationId="{906193A9-F09A-4B52-B577-88B72EA57571}"/>
          </ac:grpSpMkLst>
        </pc:grpChg>
        <pc:grpChg chg="del">
          <ac:chgData name="Diana Patricia Ahuett Lopez" userId="b75e866c-c3b7-4399-866d-14b42576830e" providerId="ADAL" clId="{21A330E6-9A94-4FB0-9EC5-E3D5708C0E52}" dt="2021-08-23T12:30:43.480" v="1105" actId="165"/>
          <ac:grpSpMkLst>
            <pc:docMk/>
            <pc:sldMk cId="318947508" sldId="396"/>
            <ac:grpSpMk id="4" creationId="{59998757-2000-47CA-8DFC-C2C93E9E1DB2}"/>
          </ac:grpSpMkLst>
        </pc:grpChg>
        <pc:picChg chg="mod topLvl">
          <ac:chgData name="Diana Patricia Ahuett Lopez" userId="b75e866c-c3b7-4399-866d-14b42576830e" providerId="ADAL" clId="{21A330E6-9A94-4FB0-9EC5-E3D5708C0E52}" dt="2021-08-23T12:30:45.175" v="1106" actId="1076"/>
          <ac:picMkLst>
            <pc:docMk/>
            <pc:sldMk cId="318947508" sldId="396"/>
            <ac:picMk id="7" creationId="{F65EF46F-46AC-42EA-A40A-012F112FEB4B}"/>
          </ac:picMkLst>
        </pc:picChg>
      </pc:sldChg>
      <pc:sldChg chg="addSp delSp modSp add mod">
        <pc:chgData name="Diana Patricia Ahuett Lopez" userId="b75e866c-c3b7-4399-866d-14b42576830e" providerId="ADAL" clId="{21A330E6-9A94-4FB0-9EC5-E3D5708C0E52}" dt="2021-08-24T12:22:34.423" v="1177" actId="1038"/>
        <pc:sldMkLst>
          <pc:docMk/>
          <pc:sldMk cId="2338492272" sldId="397"/>
        </pc:sldMkLst>
        <pc:spChg chg="mod">
          <ac:chgData name="Diana Patricia Ahuett Lopez" userId="b75e866c-c3b7-4399-866d-14b42576830e" providerId="ADAL" clId="{21A330E6-9A94-4FB0-9EC5-E3D5708C0E52}" dt="2021-08-24T12:21:35.332" v="1129" actId="12788"/>
          <ac:spMkLst>
            <pc:docMk/>
            <pc:sldMk cId="2338492272" sldId="397"/>
            <ac:spMk id="26" creationId="{52397F65-3EAD-4482-BC37-CB5457EA8597}"/>
          </ac:spMkLst>
        </pc:spChg>
        <pc:spChg chg="mod ord">
          <ac:chgData name="Diana Patricia Ahuett Lopez" userId="b75e866c-c3b7-4399-866d-14b42576830e" providerId="ADAL" clId="{21A330E6-9A94-4FB0-9EC5-E3D5708C0E52}" dt="2021-08-24T12:22:07.428" v="1168" actId="167"/>
          <ac:spMkLst>
            <pc:docMk/>
            <pc:sldMk cId="2338492272" sldId="397"/>
            <ac:spMk id="33" creationId="{83CBFF9D-1CD1-4B64-81FB-9253426E5FAD}"/>
          </ac:spMkLst>
        </pc:spChg>
        <pc:spChg chg="ord">
          <ac:chgData name="Diana Patricia Ahuett Lopez" userId="b75e866c-c3b7-4399-866d-14b42576830e" providerId="ADAL" clId="{21A330E6-9A94-4FB0-9EC5-E3D5708C0E52}" dt="2021-08-24T12:22:10.876" v="1169" actId="167"/>
          <ac:spMkLst>
            <pc:docMk/>
            <pc:sldMk cId="2338492272" sldId="397"/>
            <ac:spMk id="34" creationId="{23847B45-D9E7-4D7F-9174-08C02BD43603}"/>
          </ac:spMkLst>
        </pc:spChg>
        <pc:spChg chg="add del mod">
          <ac:chgData name="Diana Patricia Ahuett Lopez" userId="b75e866c-c3b7-4399-866d-14b42576830e" providerId="ADAL" clId="{21A330E6-9A94-4FB0-9EC5-E3D5708C0E52}" dt="2021-08-24T12:22:29.865" v="1175" actId="1076"/>
          <ac:spMkLst>
            <pc:docMk/>
            <pc:sldMk cId="2338492272" sldId="397"/>
            <ac:spMk id="36" creationId="{D2491B12-C256-4194-97A0-A51783E402EF}"/>
          </ac:spMkLst>
        </pc:spChg>
        <pc:grpChg chg="mod">
          <ac:chgData name="Diana Patricia Ahuett Lopez" userId="b75e866c-c3b7-4399-866d-14b42576830e" providerId="ADAL" clId="{21A330E6-9A94-4FB0-9EC5-E3D5708C0E52}" dt="2021-08-24T12:21:40.236" v="1130" actId="1076"/>
          <ac:grpSpMkLst>
            <pc:docMk/>
            <pc:sldMk cId="2338492272" sldId="397"/>
            <ac:grpSpMk id="2" creationId="{906193A9-F09A-4B52-B577-88B72EA57571}"/>
          </ac:grpSpMkLst>
        </pc:grpChg>
        <pc:picChg chg="ord">
          <ac:chgData name="Diana Patricia Ahuett Lopez" userId="b75e866c-c3b7-4399-866d-14b42576830e" providerId="ADAL" clId="{21A330E6-9A94-4FB0-9EC5-E3D5708C0E52}" dt="2021-08-24T12:22:13.196" v="1170" actId="167"/>
          <ac:picMkLst>
            <pc:docMk/>
            <pc:sldMk cId="2338492272" sldId="397"/>
            <ac:picMk id="3" creationId="{6098AD47-76C9-420B-8FE6-EC0FFB0E7107}"/>
          </ac:picMkLst>
        </pc:picChg>
        <pc:picChg chg="mod ord">
          <ac:chgData name="Diana Patricia Ahuett Lopez" userId="b75e866c-c3b7-4399-866d-14b42576830e" providerId="ADAL" clId="{21A330E6-9A94-4FB0-9EC5-E3D5708C0E52}" dt="2021-08-24T12:22:34.423" v="1177" actId="1038"/>
          <ac:picMkLst>
            <pc:docMk/>
            <pc:sldMk cId="2338492272" sldId="397"/>
            <ac:picMk id="10" creationId="{C8AE04A0-0074-474D-A629-A8583B8F2FF5}"/>
          </ac:picMkLst>
        </pc:picChg>
      </pc:sldChg>
      <pc:sldChg chg="new del">
        <pc:chgData name="Diana Patricia Ahuett Lopez" userId="b75e866c-c3b7-4399-866d-14b42576830e" providerId="ADAL" clId="{21A330E6-9A94-4FB0-9EC5-E3D5708C0E52}" dt="2021-08-24T15:08:27.984" v="1179" actId="47"/>
        <pc:sldMkLst>
          <pc:docMk/>
          <pc:sldMk cId="3703169798" sldId="398"/>
        </pc:sldMkLst>
      </pc:sldChg>
      <pc:sldChg chg="add">
        <pc:chgData name="Diana Patricia Ahuett Lopez" userId="b75e866c-c3b7-4399-866d-14b42576830e" providerId="ADAL" clId="{21A330E6-9A94-4FB0-9EC5-E3D5708C0E52}" dt="2021-08-26T12:29:27.483" v="1357"/>
        <pc:sldMkLst>
          <pc:docMk/>
          <pc:sldMk cId="4285312781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257A9-BBD8-4519-AA07-AABAF120B40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64F44-BB29-43DE-B3D9-45F0ABCD0B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64F44-BB29-43DE-B3D9-45F0ABCD0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64F44-BB29-43DE-B3D9-45F0ABCD0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7938-6C7E-4549-8EBB-7713DFB86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B7A6-250A-4A84-9748-A6067997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F3D1-4EFB-4260-9128-9A80A13E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FD52-A391-4107-AC4B-D6A252AE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BAA2-3694-4A84-82BD-01BFA42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BD7-E1AD-476A-9A5A-7A9FC75B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CDC53-A619-48D0-98A7-3FF238586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BDD5-C14B-4BE4-A862-7EF57BF1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3980-16AB-4619-931B-CE3A2393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E83F-B4BA-49B8-B164-FFFD9F8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8016-34C8-4D1C-8D23-34F91BAE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605A4-9FFF-4CBB-9B37-2793AFF8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2CE4-CE92-427E-9988-5716AA15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62013-093E-4FFF-B87F-9DB24E8A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E627-34B3-49F8-A516-814C3723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876C-FCEE-4058-A55B-783E07A5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9002-73C7-43ED-9355-4339BF6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6339-91E4-4606-B0D5-0566B3BE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3BDE-0442-4FA5-81B7-45E5D251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D6E5-CB5D-4F19-9107-15646B14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2DC2-DD93-4F71-8871-9C33BE2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75AE-07E0-4F0E-A3FA-96433C6E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334A-C388-4BA0-B080-9B7B472F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F70C-1429-44C1-88E1-A09F6CA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F75D-506B-48D1-B0A6-1240E91F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1616-580D-48CD-A330-C8D5A5D7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0DE3-C58E-4085-BBEB-EF742240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D1157-651E-4EBF-AF65-E26104E6D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4D63F-4AA6-40B6-96A8-6D070524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5451E-F92C-4437-BB42-7F851966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02DA-5C80-4832-8295-179ED442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930-1D4A-4EC8-ACE3-3B0989E9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4546-BF6A-4863-AD51-BB66FC1E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5EE45-E010-4EC7-9CE3-6127DD9D4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76DF5-2328-4A5E-9AA3-188DE9A8B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9220B-D0D7-4667-81FB-3963B8FFD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9D926-0D43-4093-B018-F1A39C13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5160B-14D8-4D9A-ACEB-3CB1D82E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B6765-95BC-49FE-810E-36122EA3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551F-B92D-470B-9DBE-509AFA8D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05040-DDEE-46AA-974E-CC56F9F1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3EEA-8B6C-42B4-8DE9-94E92B9F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A2B74-4A94-405E-A9E3-2F5251F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1869F-68FE-4735-88B4-795CB6E3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BF647-4F43-48A3-9242-9322B41B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9289-6BE3-42CB-8E1E-42A42C61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98F6-3E68-4D43-ABE6-E87F1423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8325-F316-48C1-8731-6FCDA28E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B4F02-5B04-462A-85D8-58D27917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2476-BE31-4F6B-8F9D-9198A4C4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8E614-74C0-4D37-94D9-34B9AA66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75C64-36A1-4686-B60B-5D49A594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B490-CE08-49EE-A055-5B906973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E64AF-516D-4F9C-9EFC-8A2656AF1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FB085-0D79-4457-A330-DDB06E25F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0F3C-57B3-45F1-8D29-2A08993A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D151-7F39-420A-8CCE-7D0D1F2E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C961-97DF-4B37-A187-E3481F31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39BC-FDFB-42EE-9574-D1949CFD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D318D-DB43-4D26-AD7C-84591BD9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326B-B6C5-4BAA-B659-1D3187D16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08BE-6065-44E7-AF98-171AD90A3AB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F3F7-7AF8-48E6-88DE-66ED12E35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68D-F44D-4CF6-A3DE-7B293714A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A9BC-2321-4002-8B6A-4EF407097D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png"/><Relationship Id="rId18" Type="http://schemas.microsoft.com/office/2007/relationships/hdphoto" Target="../media/hdphoto3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yellow, bag, life jacket, clothes&#10;&#10;Description automatically generated">
            <a:extLst>
              <a:ext uri="{FF2B5EF4-FFF2-40B4-BE49-F238E27FC236}">
                <a16:creationId xmlns:a16="http://schemas.microsoft.com/office/drawing/2014/main" id="{6098AD47-76C9-420B-8FE6-EC0FFB0E7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4" b="20259"/>
          <a:stretch/>
        </p:blipFill>
        <p:spPr>
          <a:xfrm>
            <a:off x="-12912" y="0"/>
            <a:ext cx="12192000" cy="687518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3847B45-D9E7-4D7F-9174-08C02BD43603}"/>
              </a:ext>
            </a:extLst>
          </p:cNvPr>
          <p:cNvSpPr/>
          <p:nvPr/>
        </p:nvSpPr>
        <p:spPr>
          <a:xfrm>
            <a:off x="-34532" y="-17181"/>
            <a:ext cx="12213620" cy="687518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CBFF9D-1CD1-4B64-81FB-9253426E5FAD}"/>
              </a:ext>
            </a:extLst>
          </p:cNvPr>
          <p:cNvSpPr/>
          <p:nvPr/>
        </p:nvSpPr>
        <p:spPr>
          <a:xfrm>
            <a:off x="-10811" y="-1"/>
            <a:ext cx="12213620" cy="687518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0EE89C9-E710-42D4-B886-F82C819EEA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3" y="5817158"/>
            <a:ext cx="1600584" cy="453797"/>
          </a:xfrm>
          <a:prstGeom prst="rect">
            <a:avLst/>
          </a:prstGeom>
        </p:spPr>
      </p:pic>
      <p:pic>
        <p:nvPicPr>
          <p:cNvPr id="30" name="Picture 29" descr="A picture containing text, vector graphics, projector&#10;&#10;Description automatically generated">
            <a:extLst>
              <a:ext uri="{FF2B5EF4-FFF2-40B4-BE49-F238E27FC236}">
                <a16:creationId xmlns:a16="http://schemas.microsoft.com/office/drawing/2014/main" id="{05094A03-7CD2-442C-9601-4C3495D0997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26" b="98986" l="3900" r="97493">
                        <a14:foregroundMark x1="36212" y1="5071" x2="38997" y2="2231"/>
                        <a14:foregroundMark x1="61281" y1="16024" x2="59610" y2="16227"/>
                        <a14:foregroundMark x1="4178" y1="53550" x2="4178" y2="57809"/>
                        <a14:foregroundMark x1="32033" y1="98377" x2="37326" y2="97566"/>
                        <a14:foregroundMark x1="69638" y1="98986" x2="72145" y2="98174"/>
                        <a14:foregroundMark x1="97159" y1="70791" x2="97493" y2="73225"/>
                        <a14:foregroundMark x1="96964" y1="69371" x2="97159" y2="70791"/>
                        <a14:foregroundMark x1="96936" y1="69168" x2="96964" y2="69371"/>
                        <a14:backgroundMark x1="94708" y1="65517" x2="94429" y2="66126"/>
                        <a14:backgroundMark x1="94429" y1="66329" x2="94429" y2="67343"/>
                        <a14:backgroundMark x1="99443" y1="64909" x2="99443" y2="65112"/>
                        <a14:backgroundMark x1="99443" y1="68357" x2="99443" y2="68357"/>
                        <a14:backgroundMark x1="99721" y1="69371" x2="99721" y2="69371"/>
                        <a14:backgroundMark x1="93593" y1="77688" x2="93593" y2="77688"/>
                        <a14:backgroundMark x1="99721" y1="70791" x2="99721" y2="70791"/>
                        <a14:backgroundMark x1="99443" y1="66734" x2="99443" y2="66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80" y="5563483"/>
            <a:ext cx="811965" cy="1039254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0DFEE1F-4F1F-4433-ADA0-05B0489C41CE}"/>
              </a:ext>
            </a:extLst>
          </p:cNvPr>
          <p:cNvSpPr/>
          <p:nvPr/>
        </p:nvSpPr>
        <p:spPr>
          <a:xfrm rot="16200000">
            <a:off x="5924860" y="1895222"/>
            <a:ext cx="1030837" cy="8592828"/>
          </a:xfrm>
          <a:prstGeom prst="wedgeRoundRectCallout">
            <a:avLst>
              <a:gd name="adj1" fmla="val -21989"/>
              <a:gd name="adj2" fmla="val 51948"/>
              <a:gd name="adj3" fmla="val 16667"/>
            </a:avLst>
          </a:prstGeom>
          <a:solidFill>
            <a:schemeClr val="bg1">
              <a:alpha val="62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6BA7A-F321-419E-85BC-2E16DE84F996}"/>
              </a:ext>
            </a:extLst>
          </p:cNvPr>
          <p:cNvSpPr txBox="1"/>
          <p:nvPr/>
        </p:nvSpPr>
        <p:spPr>
          <a:xfrm>
            <a:off x="2143865" y="5737559"/>
            <a:ext cx="85263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900" dirty="0">
                <a:solidFill>
                  <a:srgbClr val="002060"/>
                </a:solidFill>
                <a:effectLst/>
                <a:latin typeface="Raleway Medium" pitchFamily="2" charset="0"/>
                <a:ea typeface="Calibri" panose="020F0502020204030204" pitchFamily="34" charset="0"/>
              </a:rPr>
              <a:t>¡Buen día! Soy SafeMax. Esta es una </a:t>
            </a:r>
            <a:r>
              <a:rPr lang="es-419" sz="1900" b="1" dirty="0">
                <a:solidFill>
                  <a:srgbClr val="002060"/>
                </a:solidFill>
                <a:effectLst/>
                <a:latin typeface="Raleway Medium" pitchFamily="2" charset="0"/>
                <a:ea typeface="Calibri" panose="020F0502020204030204" pitchFamily="34" charset="0"/>
              </a:rPr>
              <a:t>alerta de predicción de evento registrable de seguridad</a:t>
            </a:r>
            <a:r>
              <a:rPr lang="es-419" sz="1900" dirty="0">
                <a:solidFill>
                  <a:srgbClr val="002060"/>
                </a:solidFill>
                <a:effectLst/>
                <a:latin typeface="Raleway Medium" pitchFamily="2" charset="0"/>
                <a:ea typeface="Calibri" panose="020F0502020204030204" pitchFamily="34" charset="0"/>
              </a:rPr>
              <a:t>. Recuerda incrementar acciones de prevención de incidentes. </a:t>
            </a:r>
            <a:endParaRPr lang="en-US" sz="1900" dirty="0">
              <a:solidFill>
                <a:srgbClr val="002060"/>
              </a:solidFill>
              <a:effectLst/>
              <a:latin typeface="Raleway Medium" pitchFamily="2" charset="0"/>
              <a:ea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2E7650-B9F6-4EFB-90D8-23CBDE359E91}"/>
              </a:ext>
            </a:extLst>
          </p:cNvPr>
          <p:cNvSpPr txBox="1"/>
          <p:nvPr/>
        </p:nvSpPr>
        <p:spPr>
          <a:xfrm>
            <a:off x="4693212" y="2491376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Raleway ExtraBold" pitchFamily="2" charset="0"/>
              </a:rPr>
              <a:t>CUIDADO CON:</a:t>
            </a:r>
            <a:endParaRPr lang="en-US" sz="2800" b="1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019D49-8F2D-47BF-9715-35DF6E70CAD1}"/>
              </a:ext>
            </a:extLst>
          </p:cNvPr>
          <p:cNvCxnSpPr>
            <a:cxnSpLocks/>
          </p:cNvCxnSpPr>
          <p:nvPr/>
        </p:nvCxnSpPr>
        <p:spPr>
          <a:xfrm>
            <a:off x="1830617" y="2777670"/>
            <a:ext cx="273571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81F76F-6BBE-49BA-8304-6C2DBE769238}"/>
              </a:ext>
            </a:extLst>
          </p:cNvPr>
          <p:cNvCxnSpPr>
            <a:cxnSpLocks/>
          </p:cNvCxnSpPr>
          <p:nvPr/>
        </p:nvCxnSpPr>
        <p:spPr>
          <a:xfrm>
            <a:off x="7572854" y="2777670"/>
            <a:ext cx="284525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397F65-3EAD-4482-BC37-CB5457EA8597}"/>
              </a:ext>
            </a:extLst>
          </p:cNvPr>
          <p:cNvSpPr txBox="1"/>
          <p:nvPr/>
        </p:nvSpPr>
        <p:spPr>
          <a:xfrm>
            <a:off x="4029568" y="41270"/>
            <a:ext cx="413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300" dirty="0">
                <a:ln w="6600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2700000" algn="tl" rotWithShape="0">
                    <a:srgbClr val="C00000"/>
                  </a:outerShdw>
                </a:effectLst>
                <a:latin typeface="Raleway ExtraBold" pitchFamily="2" charset="0"/>
              </a:rPr>
              <a:t>ZAPOTILTIC</a:t>
            </a:r>
            <a:endParaRPr lang="en-US" sz="4000" b="1" spc="300" dirty="0">
              <a:ln w="6600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2700000" algn="tl" rotWithShape="0">
                  <a:srgbClr val="C00000"/>
                </a:outerShdw>
              </a:effectLst>
              <a:latin typeface="Raleway ExtraBold" pitchFamily="2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68DB8C9-3C66-4E1A-AC2B-C69D510473FB}"/>
              </a:ext>
            </a:extLst>
          </p:cNvPr>
          <p:cNvSpPr/>
          <p:nvPr/>
        </p:nvSpPr>
        <p:spPr>
          <a:xfrm>
            <a:off x="1892882" y="3044485"/>
            <a:ext cx="1107136" cy="980321"/>
          </a:xfrm>
          <a:prstGeom prst="triangle">
            <a:avLst/>
          </a:prstGeom>
          <a:solidFill>
            <a:srgbClr val="FFFF00">
              <a:alpha val="62000"/>
            </a:srgbClr>
          </a:solidFill>
          <a:ln w="38100">
            <a:solidFill>
              <a:schemeClr val="accent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raffic cone with solid fill">
            <a:extLst>
              <a:ext uri="{FF2B5EF4-FFF2-40B4-BE49-F238E27FC236}">
                <a16:creationId xmlns:a16="http://schemas.microsoft.com/office/drawing/2014/main" id="{F65EF46F-46AC-42EA-A40A-012F112FE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5473" y="7023612"/>
            <a:ext cx="980324" cy="98032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2DFDD6-8577-4E19-B4F9-BF1412AA5EA4}"/>
              </a:ext>
            </a:extLst>
          </p:cNvPr>
          <p:cNvSpPr txBox="1"/>
          <p:nvPr/>
        </p:nvSpPr>
        <p:spPr>
          <a:xfrm>
            <a:off x="147511" y="4089219"/>
            <a:ext cx="4597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rgbClr val="A20000"/>
                </a:solidFill>
                <a:effectLst/>
                <a:latin typeface="Raleway ExtraBold" pitchFamily="2" charset="0"/>
                <a:ea typeface="Calibri" panose="020F0502020204030204" pitchFamily="34" charset="0"/>
              </a:rPr>
              <a:t>Número de trabajadores internos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39119-285C-41DE-A637-FF904C52D5C4}"/>
              </a:ext>
            </a:extLst>
          </p:cNvPr>
          <p:cNvSpPr txBox="1"/>
          <p:nvPr/>
        </p:nvSpPr>
        <p:spPr>
          <a:xfrm>
            <a:off x="7766907" y="4089219"/>
            <a:ext cx="3809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200" b="1" dirty="0">
                <a:solidFill>
                  <a:srgbClr val="A20000"/>
                </a:solidFill>
                <a:latin typeface="Raleway ExtraBold" pitchFamily="2" charset="0"/>
              </a:rPr>
              <a:t>Horas de envasado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806F3F-E453-4337-B2A9-B22BECC81705}"/>
              </a:ext>
            </a:extLst>
          </p:cNvPr>
          <p:cNvSpPr txBox="1"/>
          <p:nvPr/>
        </p:nvSpPr>
        <p:spPr>
          <a:xfrm>
            <a:off x="4084943" y="4089219"/>
            <a:ext cx="4022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C00000"/>
                </a:solidFill>
                <a:effectLst/>
                <a:latin typeface="Raleway ExtraBold" pitchFamily="2" charset="0"/>
                <a:ea typeface="Calibri" panose="020F0502020204030204" pitchFamily="34" charset="0"/>
              </a:defRPr>
            </a:lvl1pPr>
          </a:lstStyle>
          <a:p>
            <a:r>
              <a:rPr lang="es-419" sz="3200" dirty="0">
                <a:solidFill>
                  <a:srgbClr val="A20000"/>
                </a:solidFill>
              </a:rPr>
              <a:t>Horas totales de producción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4EFA9-309B-462C-83DF-663364B70350}"/>
              </a:ext>
            </a:extLst>
          </p:cNvPr>
          <p:cNvSpPr/>
          <p:nvPr/>
        </p:nvSpPr>
        <p:spPr>
          <a:xfrm>
            <a:off x="12911" y="872268"/>
            <a:ext cx="12150651" cy="1554691"/>
          </a:xfrm>
          <a:prstGeom prst="rect">
            <a:avLst/>
          </a:prstGeom>
          <a:solidFill>
            <a:srgbClr val="CE2727"/>
          </a:solidFill>
          <a:ln w="76200">
            <a:solidFill>
              <a:srgbClr val="CE272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C0A84E-B9BA-4789-8FA7-3A8E64DB3C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38" y="1004930"/>
            <a:ext cx="12039658" cy="990964"/>
          </a:xfrm>
          <a:prstGeom prst="rect">
            <a:avLst/>
          </a:prstGeom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82AB15ED-5E92-4785-8DB7-64EC5C528420}"/>
              </a:ext>
            </a:extLst>
          </p:cNvPr>
          <p:cNvSpPr/>
          <p:nvPr/>
        </p:nvSpPr>
        <p:spPr>
          <a:xfrm>
            <a:off x="5542431" y="3053616"/>
            <a:ext cx="1107136" cy="980321"/>
          </a:xfrm>
          <a:prstGeom prst="triangle">
            <a:avLst/>
          </a:prstGeom>
          <a:solidFill>
            <a:srgbClr val="FFFF00">
              <a:alpha val="62000"/>
            </a:srgbClr>
          </a:solidFill>
          <a:ln w="38100">
            <a:solidFill>
              <a:schemeClr val="accent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E04A0-0074-474D-A629-A8583B8F2F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2854" y="7669141"/>
            <a:ext cx="658240" cy="526963"/>
          </a:xfrm>
          <a:prstGeom prst="rect">
            <a:avLst/>
          </a:pr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F601DE7-DAB7-4D10-85E4-76B81904BE83}"/>
              </a:ext>
            </a:extLst>
          </p:cNvPr>
          <p:cNvSpPr/>
          <p:nvPr/>
        </p:nvSpPr>
        <p:spPr>
          <a:xfrm>
            <a:off x="9118261" y="3039534"/>
            <a:ext cx="1107136" cy="980321"/>
          </a:xfrm>
          <a:prstGeom prst="triangle">
            <a:avLst/>
          </a:prstGeom>
          <a:solidFill>
            <a:srgbClr val="FFFF00">
              <a:alpha val="62000"/>
            </a:srgbClr>
          </a:solidFill>
          <a:ln w="38100">
            <a:solidFill>
              <a:schemeClr val="accent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6193A9-F09A-4B52-B577-88B72EA57571}"/>
              </a:ext>
            </a:extLst>
          </p:cNvPr>
          <p:cNvGrpSpPr/>
          <p:nvPr/>
        </p:nvGrpSpPr>
        <p:grpSpPr>
          <a:xfrm>
            <a:off x="2065635" y="3287451"/>
            <a:ext cx="777563" cy="829018"/>
            <a:chOff x="8641513" y="3358913"/>
            <a:chExt cx="1115694" cy="1147103"/>
          </a:xfrm>
        </p:grpSpPr>
        <p:pic>
          <p:nvPicPr>
            <p:cNvPr id="65" name="Picture 2" descr="helmet: Icon Safety Helmet Logo Png">
              <a:extLst>
                <a:ext uri="{FF2B5EF4-FFF2-40B4-BE49-F238E27FC236}">
                  <a16:creationId xmlns:a16="http://schemas.microsoft.com/office/drawing/2014/main" id="{7C73D65E-CCA9-4E13-9230-145C49725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/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/>
                      </a14:imgEffect>
                      <a14:imgEffect>
                        <a14:colorTemperature colorTemp="88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513" y="3358913"/>
              <a:ext cx="1115694" cy="1147103"/>
            </a:xfrm>
            <a:prstGeom prst="rect">
              <a:avLst/>
            </a:prstGeom>
            <a:noFill/>
          </p:spPr>
        </p:pic>
        <p:pic>
          <p:nvPicPr>
            <p:cNvPr id="66" name="Picture 65" descr="Logo&#10;&#10;Description automatically generated">
              <a:extLst>
                <a:ext uri="{FF2B5EF4-FFF2-40B4-BE49-F238E27FC236}">
                  <a16:creationId xmlns:a16="http://schemas.microsoft.com/office/drawing/2014/main" id="{FFD39C4D-745B-4175-9773-4DE78352F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7356" y="3897031"/>
              <a:ext cx="584007" cy="28721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6F04EB4-DAFB-4D22-96E8-34467AB6D2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8226" y="3515953"/>
            <a:ext cx="635546" cy="464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0B99D3-0A21-42C4-99BB-ADEFF0CDF2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1288" y="3370432"/>
            <a:ext cx="521083" cy="638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1D372-7B7E-4E42-89EE-D6FF11B1EC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1181" y="7405784"/>
            <a:ext cx="661645" cy="691448"/>
          </a:xfrm>
          <a:prstGeom prst="rect">
            <a:avLst/>
          </a:prstGeom>
        </p:spPr>
      </p:pic>
      <p:pic>
        <p:nvPicPr>
          <p:cNvPr id="47" name="Picture 6" descr="Hand Lens Icon - Circle PNG Image | Transparent PNG Free Download on SeekPNG">
            <a:extLst>
              <a:ext uri="{FF2B5EF4-FFF2-40B4-BE49-F238E27FC236}">
                <a16:creationId xmlns:a16="http://schemas.microsoft.com/office/drawing/2014/main" id="{BA383D9F-5A35-420D-BFC9-2A426149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422" b="94980" l="1829" r="96098">
                        <a14:foregroundMark x1="27073" y1="6827" x2="17195" y2="10743"/>
                        <a14:foregroundMark x1="17195" y1="10743" x2="11585" y2="15562"/>
                        <a14:foregroundMark x1="11585" y1="15562" x2="5610" y2="27912"/>
                        <a14:foregroundMark x1="5610" y1="27912" x2="7073" y2="39759"/>
                        <a14:foregroundMark x1="7073" y1="39759" x2="11585" y2="48394"/>
                        <a14:foregroundMark x1="11585" y1="48394" x2="13415" y2="50100"/>
                        <a14:foregroundMark x1="3415" y1="26305" x2="6220" y2="38253"/>
                        <a14:foregroundMark x1="6220" y1="38253" x2="6220" y2="38253"/>
                        <a14:foregroundMark x1="34390" y1="5422" x2="42439" y2="5823"/>
                        <a14:foregroundMark x1="2439" y1="28012" x2="2073" y2="33534"/>
                        <a14:foregroundMark x1="2073" y1="33534" x2="2927" y2="34940"/>
                        <a14:foregroundMark x1="85244" y1="89960" x2="91951" y2="95683"/>
                        <a14:foregroundMark x1="91951" y1="95683" x2="93780" y2="89759"/>
                        <a14:foregroundMark x1="93780" y1="89759" x2="89390" y2="84137"/>
                        <a14:foregroundMark x1="88659" y1="93273" x2="95732" y2="94980"/>
                        <a14:foregroundMark x1="95732" y1="94980" x2="96098" y2="94478"/>
                        <a14:foregroundMark x1="44024" y1="21486" x2="36098" y2="21486"/>
                        <a14:foregroundMark x1="36098" y1="21486" x2="33171" y2="36948"/>
                        <a14:foregroundMark x1="33171" y1="36948" x2="44634" y2="27410"/>
                        <a14:foregroundMark x1="44634" y1="27410" x2="22073" y2="37249"/>
                        <a14:foregroundMark x1="22073" y1="37249" x2="40000" y2="35643"/>
                        <a14:foregroundMark x1="40000" y1="35643" x2="19634" y2="32831"/>
                        <a14:foregroundMark x1="19634" y1="32831" x2="34146" y2="46687"/>
                        <a14:foregroundMark x1="34146" y1="46687" x2="34146" y2="46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25" y="7367780"/>
            <a:ext cx="537167" cy="6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yellow, bag, life jacket, clothes&#10;&#10;Description automatically generated">
            <a:extLst>
              <a:ext uri="{FF2B5EF4-FFF2-40B4-BE49-F238E27FC236}">
                <a16:creationId xmlns:a16="http://schemas.microsoft.com/office/drawing/2014/main" id="{6098AD47-76C9-420B-8FE6-EC0FFB0E7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4" b="20259"/>
          <a:stretch/>
        </p:blipFill>
        <p:spPr>
          <a:xfrm>
            <a:off x="-12912" y="0"/>
            <a:ext cx="12192000" cy="687518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3847B45-D9E7-4D7F-9174-08C02BD43603}"/>
              </a:ext>
            </a:extLst>
          </p:cNvPr>
          <p:cNvSpPr/>
          <p:nvPr/>
        </p:nvSpPr>
        <p:spPr>
          <a:xfrm>
            <a:off x="-34532" y="-17181"/>
            <a:ext cx="12213620" cy="687518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CBFF9D-1CD1-4B64-81FB-9253426E5FAD}"/>
              </a:ext>
            </a:extLst>
          </p:cNvPr>
          <p:cNvSpPr/>
          <p:nvPr/>
        </p:nvSpPr>
        <p:spPr>
          <a:xfrm>
            <a:off x="-10811" y="-1"/>
            <a:ext cx="12213620" cy="687518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0EE89C9-E710-42D4-B886-F82C819EEA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3" y="5817158"/>
            <a:ext cx="1600584" cy="453797"/>
          </a:xfrm>
          <a:prstGeom prst="rect">
            <a:avLst/>
          </a:prstGeom>
        </p:spPr>
      </p:pic>
      <p:pic>
        <p:nvPicPr>
          <p:cNvPr id="30" name="Picture 29" descr="A picture containing text, vector graphics, projector&#10;&#10;Description automatically generated">
            <a:extLst>
              <a:ext uri="{FF2B5EF4-FFF2-40B4-BE49-F238E27FC236}">
                <a16:creationId xmlns:a16="http://schemas.microsoft.com/office/drawing/2014/main" id="{05094A03-7CD2-442C-9601-4C3495D0997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26" b="98986" l="3900" r="97493">
                        <a14:foregroundMark x1="36212" y1="5071" x2="38997" y2="2231"/>
                        <a14:foregroundMark x1="61281" y1="16024" x2="59610" y2="16227"/>
                        <a14:foregroundMark x1="4178" y1="53550" x2="4178" y2="57809"/>
                        <a14:foregroundMark x1="32033" y1="98377" x2="37326" y2="97566"/>
                        <a14:foregroundMark x1="69638" y1="98986" x2="72145" y2="98174"/>
                        <a14:foregroundMark x1="97159" y1="70791" x2="97493" y2="73225"/>
                        <a14:foregroundMark x1="96964" y1="69371" x2="97159" y2="70791"/>
                        <a14:foregroundMark x1="96936" y1="69168" x2="96964" y2="69371"/>
                        <a14:backgroundMark x1="94708" y1="65517" x2="94429" y2="66126"/>
                        <a14:backgroundMark x1="94429" y1="66329" x2="94429" y2="67343"/>
                        <a14:backgroundMark x1="99443" y1="64909" x2="99443" y2="65112"/>
                        <a14:backgroundMark x1="99443" y1="68357" x2="99443" y2="68357"/>
                        <a14:backgroundMark x1="99721" y1="69371" x2="99721" y2="69371"/>
                        <a14:backgroundMark x1="93593" y1="77688" x2="93593" y2="77688"/>
                        <a14:backgroundMark x1="99721" y1="70791" x2="99721" y2="70791"/>
                        <a14:backgroundMark x1="99443" y1="66734" x2="99443" y2="66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80" y="5563483"/>
            <a:ext cx="811965" cy="1039254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0DFEE1F-4F1F-4433-ADA0-05B0489C41CE}"/>
              </a:ext>
            </a:extLst>
          </p:cNvPr>
          <p:cNvSpPr/>
          <p:nvPr/>
        </p:nvSpPr>
        <p:spPr>
          <a:xfrm rot="16200000">
            <a:off x="5924860" y="1895222"/>
            <a:ext cx="1030837" cy="8592828"/>
          </a:xfrm>
          <a:prstGeom prst="wedgeRoundRectCallout">
            <a:avLst>
              <a:gd name="adj1" fmla="val -21989"/>
              <a:gd name="adj2" fmla="val 51948"/>
              <a:gd name="adj3" fmla="val 16667"/>
            </a:avLst>
          </a:prstGeom>
          <a:solidFill>
            <a:schemeClr val="bg1">
              <a:alpha val="62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6BA7A-F321-419E-85BC-2E16DE84F996}"/>
              </a:ext>
            </a:extLst>
          </p:cNvPr>
          <p:cNvSpPr txBox="1"/>
          <p:nvPr/>
        </p:nvSpPr>
        <p:spPr>
          <a:xfrm>
            <a:off x="2143865" y="5737559"/>
            <a:ext cx="85263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900" dirty="0">
                <a:solidFill>
                  <a:srgbClr val="002060"/>
                </a:solidFill>
                <a:effectLst/>
                <a:latin typeface="Raleway Medium" pitchFamily="2" charset="0"/>
                <a:ea typeface="Calibri" panose="020F0502020204030204" pitchFamily="34" charset="0"/>
              </a:rPr>
              <a:t>¡Buen día! Soy SafeMax. Esta es una </a:t>
            </a:r>
            <a:r>
              <a:rPr lang="es-419" sz="1900" b="1" dirty="0">
                <a:solidFill>
                  <a:srgbClr val="002060"/>
                </a:solidFill>
                <a:effectLst/>
                <a:latin typeface="Raleway Medium" pitchFamily="2" charset="0"/>
                <a:ea typeface="Calibri" panose="020F0502020204030204" pitchFamily="34" charset="0"/>
              </a:rPr>
              <a:t>alerta de predicción de evento registrable de seguridad</a:t>
            </a:r>
            <a:r>
              <a:rPr lang="es-419" sz="1900" dirty="0">
                <a:solidFill>
                  <a:srgbClr val="002060"/>
                </a:solidFill>
                <a:effectLst/>
                <a:latin typeface="Raleway Medium" pitchFamily="2" charset="0"/>
                <a:ea typeface="Calibri" panose="020F0502020204030204" pitchFamily="34" charset="0"/>
              </a:rPr>
              <a:t>. Recuerda incrementar acciones de prevención de incidentes. </a:t>
            </a:r>
            <a:endParaRPr lang="en-US" sz="1900" dirty="0">
              <a:solidFill>
                <a:srgbClr val="002060"/>
              </a:solidFill>
              <a:effectLst/>
              <a:latin typeface="Raleway Medium" pitchFamily="2" charset="0"/>
              <a:ea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2E7650-B9F6-4EFB-90D8-23CBDE359E91}"/>
              </a:ext>
            </a:extLst>
          </p:cNvPr>
          <p:cNvSpPr txBox="1"/>
          <p:nvPr/>
        </p:nvSpPr>
        <p:spPr>
          <a:xfrm>
            <a:off x="4693212" y="2491376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Raleway ExtraBold" pitchFamily="2" charset="0"/>
              </a:rPr>
              <a:t>CUIDADO CON:</a:t>
            </a:r>
            <a:endParaRPr lang="en-US" sz="2800" b="1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019D49-8F2D-47BF-9715-35DF6E70CAD1}"/>
              </a:ext>
            </a:extLst>
          </p:cNvPr>
          <p:cNvCxnSpPr>
            <a:cxnSpLocks/>
          </p:cNvCxnSpPr>
          <p:nvPr/>
        </p:nvCxnSpPr>
        <p:spPr>
          <a:xfrm>
            <a:off x="1830617" y="2777670"/>
            <a:ext cx="273571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81F76F-6BBE-49BA-8304-6C2DBE769238}"/>
              </a:ext>
            </a:extLst>
          </p:cNvPr>
          <p:cNvCxnSpPr>
            <a:cxnSpLocks/>
          </p:cNvCxnSpPr>
          <p:nvPr/>
        </p:nvCxnSpPr>
        <p:spPr>
          <a:xfrm>
            <a:off x="7572854" y="2777670"/>
            <a:ext cx="284525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397F65-3EAD-4482-BC37-CB5457EA8597}"/>
              </a:ext>
            </a:extLst>
          </p:cNvPr>
          <p:cNvSpPr txBox="1"/>
          <p:nvPr/>
        </p:nvSpPr>
        <p:spPr>
          <a:xfrm>
            <a:off x="3440465" y="101404"/>
            <a:ext cx="5311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 dirty="0">
                <a:ln w="6600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2700000" algn="tl" rotWithShape="0">
                    <a:srgbClr val="C00000"/>
                  </a:outerShdw>
                </a:effectLst>
                <a:latin typeface="Raleway ExtraBold" pitchFamily="2" charset="0"/>
              </a:rPr>
              <a:t>AGG TIJUANA II</a:t>
            </a:r>
            <a:endParaRPr lang="en-US" sz="4000" b="1" spc="300" dirty="0">
              <a:ln w="6600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2700000" algn="tl" rotWithShape="0">
                  <a:srgbClr val="C00000"/>
                </a:outerShdw>
              </a:effectLst>
              <a:latin typeface="Raleway ExtraBold" pitchFamily="2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68DB8C9-3C66-4E1A-AC2B-C69D510473FB}"/>
              </a:ext>
            </a:extLst>
          </p:cNvPr>
          <p:cNvSpPr/>
          <p:nvPr/>
        </p:nvSpPr>
        <p:spPr>
          <a:xfrm>
            <a:off x="3333930" y="3173527"/>
            <a:ext cx="1107136" cy="980321"/>
          </a:xfrm>
          <a:prstGeom prst="triangle">
            <a:avLst/>
          </a:prstGeom>
          <a:solidFill>
            <a:srgbClr val="FFFF00">
              <a:alpha val="62000"/>
            </a:srgbClr>
          </a:solidFill>
          <a:ln w="38100">
            <a:solidFill>
              <a:schemeClr val="accent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raffic cone with solid fill">
            <a:extLst>
              <a:ext uri="{FF2B5EF4-FFF2-40B4-BE49-F238E27FC236}">
                <a16:creationId xmlns:a16="http://schemas.microsoft.com/office/drawing/2014/main" id="{F65EF46F-46AC-42EA-A40A-012F112FE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36" y="3230723"/>
            <a:ext cx="980324" cy="98032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2DFDD6-8577-4E19-B4F9-BF1412AA5EA4}"/>
              </a:ext>
            </a:extLst>
          </p:cNvPr>
          <p:cNvSpPr txBox="1"/>
          <p:nvPr/>
        </p:nvSpPr>
        <p:spPr>
          <a:xfrm>
            <a:off x="1755113" y="4283576"/>
            <a:ext cx="4264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>
                <a:solidFill>
                  <a:srgbClr val="A20000"/>
                </a:solidFill>
                <a:effectLst/>
                <a:latin typeface="Raleway ExtraBold" pitchFamily="2" charset="0"/>
                <a:ea typeface="Calibri" panose="020F0502020204030204" pitchFamily="34" charset="0"/>
              </a:rPr>
              <a:t>Hallazgos en </a:t>
            </a:r>
            <a:r>
              <a:rPr lang="es-419" sz="4000" b="1" dirty="0" err="1">
                <a:solidFill>
                  <a:srgbClr val="A20000"/>
                </a:solidFill>
                <a:effectLst/>
                <a:latin typeface="Raleway ExtraBold" pitchFamily="2" charset="0"/>
                <a:ea typeface="Calibri" panose="020F0502020204030204" pitchFamily="34" charset="0"/>
              </a:rPr>
              <a:t>VFLs</a:t>
            </a:r>
            <a:endParaRPr lang="es-419" sz="4000" b="1" dirty="0">
              <a:solidFill>
                <a:srgbClr val="A20000"/>
              </a:solidFill>
              <a:effectLst/>
              <a:latin typeface="Raleway ExtraBold" pitchFamily="2" charset="0"/>
              <a:ea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4EFA9-309B-462C-83DF-663364B70350}"/>
              </a:ext>
            </a:extLst>
          </p:cNvPr>
          <p:cNvSpPr/>
          <p:nvPr/>
        </p:nvSpPr>
        <p:spPr>
          <a:xfrm>
            <a:off x="12911" y="872268"/>
            <a:ext cx="12150651" cy="1554691"/>
          </a:xfrm>
          <a:prstGeom prst="rect">
            <a:avLst/>
          </a:prstGeom>
          <a:solidFill>
            <a:srgbClr val="CE2727"/>
          </a:solidFill>
          <a:ln w="76200">
            <a:solidFill>
              <a:srgbClr val="CE272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C0A84E-B9BA-4789-8FA7-3A8E64DB3C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38" y="1004930"/>
            <a:ext cx="12039658" cy="990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AE04A0-0074-474D-A629-A8583B8F2F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2854" y="7669141"/>
            <a:ext cx="658240" cy="526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04EB4-DAFB-4D22-96E8-34467AB6D2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5130" y="7513222"/>
            <a:ext cx="635546" cy="464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0B99D3-0A21-42C4-99BB-ADEFF0CDF2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1266" y="7405784"/>
            <a:ext cx="521083" cy="638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1D372-7B7E-4E42-89EE-D6FF11B1E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1181" y="7405784"/>
            <a:ext cx="661645" cy="691448"/>
          </a:xfrm>
          <a:prstGeom prst="rect">
            <a:avLst/>
          </a:prstGeom>
        </p:spPr>
      </p:pic>
      <p:pic>
        <p:nvPicPr>
          <p:cNvPr id="47" name="Picture 6" descr="Hand Lens Icon - Circle PNG Image | Transparent PNG Free Download on SeekPNG">
            <a:extLst>
              <a:ext uri="{FF2B5EF4-FFF2-40B4-BE49-F238E27FC236}">
                <a16:creationId xmlns:a16="http://schemas.microsoft.com/office/drawing/2014/main" id="{BA383D9F-5A35-420D-BFC9-2A426149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422" b="94980" l="1829" r="96098">
                        <a14:foregroundMark x1="27073" y1="6827" x2="17195" y2="10743"/>
                        <a14:foregroundMark x1="17195" y1="10743" x2="11585" y2="15562"/>
                        <a14:foregroundMark x1="11585" y1="15562" x2="5610" y2="27912"/>
                        <a14:foregroundMark x1="5610" y1="27912" x2="7073" y2="39759"/>
                        <a14:foregroundMark x1="7073" y1="39759" x2="11585" y2="48394"/>
                        <a14:foregroundMark x1="11585" y1="48394" x2="13415" y2="50100"/>
                        <a14:foregroundMark x1="3415" y1="26305" x2="6220" y2="38253"/>
                        <a14:foregroundMark x1="6220" y1="38253" x2="6220" y2="38253"/>
                        <a14:foregroundMark x1="34390" y1="5422" x2="42439" y2="5823"/>
                        <a14:foregroundMark x1="2439" y1="28012" x2="2073" y2="33534"/>
                        <a14:foregroundMark x1="2073" y1="33534" x2="2927" y2="34940"/>
                        <a14:foregroundMark x1="85244" y1="89960" x2="91951" y2="95683"/>
                        <a14:foregroundMark x1="91951" y1="95683" x2="93780" y2="89759"/>
                        <a14:foregroundMark x1="93780" y1="89759" x2="89390" y2="84137"/>
                        <a14:foregroundMark x1="88659" y1="93273" x2="95732" y2="94980"/>
                        <a14:foregroundMark x1="95732" y1="94980" x2="96098" y2="94478"/>
                        <a14:foregroundMark x1="44024" y1="21486" x2="36098" y2="21486"/>
                        <a14:foregroundMark x1="36098" y1="21486" x2="33171" y2="36948"/>
                        <a14:foregroundMark x1="33171" y1="36948" x2="44634" y2="27410"/>
                        <a14:foregroundMark x1="44634" y1="27410" x2="22073" y2="37249"/>
                        <a14:foregroundMark x1="22073" y1="37249" x2="40000" y2="35643"/>
                        <a14:foregroundMark x1="40000" y1="35643" x2="19634" y2="32831"/>
                        <a14:foregroundMark x1="19634" y1="32831" x2="34146" y2="46687"/>
                        <a14:foregroundMark x1="34146" y1="46687" x2="34146" y2="46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77" y="7325355"/>
            <a:ext cx="537167" cy="6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91BCBF-2BF1-400B-B739-38A5057CBE80}"/>
              </a:ext>
            </a:extLst>
          </p:cNvPr>
          <p:cNvSpPr txBox="1"/>
          <p:nvPr/>
        </p:nvSpPr>
        <p:spPr>
          <a:xfrm>
            <a:off x="6069917" y="4283576"/>
            <a:ext cx="438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C00000"/>
                </a:solidFill>
                <a:effectLst/>
                <a:latin typeface="Raleway ExtraBold" pitchFamily="2" charset="0"/>
                <a:ea typeface="Calibri" panose="020F0502020204030204" pitchFamily="34" charset="0"/>
              </a:defRPr>
            </a:lvl1pPr>
          </a:lstStyle>
          <a:p>
            <a:r>
              <a:rPr lang="es-419" sz="4000" dirty="0">
                <a:solidFill>
                  <a:srgbClr val="A20000"/>
                </a:solidFill>
              </a:rPr>
              <a:t>Registro de actos inseguros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EA17E30-4D30-4EF0-BC62-79E202F21784}"/>
              </a:ext>
            </a:extLst>
          </p:cNvPr>
          <p:cNvSpPr/>
          <p:nvPr/>
        </p:nvSpPr>
        <p:spPr>
          <a:xfrm>
            <a:off x="7710009" y="3182658"/>
            <a:ext cx="1107136" cy="980321"/>
          </a:xfrm>
          <a:prstGeom prst="triangle">
            <a:avLst/>
          </a:prstGeom>
          <a:solidFill>
            <a:srgbClr val="FFFF00">
              <a:alpha val="62000"/>
            </a:srgbClr>
          </a:solidFill>
          <a:ln w="38100">
            <a:solidFill>
              <a:schemeClr val="accent4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ACE681-288F-47D1-B0DE-3D201E1D4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5280" y="3499732"/>
            <a:ext cx="661645" cy="6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26738</TotalTime>
  <Words>84</Words>
  <Application>Microsoft Office PowerPoint</Application>
  <PresentationFormat>Panorámica</PresentationFormat>
  <Paragraphs>13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Raleway ExtraBold</vt:lpstr>
      <vt:lpstr>Raleway Medium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Patricia Ahuett Lopez</dc:creator>
  <cp:lastModifiedBy>Diego Villarreal Gutierrez</cp:lastModifiedBy>
  <cp:revision>257</cp:revision>
  <dcterms:created xsi:type="dcterms:W3CDTF">2020-08-28T15:46:32Z</dcterms:created>
  <dcterms:modified xsi:type="dcterms:W3CDTF">2021-09-08T11:33:38Z</dcterms:modified>
</cp:coreProperties>
</file>