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7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3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6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20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10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55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3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5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539552" y="1572302"/>
            <a:ext cx="5616624" cy="2360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267744" y="332656"/>
            <a:ext cx="237626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  <a:r>
              <a:rPr lang="pt-BR" dirty="0" smtClean="0"/>
              <a:t>lient</a:t>
            </a:r>
            <a:endParaRPr lang="pt-BR" dirty="0"/>
          </a:p>
        </p:txBody>
      </p:sp>
      <p:cxnSp>
        <p:nvCxnSpPr>
          <p:cNvPr id="6" name="Conector de seta reta 5"/>
          <p:cNvCxnSpPr>
            <a:stCxn id="4" idx="2"/>
            <a:endCxn id="8" idx="0"/>
          </p:cNvCxnSpPr>
          <p:nvPr/>
        </p:nvCxnSpPr>
        <p:spPr>
          <a:xfrm>
            <a:off x="3455876" y="908720"/>
            <a:ext cx="0" cy="45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2195736" y="1363977"/>
            <a:ext cx="252028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Spring </a:t>
            </a:r>
            <a:r>
              <a:rPr lang="pt-BR" dirty="0" err="1" smtClean="0"/>
              <a:t>Cloud</a:t>
            </a:r>
            <a:r>
              <a:rPr lang="pt-BR" dirty="0" smtClean="0"/>
              <a:t> Gateway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447764" y="2168849"/>
            <a:ext cx="2016224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Microsseriço</a:t>
            </a:r>
            <a:endParaRPr lang="pt-BR" dirty="0" smtClean="0"/>
          </a:p>
          <a:p>
            <a:pPr algn="ctr"/>
            <a:r>
              <a:rPr lang="pt-BR" dirty="0" err="1" smtClean="0"/>
              <a:t>tk-sales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447764" y="3006136"/>
            <a:ext cx="2016224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Microsserviço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tk-payment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92280" y="2462730"/>
            <a:ext cx="165618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Eureka</a:t>
            </a:r>
            <a:r>
              <a:rPr lang="pt-BR" dirty="0" smtClean="0"/>
              <a:t> Server</a:t>
            </a:r>
            <a:endParaRPr lang="pt-BR" dirty="0"/>
          </a:p>
        </p:txBody>
      </p:sp>
      <p:cxnSp>
        <p:nvCxnSpPr>
          <p:cNvPr id="27" name="Conector de seta reta 26"/>
          <p:cNvCxnSpPr>
            <a:stCxn id="25" idx="1"/>
            <a:endCxn id="22" idx="3"/>
          </p:cNvCxnSpPr>
          <p:nvPr/>
        </p:nvCxnSpPr>
        <p:spPr>
          <a:xfrm flipH="1">
            <a:off x="6156176" y="2750762"/>
            <a:ext cx="936104" cy="1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2519772" y="4509120"/>
            <a:ext cx="165618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Config</a:t>
            </a:r>
            <a:r>
              <a:rPr lang="pt-BR" dirty="0" smtClean="0"/>
              <a:t> Server</a:t>
            </a:r>
            <a:endParaRPr lang="pt-BR" dirty="0"/>
          </a:p>
        </p:txBody>
      </p:sp>
      <p:cxnSp>
        <p:nvCxnSpPr>
          <p:cNvPr id="33" name="Conector de seta reta 32"/>
          <p:cNvCxnSpPr>
            <a:stCxn id="22" idx="2"/>
            <a:endCxn id="31" idx="0"/>
          </p:cNvCxnSpPr>
          <p:nvPr/>
        </p:nvCxnSpPr>
        <p:spPr>
          <a:xfrm>
            <a:off x="3347864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2532386" y="5517232"/>
            <a:ext cx="1656184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repo</a:t>
            </a:r>
            <a:endParaRPr lang="pt-BR" dirty="0"/>
          </a:p>
        </p:txBody>
      </p:sp>
      <p:cxnSp>
        <p:nvCxnSpPr>
          <p:cNvPr id="37" name="Conector de seta reta 36"/>
          <p:cNvCxnSpPr>
            <a:stCxn id="31" idx="2"/>
            <a:endCxn id="35" idx="0"/>
          </p:cNvCxnSpPr>
          <p:nvPr/>
        </p:nvCxnSpPr>
        <p:spPr>
          <a:xfrm>
            <a:off x="3347864" y="5085184"/>
            <a:ext cx="1261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Disco magnético 1"/>
          <p:cNvSpPr/>
          <p:nvPr/>
        </p:nvSpPr>
        <p:spPr>
          <a:xfrm>
            <a:off x="5940152" y="836712"/>
            <a:ext cx="576064" cy="57606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db</a:t>
            </a:r>
            <a:endParaRPr lang="pt-BR" dirty="0"/>
          </a:p>
        </p:txBody>
      </p:sp>
      <p:cxnSp>
        <p:nvCxnSpPr>
          <p:cNvPr id="5" name="Conector de seta reta 4"/>
          <p:cNvCxnSpPr>
            <a:stCxn id="2" idx="3"/>
            <a:endCxn id="23" idx="3"/>
          </p:cNvCxnSpPr>
          <p:nvPr/>
        </p:nvCxnSpPr>
        <p:spPr>
          <a:xfrm flipH="1">
            <a:off x="4463988" y="1412776"/>
            <a:ext cx="1764196" cy="104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2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Wandrofski Borges</dc:creator>
  <cp:lastModifiedBy>Diego Wandrofski Borges</cp:lastModifiedBy>
  <cp:revision>3</cp:revision>
  <dcterms:created xsi:type="dcterms:W3CDTF">2021-08-02T18:58:27Z</dcterms:created>
  <dcterms:modified xsi:type="dcterms:W3CDTF">2021-08-02T19:30:48Z</dcterms:modified>
</cp:coreProperties>
</file>