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59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02/11/2022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Encontro remoto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Diego da Cruz paixão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BD039D-829D-30E9-8558-21F1F565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" y="659410"/>
            <a:ext cx="4705350" cy="1171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B80387-AC70-863E-EFC2-20A9DD27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21" y="3052370"/>
            <a:ext cx="1447800" cy="2990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B2B999-4FE0-2B31-6E20-C38F691B6A4E}"/>
              </a:ext>
            </a:extLst>
          </p:cNvPr>
          <p:cNvSpPr txBox="1"/>
          <p:nvPr/>
        </p:nvSpPr>
        <p:spPr>
          <a:xfrm>
            <a:off x="6096000" y="4277068"/>
            <a:ext cx="535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personagem poderá possuir apenas uma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poderá estar em vários personagens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DA1F54-C9E3-88CD-7987-85896CFB6E0C}"/>
              </a:ext>
            </a:extLst>
          </p:cNvPr>
          <p:cNvSpPr txBox="1"/>
          <p:nvPr/>
        </p:nvSpPr>
        <p:spPr>
          <a:xfrm>
            <a:off x="6096000" y="1461653"/>
            <a:ext cx="540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usuário poderá possuir apenas um personagem</a:t>
            </a:r>
          </a:p>
        </p:txBody>
      </p:sp>
    </p:spTree>
    <p:extLst>
      <p:ext uri="{BB962C8B-B14F-4D97-AF65-F5344CB8AC3E}">
        <p14:creationId xmlns:p14="http://schemas.microsoft.com/office/powerpoint/2010/main" val="174966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E7008-1C7F-138E-36D1-8E865050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1326216"/>
            <a:ext cx="4876800" cy="10858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EFB626-ACCE-5B31-EC4F-DE5EB5F78195}"/>
              </a:ext>
            </a:extLst>
          </p:cNvPr>
          <p:cNvSpPr txBox="1"/>
          <p:nvPr/>
        </p:nvSpPr>
        <p:spPr>
          <a:xfrm>
            <a:off x="5587664" y="1545975"/>
            <a:ext cx="4685898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classe poderá possuir várias habilidades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habilidade poderá estar em várias 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AC25FB-B927-4506-57D9-7232AA585578}"/>
              </a:ext>
            </a:extLst>
          </p:cNvPr>
          <p:cNvSpPr txBox="1"/>
          <p:nvPr/>
        </p:nvSpPr>
        <p:spPr>
          <a:xfrm>
            <a:off x="5249834" y="3554284"/>
            <a:ext cx="5128327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personagem é uma composição do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usuário poderá ter apenas um personagem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1:1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idUsuario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Chave primária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idPersonagem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– Chave Estrangeira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nickName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nome do usuário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Senha: senha de login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60723C-5B56-721E-4305-4F2EBBB1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6" y="4036359"/>
            <a:ext cx="4552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C607B1-A4B7-E18E-4C78-A735B8420159}"/>
              </a:ext>
            </a:extLst>
          </p:cNvPr>
          <p:cNvSpPr txBox="1"/>
          <p:nvPr/>
        </p:nvSpPr>
        <p:spPr>
          <a:xfrm>
            <a:off x="5281226" y="1161362"/>
            <a:ext cx="61606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agrega ao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personagem poderá ter apenas uma classe, mas uma classe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poderá estar em vários personagens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N:1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idPersonagem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idClasse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estrangeira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personagem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idClasse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descricao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Descrição da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68D0EC-3C99-97E3-7C60-8EE1505E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85" y="1447800"/>
            <a:ext cx="1676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50CFE8-6650-8538-8BF3-D9B863A7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2" y="2025035"/>
            <a:ext cx="5400675" cy="32766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D798FE-ED68-B7E0-CB37-4FF80D20F5B9}"/>
              </a:ext>
            </a:extLst>
          </p:cNvPr>
          <p:cNvSpPr txBox="1"/>
          <p:nvPr/>
        </p:nvSpPr>
        <p:spPr>
          <a:xfrm>
            <a:off x="6585365" y="1016014"/>
            <a:ext cx="49744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Habilidade agrega à Classe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classe pode possuir várias habilidades e as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habilidades podem estar em qualquer classe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Relação N:N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idHabilidade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Chave primária (PK)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Nome da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descricao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Descrição da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279A3B-430A-7DD2-EBFD-F981CE02172D}"/>
              </a:ext>
            </a:extLst>
          </p:cNvPr>
          <p:cNvSpPr txBox="1"/>
          <p:nvPr/>
        </p:nvSpPr>
        <p:spPr>
          <a:xfrm>
            <a:off x="4814371" y="4230477"/>
            <a:ext cx="4547976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 FK de classe e de habilidade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a função apenas de unir as duas tabelas</a:t>
            </a:r>
          </a:p>
        </p:txBody>
      </p:sp>
    </p:spTree>
    <p:extLst>
      <p:ext uri="{BB962C8B-B14F-4D97-AF65-F5344CB8AC3E}">
        <p14:creationId xmlns:p14="http://schemas.microsoft.com/office/powerpoint/2010/main" val="205107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A3E6963B-7E5C-7567-99B3-597BEDB41922}"/>
              </a:ext>
            </a:extLst>
          </p:cNvPr>
          <p:cNvSpPr txBox="1">
            <a:spLocks/>
          </p:cNvSpPr>
          <p:nvPr/>
        </p:nvSpPr>
        <p:spPr>
          <a:xfrm>
            <a:off x="3469174" y="3057577"/>
            <a:ext cx="1344427" cy="8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54</TotalTime>
  <Words>210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Wingdings 2</vt:lpstr>
      <vt:lpstr>Dividendo</vt:lpstr>
      <vt:lpstr>Encontro remoto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remoto 1</dc:title>
  <dc:creator>Diego</dc:creator>
  <cp:lastModifiedBy>Diego Paixão</cp:lastModifiedBy>
  <cp:revision>3</cp:revision>
  <dcterms:created xsi:type="dcterms:W3CDTF">2022-10-13T23:40:20Z</dcterms:created>
  <dcterms:modified xsi:type="dcterms:W3CDTF">2022-11-02T13:16:20Z</dcterms:modified>
</cp:coreProperties>
</file>