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4"/>
  </p:sldMasterIdLst>
  <p:notesMasterIdLst>
    <p:notesMasterId r:id="rId11"/>
  </p:notesMasterIdLst>
  <p:handoutMasterIdLst>
    <p:handoutMasterId r:id="rId12"/>
  </p:handoutMasterIdLst>
  <p:sldIdLst>
    <p:sldId id="311" r:id="rId5"/>
    <p:sldId id="350" r:id="rId6"/>
    <p:sldId id="352" r:id="rId7"/>
    <p:sldId id="355" r:id="rId8"/>
    <p:sldId id="353" r:id="rId9"/>
    <p:sldId id="354" r:id="rId10"/>
  </p:sldIdLst>
  <p:sldSz cx="12192000" cy="6858000"/>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1F1F1"/>
    <a:srgbClr val="EE3324"/>
    <a:srgbClr val="003F70"/>
    <a:srgbClr val="04305E"/>
    <a:srgbClr val="F2F2F2"/>
    <a:srgbClr val="003F6F"/>
    <a:srgbClr val="FFCB00"/>
    <a:srgbClr val="044F93"/>
    <a:srgbClr val="D3D3D3"/>
    <a:srgbClr val="0C3F6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B3AB982-34EE-47F7-AE61-732C08091101}" v="27" dt="2023-10-09T12:06:35.751"/>
  </p1510:revLst>
</p1510:revInfo>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87"/>
  </p:normalViewPr>
  <p:slideViewPr>
    <p:cSldViewPr snapToGrid="0">
      <p:cViewPr varScale="1">
        <p:scale>
          <a:sx n="82" d="100"/>
          <a:sy n="82" d="100"/>
        </p:scale>
        <p:origin x="691" y="58"/>
      </p:cViewPr>
      <p:guideLst/>
    </p:cSldViewPr>
  </p:slideViewPr>
  <p:notesTextViewPr>
    <p:cViewPr>
      <p:scale>
        <a:sx n="1" d="1"/>
        <a:sy n="1" d="1"/>
      </p:scale>
      <p:origin x="0" y="0"/>
    </p:cViewPr>
  </p:notesText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handoutMaster" Target="handoutMasters/handoutMaster1.xml"/><Relationship Id="rId17"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a:extLst>
              <a:ext uri="{FF2B5EF4-FFF2-40B4-BE49-F238E27FC236}">
                <a16:creationId xmlns:a16="http://schemas.microsoft.com/office/drawing/2014/main" id="{82FA6A75-5D27-45A5-A5C2-D187CCC8E7B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a:extLst>
              <a:ext uri="{FF2B5EF4-FFF2-40B4-BE49-F238E27FC236}">
                <a16:creationId xmlns:a16="http://schemas.microsoft.com/office/drawing/2014/main" id="{E62CC931-E8B0-46A0-A820-1D86579A956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95630F6-8E7F-471E-8518-3292E3D3760A}" type="datetimeFigureOut">
              <a:rPr lang="es-ES" smtClean="0"/>
              <a:t>08/10/2024</a:t>
            </a:fld>
            <a:endParaRPr lang="es-ES"/>
          </a:p>
        </p:txBody>
      </p:sp>
      <p:sp>
        <p:nvSpPr>
          <p:cNvPr id="4" name="Marcador de pie de página 3">
            <a:extLst>
              <a:ext uri="{FF2B5EF4-FFF2-40B4-BE49-F238E27FC236}">
                <a16:creationId xmlns:a16="http://schemas.microsoft.com/office/drawing/2014/main" id="{D7F98329-408B-44E9-9159-8DD33A6F5A6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5" name="Marcador de número de diapositiva 4">
            <a:extLst>
              <a:ext uri="{FF2B5EF4-FFF2-40B4-BE49-F238E27FC236}">
                <a16:creationId xmlns:a16="http://schemas.microsoft.com/office/drawing/2014/main" id="{EF2A219A-AA18-49CE-B0D4-5BD419F83D1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CBCB7DA-862A-46F6-A643-18ECFD53F5CC}" type="slidenum">
              <a:rPr lang="es-ES" smtClean="0"/>
              <a:t>‹Nº›</a:t>
            </a:fld>
            <a:endParaRPr lang="es-ES"/>
          </a:p>
        </p:txBody>
      </p:sp>
    </p:spTree>
    <p:extLst>
      <p:ext uri="{BB962C8B-B14F-4D97-AF65-F5344CB8AC3E}">
        <p14:creationId xmlns:p14="http://schemas.microsoft.com/office/powerpoint/2010/main" val="115209194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_tradnl"/>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A5D402-4A1E-9D4B-83D5-DED6CB324536}" type="datetimeFigureOut">
              <a:rPr lang="es-ES_tradnl" smtClean="0"/>
              <a:t>08/10/2024</a:t>
            </a:fld>
            <a:endParaRPr lang="es-ES_tradnl"/>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_tradnl"/>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_tradnl"/>
              <a:t>Haga clic para modificar los estilos de texto del patrón</a:t>
            </a:r>
          </a:p>
          <a:p>
            <a:pPr lvl="1"/>
            <a:r>
              <a:rPr lang="es-ES_tradnl"/>
              <a:t>Segundo nivel</a:t>
            </a:r>
          </a:p>
          <a:p>
            <a:pPr lvl="2"/>
            <a:r>
              <a:rPr lang="es-ES_tradnl"/>
              <a:t>Tercer nivel</a:t>
            </a:r>
          </a:p>
          <a:p>
            <a:pPr lvl="3"/>
            <a:r>
              <a:rPr lang="es-ES_tradnl"/>
              <a:t>Cuarto nivel</a:t>
            </a:r>
          </a:p>
          <a:p>
            <a:pPr lvl="4"/>
            <a:r>
              <a:rPr lang="es-ES_tradnl"/>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_tradnl"/>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685B451-28F2-5A47-839C-00B207F3BEB0}" type="slidenum">
              <a:rPr lang="es-ES_tradnl" smtClean="0"/>
              <a:t>‹Nº›</a:t>
            </a:fld>
            <a:endParaRPr lang="es-ES_tradnl"/>
          </a:p>
        </p:txBody>
      </p:sp>
    </p:spTree>
    <p:extLst>
      <p:ext uri="{BB962C8B-B14F-4D97-AF65-F5344CB8AC3E}">
        <p14:creationId xmlns:p14="http://schemas.microsoft.com/office/powerpoint/2010/main" val="5297684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_tradnl" dirty="0"/>
          </a:p>
        </p:txBody>
      </p:sp>
      <p:sp>
        <p:nvSpPr>
          <p:cNvPr id="4" name="Marcador de número de diapositiva 3"/>
          <p:cNvSpPr>
            <a:spLocks noGrp="1"/>
          </p:cNvSpPr>
          <p:nvPr>
            <p:ph type="sldNum" sz="quarter" idx="10"/>
          </p:nvPr>
        </p:nvSpPr>
        <p:spPr/>
        <p:txBody>
          <a:bodyPr/>
          <a:lstStyle/>
          <a:p>
            <a:fld id="{4685B451-28F2-5A47-839C-00B207F3BEB0}" type="slidenum">
              <a:rPr lang="es-ES_tradnl" smtClean="0"/>
              <a:t>1</a:t>
            </a:fld>
            <a:endParaRPr lang="es-ES_tradnl"/>
          </a:p>
        </p:txBody>
      </p:sp>
    </p:spTree>
    <p:extLst>
      <p:ext uri="{BB962C8B-B14F-4D97-AF65-F5344CB8AC3E}">
        <p14:creationId xmlns:p14="http://schemas.microsoft.com/office/powerpoint/2010/main" val="120184882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3.png"/><Relationship Id="rId4" Type="http://schemas.openxmlformats.org/officeDocument/2006/relationships/hyperlink" Target="http://www.uax.com/" TargetMode="Externa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www.uax.com/" TargetMode="Externa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www.uax.com/" TargetMode="Externa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www.uax.com/" TargetMode="External"/><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www.uax.com/" TargetMode="External"/><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www.uax.com/" TargetMode="External"/><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www.uax.com/" TargetMode="External"/><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www.uax.com/" TargetMode="External"/><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www.uax.com/" TargetMode="External"/><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www.uax.com/" TargetMode="External"/><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www.uax.com/"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www.uax.com/" TargetMode="External"/><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www.uax.com/" TargetMode="External"/><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www.uax.com/" TargetMode="External"/><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www.uax.com/" TargetMode="External"/><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www.uax.com/"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www.uax.com/" TargetMode="Externa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www.uax.com/" TargetMode="Externa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hyperlink" Target="http://www.uax.com/" TargetMode="External"/><Relationship Id="rId2" Type="http://schemas.openxmlformats.org/officeDocument/2006/relationships/image" Target="../media/image4.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www.uax.com/"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www.uax.com/" TargetMode="Externa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www.uax.com/" TargetMode="Externa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www.uax.com/"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8" name="Gráfico 7">
            <a:extLst>
              <a:ext uri="{FF2B5EF4-FFF2-40B4-BE49-F238E27FC236}">
                <a16:creationId xmlns:a16="http://schemas.microsoft.com/office/drawing/2014/main" id="{5FF8DB58-2D97-48D6-9D01-1030BD95836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12192000" cy="6858000"/>
          </a:xfrm>
          <a:prstGeom prst="rect">
            <a:avLst/>
          </a:prstGeom>
        </p:spPr>
      </p:pic>
      <p:sp>
        <p:nvSpPr>
          <p:cNvPr id="16" name="Título 15">
            <a:extLst>
              <a:ext uri="{FF2B5EF4-FFF2-40B4-BE49-F238E27FC236}">
                <a16:creationId xmlns:a16="http://schemas.microsoft.com/office/drawing/2014/main" id="{8F361526-1809-4450-A2FF-583BE9888718}"/>
              </a:ext>
            </a:extLst>
          </p:cNvPr>
          <p:cNvSpPr>
            <a:spLocks noGrp="1"/>
          </p:cNvSpPr>
          <p:nvPr>
            <p:ph type="title" hasCustomPrompt="1"/>
          </p:nvPr>
        </p:nvSpPr>
        <p:spPr>
          <a:xfrm>
            <a:off x="5864734" y="3074441"/>
            <a:ext cx="4231766" cy="707886"/>
          </a:xfrm>
        </p:spPr>
        <p:txBody>
          <a:bodyPr/>
          <a:lstStyle>
            <a:lvl1pPr>
              <a:defRPr>
                <a:solidFill>
                  <a:schemeClr val="bg1"/>
                </a:solidFill>
                <a:latin typeface="Calibri" panose="020F0502020204030204" pitchFamily="34" charset="0"/>
                <a:cs typeface="Calibri" panose="020F0502020204030204" pitchFamily="34" charset="0"/>
              </a:defRPr>
            </a:lvl1pPr>
          </a:lstStyle>
          <a:p>
            <a:r>
              <a:rPr lang="es-ES"/>
              <a:t>Unidad X</a:t>
            </a:r>
          </a:p>
        </p:txBody>
      </p:sp>
      <p:sp>
        <p:nvSpPr>
          <p:cNvPr id="19" name="Marcador de texto 17">
            <a:extLst>
              <a:ext uri="{FF2B5EF4-FFF2-40B4-BE49-F238E27FC236}">
                <a16:creationId xmlns:a16="http://schemas.microsoft.com/office/drawing/2014/main" id="{2220FA13-76B9-4D80-9A9B-E6A1ADC642F0}"/>
              </a:ext>
            </a:extLst>
          </p:cNvPr>
          <p:cNvSpPr>
            <a:spLocks noGrp="1"/>
          </p:cNvSpPr>
          <p:nvPr>
            <p:ph type="body" sz="quarter" idx="13" hasCustomPrompt="1"/>
          </p:nvPr>
        </p:nvSpPr>
        <p:spPr>
          <a:xfrm>
            <a:off x="5864734" y="3874094"/>
            <a:ext cx="3793616" cy="707887"/>
          </a:xfrm>
        </p:spPr>
        <p:txBody>
          <a:bodyPr/>
          <a:lstStyle>
            <a:lvl1pPr marL="0" indent="0">
              <a:lnSpc>
                <a:spcPct val="150000"/>
              </a:lnSpc>
              <a:buNone/>
              <a:defRPr sz="1400">
                <a:solidFill>
                  <a:schemeClr val="bg1"/>
                </a:solidFill>
                <a:latin typeface="Calibri" panose="020F0502020204030204" pitchFamily="34" charset="0"/>
                <a:cs typeface="Calibri" panose="020F0502020204030204" pitchFamily="34" charset="0"/>
              </a:defRPr>
            </a:lvl1pPr>
          </a:lstStyle>
          <a:p>
            <a:pPr lvl="0"/>
            <a:r>
              <a:rPr lang="es-ES"/>
              <a:t>Título de la unidad</a:t>
            </a:r>
          </a:p>
        </p:txBody>
      </p:sp>
      <p:sp>
        <p:nvSpPr>
          <p:cNvPr id="21" name="Marcador de texto 17">
            <a:extLst>
              <a:ext uri="{FF2B5EF4-FFF2-40B4-BE49-F238E27FC236}">
                <a16:creationId xmlns:a16="http://schemas.microsoft.com/office/drawing/2014/main" id="{24141749-28DF-4FA8-8FDC-7ED404DCCC11}"/>
              </a:ext>
            </a:extLst>
          </p:cNvPr>
          <p:cNvSpPr>
            <a:spLocks noGrp="1"/>
          </p:cNvSpPr>
          <p:nvPr>
            <p:ph type="body" sz="quarter" idx="14" hasCustomPrompt="1"/>
          </p:nvPr>
        </p:nvSpPr>
        <p:spPr>
          <a:xfrm>
            <a:off x="5864734" y="4686969"/>
            <a:ext cx="3793616" cy="418432"/>
          </a:xfrm>
        </p:spPr>
        <p:txBody>
          <a:bodyPr>
            <a:normAutofit/>
          </a:bodyPr>
          <a:lstStyle>
            <a:lvl1pPr marL="0" indent="0">
              <a:lnSpc>
                <a:spcPct val="150000"/>
              </a:lnSpc>
              <a:buNone/>
              <a:defRPr sz="1200" spc="300">
                <a:solidFill>
                  <a:schemeClr val="bg1"/>
                </a:solidFill>
                <a:latin typeface="Calibri" panose="020F0502020204030204" pitchFamily="34" charset="0"/>
                <a:cs typeface="Calibri" panose="020F0502020204030204" pitchFamily="34" charset="0"/>
              </a:defRPr>
            </a:lvl1pPr>
          </a:lstStyle>
          <a:p>
            <a:pPr lvl="0"/>
            <a:r>
              <a:rPr lang="es-ES"/>
              <a:t>Título de la asignatura</a:t>
            </a:r>
          </a:p>
        </p:txBody>
      </p:sp>
      <p:pic>
        <p:nvPicPr>
          <p:cNvPr id="2" name="Imagen 1">
            <a:hlinkClick r:id="rId4"/>
            <a:extLst>
              <a:ext uri="{FF2B5EF4-FFF2-40B4-BE49-F238E27FC236}">
                <a16:creationId xmlns:a16="http://schemas.microsoft.com/office/drawing/2014/main" id="{7E55017B-4DF8-DF8A-15EE-CB4DF8F3088C}"/>
              </a:ext>
            </a:extLst>
          </p:cNvPr>
          <p:cNvPicPr>
            <a:picLocks noChangeAspect="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9159240" y="448799"/>
            <a:ext cx="1874520" cy="411480"/>
          </a:xfrm>
          <a:prstGeom prst="rect">
            <a:avLst/>
          </a:prstGeom>
          <a:noFill/>
          <a:ln>
            <a:noFill/>
          </a:ln>
        </p:spPr>
      </p:pic>
    </p:spTree>
    <p:extLst>
      <p:ext uri="{BB962C8B-B14F-4D97-AF65-F5344CB8AC3E}">
        <p14:creationId xmlns:p14="http://schemas.microsoft.com/office/powerpoint/2010/main" val="9927603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lvl1pPr>
              <a:defRPr>
                <a:latin typeface="Calibri" panose="020F0502020204030204" pitchFamily="34" charset="0"/>
                <a:cs typeface="Calibri" panose="020F0502020204030204" pitchFamily="34" charset="0"/>
              </a:defRPr>
            </a:lvl1pPr>
          </a:lstStyle>
          <a:p>
            <a:fld id="{90C7AF80-A834-48E8-B5C2-D720A4B265E2}" type="slidenum">
              <a:rPr lang="id-ID" smtClean="0"/>
              <a:pPr/>
              <a:t>‹Nº›</a:t>
            </a:fld>
            <a:endParaRPr lang="id-ID"/>
          </a:p>
        </p:txBody>
      </p:sp>
      <p:grpSp>
        <p:nvGrpSpPr>
          <p:cNvPr id="25" name="Grupo 24">
            <a:extLst>
              <a:ext uri="{FF2B5EF4-FFF2-40B4-BE49-F238E27FC236}">
                <a16:creationId xmlns:a16="http://schemas.microsoft.com/office/drawing/2014/main" id="{E4CE7D75-ACFC-4528-9572-86AC6BAE10F2}"/>
              </a:ext>
            </a:extLst>
          </p:cNvPr>
          <p:cNvGrpSpPr/>
          <p:nvPr userDrawn="1"/>
        </p:nvGrpSpPr>
        <p:grpSpPr>
          <a:xfrm>
            <a:off x="923925" y="1478897"/>
            <a:ext cx="3028950" cy="4882610"/>
            <a:chOff x="923925" y="1980341"/>
            <a:chExt cx="3028950" cy="4882610"/>
          </a:xfrm>
        </p:grpSpPr>
        <p:sp>
          <p:nvSpPr>
            <p:cNvPr id="7" name="Rectangle 1">
              <a:extLst>
                <a:ext uri="{FF2B5EF4-FFF2-40B4-BE49-F238E27FC236}">
                  <a16:creationId xmlns:a16="http://schemas.microsoft.com/office/drawing/2014/main" id="{A14DABA1-E077-48CF-8967-F1EC7D4F5ECE}"/>
                </a:ext>
              </a:extLst>
            </p:cNvPr>
            <p:cNvSpPr/>
            <p:nvPr userDrawn="1"/>
          </p:nvSpPr>
          <p:spPr>
            <a:xfrm>
              <a:off x="923925" y="1980341"/>
              <a:ext cx="3028950" cy="488261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Calibri" panose="020F0502020204030204" pitchFamily="34" charset="0"/>
                <a:cs typeface="Calibri" panose="020F0502020204030204" pitchFamily="34" charset="0"/>
              </a:endParaRPr>
            </a:p>
          </p:txBody>
        </p:sp>
        <p:sp>
          <p:nvSpPr>
            <p:cNvPr id="8" name="Rectangle 2">
              <a:extLst>
                <a:ext uri="{FF2B5EF4-FFF2-40B4-BE49-F238E27FC236}">
                  <a16:creationId xmlns:a16="http://schemas.microsoft.com/office/drawing/2014/main" id="{63A8DC72-8953-41A2-B6E1-84C96FF76513}"/>
                </a:ext>
              </a:extLst>
            </p:cNvPr>
            <p:cNvSpPr/>
            <p:nvPr userDrawn="1"/>
          </p:nvSpPr>
          <p:spPr>
            <a:xfrm>
              <a:off x="923925" y="1980341"/>
              <a:ext cx="3028950" cy="796070"/>
            </a:xfrm>
            <a:prstGeom prst="rect">
              <a:avLst/>
            </a:prstGeom>
            <a:solidFill>
              <a:srgbClr val="003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rgbClr val="EF3F41"/>
                </a:solidFill>
                <a:latin typeface="Calibri" panose="020F0502020204030204" pitchFamily="34" charset="0"/>
                <a:cs typeface="Calibri" panose="020F0502020204030204" pitchFamily="34" charset="0"/>
              </a:endParaRPr>
            </a:p>
          </p:txBody>
        </p:sp>
      </p:grpSp>
      <p:grpSp>
        <p:nvGrpSpPr>
          <p:cNvPr id="23" name="Grupo 22">
            <a:extLst>
              <a:ext uri="{FF2B5EF4-FFF2-40B4-BE49-F238E27FC236}">
                <a16:creationId xmlns:a16="http://schemas.microsoft.com/office/drawing/2014/main" id="{78723651-BCC3-4F8B-A906-E2C427E036DA}"/>
              </a:ext>
            </a:extLst>
          </p:cNvPr>
          <p:cNvGrpSpPr/>
          <p:nvPr userDrawn="1"/>
        </p:nvGrpSpPr>
        <p:grpSpPr>
          <a:xfrm>
            <a:off x="4581525" y="1478897"/>
            <a:ext cx="3028950" cy="4882610"/>
            <a:chOff x="4581525" y="1980341"/>
            <a:chExt cx="3028950" cy="4882610"/>
          </a:xfrm>
        </p:grpSpPr>
        <p:sp>
          <p:nvSpPr>
            <p:cNvPr id="9" name="Rectangle 3">
              <a:extLst>
                <a:ext uri="{FF2B5EF4-FFF2-40B4-BE49-F238E27FC236}">
                  <a16:creationId xmlns:a16="http://schemas.microsoft.com/office/drawing/2014/main" id="{19C95AD3-3DB1-4515-8001-DA7DD9B1D2A8}"/>
                </a:ext>
              </a:extLst>
            </p:cNvPr>
            <p:cNvSpPr/>
            <p:nvPr userDrawn="1"/>
          </p:nvSpPr>
          <p:spPr>
            <a:xfrm>
              <a:off x="4581525" y="1980341"/>
              <a:ext cx="3028950" cy="488261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Calibri" panose="020F0502020204030204" pitchFamily="34" charset="0"/>
                <a:cs typeface="Calibri" panose="020F0502020204030204" pitchFamily="34" charset="0"/>
              </a:endParaRPr>
            </a:p>
          </p:txBody>
        </p:sp>
        <p:sp>
          <p:nvSpPr>
            <p:cNvPr id="10" name="Rectangle 4">
              <a:extLst>
                <a:ext uri="{FF2B5EF4-FFF2-40B4-BE49-F238E27FC236}">
                  <a16:creationId xmlns:a16="http://schemas.microsoft.com/office/drawing/2014/main" id="{1588F1B3-EDC4-4E85-BE9A-37AA1B60E94C}"/>
                </a:ext>
              </a:extLst>
            </p:cNvPr>
            <p:cNvSpPr/>
            <p:nvPr userDrawn="1"/>
          </p:nvSpPr>
          <p:spPr>
            <a:xfrm>
              <a:off x="4581525" y="1980341"/>
              <a:ext cx="3028950" cy="796070"/>
            </a:xfrm>
            <a:prstGeom prst="rect">
              <a:avLst/>
            </a:prstGeom>
            <a:solidFill>
              <a:srgbClr val="003F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rgbClr val="EF3F41"/>
                </a:solidFill>
                <a:latin typeface="Calibri" panose="020F0502020204030204" pitchFamily="34" charset="0"/>
                <a:cs typeface="Calibri" panose="020F0502020204030204" pitchFamily="34" charset="0"/>
              </a:endParaRPr>
            </a:p>
          </p:txBody>
        </p:sp>
      </p:grpSp>
      <p:grpSp>
        <p:nvGrpSpPr>
          <p:cNvPr id="24" name="Grupo 23">
            <a:extLst>
              <a:ext uri="{FF2B5EF4-FFF2-40B4-BE49-F238E27FC236}">
                <a16:creationId xmlns:a16="http://schemas.microsoft.com/office/drawing/2014/main" id="{45B84BBC-C690-4BB3-8F78-D11F6AB38887}"/>
              </a:ext>
            </a:extLst>
          </p:cNvPr>
          <p:cNvGrpSpPr/>
          <p:nvPr userDrawn="1"/>
        </p:nvGrpSpPr>
        <p:grpSpPr>
          <a:xfrm>
            <a:off x="8239122" y="1478897"/>
            <a:ext cx="3028953" cy="4882610"/>
            <a:chOff x="8239122" y="1980341"/>
            <a:chExt cx="3028953" cy="4882610"/>
          </a:xfrm>
        </p:grpSpPr>
        <p:sp>
          <p:nvSpPr>
            <p:cNvPr id="11" name="Rectangle 5">
              <a:extLst>
                <a:ext uri="{FF2B5EF4-FFF2-40B4-BE49-F238E27FC236}">
                  <a16:creationId xmlns:a16="http://schemas.microsoft.com/office/drawing/2014/main" id="{DE9F34A1-0241-4C7C-8DDB-D8ED2FF0B2CA}"/>
                </a:ext>
              </a:extLst>
            </p:cNvPr>
            <p:cNvSpPr/>
            <p:nvPr userDrawn="1"/>
          </p:nvSpPr>
          <p:spPr>
            <a:xfrm>
              <a:off x="8239125" y="1980341"/>
              <a:ext cx="3028950" cy="488261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Calibri" panose="020F0502020204030204" pitchFamily="34" charset="0"/>
                <a:cs typeface="Calibri" panose="020F0502020204030204" pitchFamily="34" charset="0"/>
              </a:endParaRPr>
            </a:p>
          </p:txBody>
        </p:sp>
        <p:sp>
          <p:nvSpPr>
            <p:cNvPr id="14" name="Rectangle 12">
              <a:extLst>
                <a:ext uri="{FF2B5EF4-FFF2-40B4-BE49-F238E27FC236}">
                  <a16:creationId xmlns:a16="http://schemas.microsoft.com/office/drawing/2014/main" id="{22B04204-96DF-4123-AA00-502BBA3FAC8F}"/>
                </a:ext>
              </a:extLst>
            </p:cNvPr>
            <p:cNvSpPr/>
            <p:nvPr userDrawn="1"/>
          </p:nvSpPr>
          <p:spPr>
            <a:xfrm>
              <a:off x="8239122" y="1980341"/>
              <a:ext cx="3028950" cy="796070"/>
            </a:xfrm>
            <a:prstGeom prst="rect">
              <a:avLst/>
            </a:prstGeom>
            <a:solidFill>
              <a:srgbClr val="003F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rgbClr val="EF3F41"/>
                </a:solidFill>
                <a:latin typeface="Calibri" panose="020F0502020204030204" pitchFamily="34" charset="0"/>
                <a:cs typeface="Calibri" panose="020F0502020204030204" pitchFamily="34" charset="0"/>
              </a:endParaRPr>
            </a:p>
          </p:txBody>
        </p:sp>
      </p:grpSp>
      <p:sp>
        <p:nvSpPr>
          <p:cNvPr id="21" name="Rectangle 8">
            <a:extLst>
              <a:ext uri="{FF2B5EF4-FFF2-40B4-BE49-F238E27FC236}">
                <a16:creationId xmlns:a16="http://schemas.microsoft.com/office/drawing/2014/main" id="{29C905CE-FC42-484A-8B0C-144C0814D0DE}"/>
              </a:ext>
            </a:extLst>
          </p:cNvPr>
          <p:cNvSpPr/>
          <p:nvPr userDrawn="1"/>
        </p:nvSpPr>
        <p:spPr>
          <a:xfrm>
            <a:off x="0" y="6639625"/>
            <a:ext cx="12192000" cy="23024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Calibri" panose="020F0502020204030204" pitchFamily="34" charset="0"/>
              <a:cs typeface="Calibri" panose="020F0502020204030204" pitchFamily="34" charset="0"/>
            </a:endParaRPr>
          </a:p>
        </p:txBody>
      </p:sp>
      <p:sp>
        <p:nvSpPr>
          <p:cNvPr id="26" name="Marcador de texto 17">
            <a:extLst>
              <a:ext uri="{FF2B5EF4-FFF2-40B4-BE49-F238E27FC236}">
                <a16:creationId xmlns:a16="http://schemas.microsoft.com/office/drawing/2014/main" id="{A4E0F892-DE41-430F-97EE-266FFDA34570}"/>
              </a:ext>
            </a:extLst>
          </p:cNvPr>
          <p:cNvSpPr>
            <a:spLocks noGrp="1"/>
          </p:cNvSpPr>
          <p:nvPr>
            <p:ph type="body" sz="quarter" idx="15" hasCustomPrompt="1"/>
          </p:nvPr>
        </p:nvSpPr>
        <p:spPr>
          <a:xfrm>
            <a:off x="1266969" y="1442554"/>
            <a:ext cx="2342856" cy="667711"/>
          </a:xfrm>
        </p:spPr>
        <p:txBody>
          <a:bodyPr>
            <a:noAutofit/>
          </a:bodyPr>
          <a:lstStyle>
            <a:lvl1pPr marL="0" marR="0" indent="0" algn="ctr" defTabSz="914400" rtl="0" eaLnBrk="1" fontAlgn="auto" latinLnBrk="0" hangingPunct="1">
              <a:lnSpc>
                <a:spcPct val="100000"/>
              </a:lnSpc>
              <a:spcBef>
                <a:spcPts val="1000"/>
              </a:spcBef>
              <a:spcAft>
                <a:spcPts val="0"/>
              </a:spcAft>
              <a:buClrTx/>
              <a:buSzTx/>
              <a:buFont typeface="Arial" panose="020B0604020202020204" pitchFamily="34" charset="0"/>
              <a:buNone/>
              <a:tabLst/>
              <a:defRPr lang="es-ES" sz="2000" b="1" kern="1200" spc="300" dirty="0" smtClean="0">
                <a:solidFill>
                  <a:schemeClr val="bg1"/>
                </a:solidFill>
                <a:latin typeface="Calibri" panose="020F0502020204030204" pitchFamily="34" charset="0"/>
                <a:ea typeface="Lato" panose="020F0502020204030203" pitchFamily="34" charset="0"/>
                <a:cs typeface="Calibri" panose="020F0502020204030204" pitchFamily="34" charset="0"/>
              </a:defRPr>
            </a:lvl1pPr>
          </a:lstStyle>
          <a:p>
            <a:pPr marL="0" marR="0" lvl="0" indent="0" algn="l" defTabSz="914400" rtl="0" eaLnBrk="1" fontAlgn="auto" latinLnBrk="0" hangingPunct="1">
              <a:lnSpc>
                <a:spcPct val="150000"/>
              </a:lnSpc>
              <a:spcBef>
                <a:spcPts val="1000"/>
              </a:spcBef>
              <a:spcAft>
                <a:spcPts val="0"/>
              </a:spcAft>
              <a:buClrTx/>
              <a:buSzTx/>
              <a:buFont typeface="Arial" panose="020B0604020202020204" pitchFamily="34" charset="0"/>
              <a:buNone/>
              <a:tabLst/>
              <a:defRPr/>
            </a:pPr>
            <a:r>
              <a:rPr lang="es-ES"/>
              <a:t>Encabezado</a:t>
            </a:r>
          </a:p>
        </p:txBody>
      </p:sp>
      <p:sp>
        <p:nvSpPr>
          <p:cNvPr id="27" name="Marcador de texto 17">
            <a:extLst>
              <a:ext uri="{FF2B5EF4-FFF2-40B4-BE49-F238E27FC236}">
                <a16:creationId xmlns:a16="http://schemas.microsoft.com/office/drawing/2014/main" id="{15862BFE-2107-4371-8B35-4259E5045B4D}"/>
              </a:ext>
            </a:extLst>
          </p:cNvPr>
          <p:cNvSpPr>
            <a:spLocks noGrp="1"/>
          </p:cNvSpPr>
          <p:nvPr>
            <p:ph type="body" sz="quarter" idx="16" hasCustomPrompt="1"/>
          </p:nvPr>
        </p:nvSpPr>
        <p:spPr>
          <a:xfrm>
            <a:off x="4924571" y="1442554"/>
            <a:ext cx="2342856" cy="667711"/>
          </a:xfrm>
        </p:spPr>
        <p:txBody>
          <a:bodyPr>
            <a:noAutofit/>
          </a:bodyPr>
          <a:lstStyle>
            <a:lvl1pPr marL="0" marR="0" indent="0" algn="ctr" defTabSz="914400" rtl="0" eaLnBrk="1" fontAlgn="auto" latinLnBrk="0" hangingPunct="1">
              <a:lnSpc>
                <a:spcPct val="100000"/>
              </a:lnSpc>
              <a:spcBef>
                <a:spcPts val="1000"/>
              </a:spcBef>
              <a:spcAft>
                <a:spcPts val="0"/>
              </a:spcAft>
              <a:buClrTx/>
              <a:buSzTx/>
              <a:buFont typeface="Arial" panose="020B0604020202020204" pitchFamily="34" charset="0"/>
              <a:buNone/>
              <a:tabLst/>
              <a:defRPr lang="es-ES" sz="2000" b="1" kern="1200" spc="300" dirty="0" smtClean="0">
                <a:solidFill>
                  <a:schemeClr val="bg1"/>
                </a:solidFill>
                <a:latin typeface="Calibri" panose="020F0502020204030204" pitchFamily="34" charset="0"/>
                <a:ea typeface="Lato" panose="020F0502020204030203" pitchFamily="34" charset="0"/>
                <a:cs typeface="Calibri" panose="020F0502020204030204" pitchFamily="34" charset="0"/>
              </a:defRPr>
            </a:lvl1pPr>
          </a:lstStyle>
          <a:p>
            <a:pPr marL="0" marR="0" lvl="0" indent="0" algn="l" defTabSz="914400" rtl="0" eaLnBrk="1" fontAlgn="auto" latinLnBrk="0" hangingPunct="1">
              <a:lnSpc>
                <a:spcPct val="150000"/>
              </a:lnSpc>
              <a:spcBef>
                <a:spcPts val="1000"/>
              </a:spcBef>
              <a:spcAft>
                <a:spcPts val="0"/>
              </a:spcAft>
              <a:buClrTx/>
              <a:buSzTx/>
              <a:buFont typeface="Arial" panose="020B0604020202020204" pitchFamily="34" charset="0"/>
              <a:buNone/>
              <a:tabLst/>
              <a:defRPr/>
            </a:pPr>
            <a:r>
              <a:rPr lang="es-ES"/>
              <a:t>Encabezado</a:t>
            </a:r>
          </a:p>
        </p:txBody>
      </p:sp>
      <p:sp>
        <p:nvSpPr>
          <p:cNvPr id="28" name="Marcador de texto 17">
            <a:extLst>
              <a:ext uri="{FF2B5EF4-FFF2-40B4-BE49-F238E27FC236}">
                <a16:creationId xmlns:a16="http://schemas.microsoft.com/office/drawing/2014/main" id="{AEE95FBF-E98C-4FE3-8E1D-5FA8B17F7694}"/>
              </a:ext>
            </a:extLst>
          </p:cNvPr>
          <p:cNvSpPr>
            <a:spLocks noGrp="1"/>
          </p:cNvSpPr>
          <p:nvPr>
            <p:ph type="body" sz="quarter" idx="17" hasCustomPrompt="1"/>
          </p:nvPr>
        </p:nvSpPr>
        <p:spPr>
          <a:xfrm>
            <a:off x="8584644" y="1442554"/>
            <a:ext cx="2342856" cy="667711"/>
          </a:xfrm>
        </p:spPr>
        <p:txBody>
          <a:bodyPr>
            <a:noAutofit/>
          </a:bodyPr>
          <a:lstStyle>
            <a:lvl1pPr marL="0" marR="0" indent="0" algn="ctr" defTabSz="914400" rtl="0" eaLnBrk="1" fontAlgn="auto" latinLnBrk="0" hangingPunct="1">
              <a:lnSpc>
                <a:spcPct val="100000"/>
              </a:lnSpc>
              <a:spcBef>
                <a:spcPts val="1000"/>
              </a:spcBef>
              <a:spcAft>
                <a:spcPts val="0"/>
              </a:spcAft>
              <a:buClrTx/>
              <a:buSzTx/>
              <a:buFont typeface="Arial" panose="020B0604020202020204" pitchFamily="34" charset="0"/>
              <a:buNone/>
              <a:tabLst/>
              <a:defRPr lang="es-ES" sz="2000" b="1" kern="1200" spc="300" dirty="0" smtClean="0">
                <a:solidFill>
                  <a:schemeClr val="bg1"/>
                </a:solidFill>
                <a:latin typeface="Calibri" panose="020F0502020204030204" pitchFamily="34" charset="0"/>
                <a:ea typeface="Lato" panose="020F0502020204030203" pitchFamily="34" charset="0"/>
                <a:cs typeface="Calibri" panose="020F0502020204030204" pitchFamily="34" charset="0"/>
              </a:defRPr>
            </a:lvl1pPr>
          </a:lstStyle>
          <a:p>
            <a:pPr marL="0" marR="0" lvl="0" indent="0" algn="l" defTabSz="914400" rtl="0" eaLnBrk="1" fontAlgn="auto" latinLnBrk="0" hangingPunct="1">
              <a:lnSpc>
                <a:spcPct val="150000"/>
              </a:lnSpc>
              <a:spcBef>
                <a:spcPts val="1000"/>
              </a:spcBef>
              <a:spcAft>
                <a:spcPts val="0"/>
              </a:spcAft>
              <a:buClrTx/>
              <a:buSzTx/>
              <a:buFont typeface="Arial" panose="020B0604020202020204" pitchFamily="34" charset="0"/>
              <a:buNone/>
              <a:tabLst/>
              <a:defRPr/>
            </a:pPr>
            <a:r>
              <a:rPr lang="es-ES"/>
              <a:t>Encabezado</a:t>
            </a:r>
          </a:p>
        </p:txBody>
      </p:sp>
      <p:sp>
        <p:nvSpPr>
          <p:cNvPr id="29" name="Marcador de texto 17">
            <a:extLst>
              <a:ext uri="{FF2B5EF4-FFF2-40B4-BE49-F238E27FC236}">
                <a16:creationId xmlns:a16="http://schemas.microsoft.com/office/drawing/2014/main" id="{2D207FF8-5FF7-427D-9805-BC3A5C06FA4C}"/>
              </a:ext>
            </a:extLst>
          </p:cNvPr>
          <p:cNvSpPr>
            <a:spLocks noGrp="1"/>
          </p:cNvSpPr>
          <p:nvPr>
            <p:ph type="body" sz="quarter" idx="14" hasCustomPrompt="1"/>
          </p:nvPr>
        </p:nvSpPr>
        <p:spPr>
          <a:xfrm>
            <a:off x="1266969" y="2562579"/>
            <a:ext cx="2342856" cy="3562918"/>
          </a:xfrm>
        </p:spPr>
        <p:txBody>
          <a:bodyPr>
            <a:normAutofit/>
          </a:bodyPr>
          <a:lstStyle>
            <a:lvl1pPr marL="0" indent="0" algn="just" defTabSz="914400" rtl="0" eaLnBrk="1" latinLnBrk="0" hangingPunct="1">
              <a:lnSpc>
                <a:spcPct val="150000"/>
              </a:lnSpc>
              <a:buNone/>
              <a:defRPr lang="es-ES" sz="1100" i="0" kern="1200" dirty="0" smtClean="0">
                <a:solidFill>
                  <a:schemeClr val="tx1">
                    <a:lumMod val="65000"/>
                    <a:lumOff val="35000"/>
                  </a:schemeClr>
                </a:solidFill>
                <a:effectLst/>
                <a:latin typeface="Calibri" panose="020F0502020204030204" pitchFamily="34" charset="0"/>
                <a:ea typeface="Lato" panose="020F0502020204030203" pitchFamily="34" charset="0"/>
                <a:cs typeface="Calibri" panose="020F0502020204030204" pitchFamily="34" charset="0"/>
              </a:defRPr>
            </a:lvl1pPr>
          </a:lstStyle>
          <a:p>
            <a:pPr lvl="0"/>
            <a:r>
              <a:rPr lang="es-ES" err="1"/>
              <a:t>Lorem</a:t>
            </a:r>
            <a:r>
              <a:rPr lang="es-ES"/>
              <a:t> </a:t>
            </a:r>
            <a:r>
              <a:rPr lang="es-ES" err="1"/>
              <a:t>ipsum</a:t>
            </a:r>
            <a:r>
              <a:rPr lang="es-ES"/>
              <a:t> dolor </a:t>
            </a:r>
            <a:r>
              <a:rPr lang="es-ES" err="1"/>
              <a:t>sit</a:t>
            </a:r>
            <a:r>
              <a:rPr lang="es-ES"/>
              <a:t> </a:t>
            </a:r>
            <a:r>
              <a:rPr lang="es-ES" err="1"/>
              <a:t>amet</a:t>
            </a:r>
            <a:r>
              <a:rPr lang="es-ES"/>
              <a:t>, </a:t>
            </a:r>
            <a:r>
              <a:rPr lang="es-ES" err="1"/>
              <a:t>lacus</a:t>
            </a:r>
            <a:r>
              <a:rPr lang="es-ES"/>
              <a:t> </a:t>
            </a:r>
            <a:r>
              <a:rPr lang="es-ES" err="1"/>
              <a:t>nulla</a:t>
            </a:r>
            <a:r>
              <a:rPr lang="es-ES"/>
              <a:t> ac </a:t>
            </a:r>
            <a:r>
              <a:rPr lang="es-ES" err="1"/>
              <a:t>netus</a:t>
            </a:r>
            <a:r>
              <a:rPr lang="es-ES"/>
              <a:t> </a:t>
            </a:r>
            <a:r>
              <a:rPr lang="es-ES" err="1"/>
              <a:t>nibh</a:t>
            </a:r>
            <a:r>
              <a:rPr lang="es-ES"/>
              <a:t> </a:t>
            </a:r>
            <a:r>
              <a:rPr lang="es-ES" err="1"/>
              <a:t>aliquet</a:t>
            </a:r>
            <a:r>
              <a:rPr lang="es-ES"/>
              <a:t>, </a:t>
            </a:r>
            <a:r>
              <a:rPr lang="es-ES" err="1"/>
              <a:t>porttitor</a:t>
            </a:r>
            <a:r>
              <a:rPr lang="es-ES"/>
              <a:t> </a:t>
            </a:r>
            <a:r>
              <a:rPr lang="es-ES" err="1"/>
              <a:t>ligula</a:t>
            </a:r>
            <a:r>
              <a:rPr lang="es-ES"/>
              <a:t> justo libero </a:t>
            </a:r>
            <a:r>
              <a:rPr lang="es-ES" err="1"/>
              <a:t>vivamus</a:t>
            </a:r>
            <a:r>
              <a:rPr lang="es-ES"/>
              <a:t> </a:t>
            </a:r>
            <a:r>
              <a:rPr lang="es-ES" err="1"/>
              <a:t>porttitor</a:t>
            </a:r>
            <a:r>
              <a:rPr lang="es-ES"/>
              <a:t> dolor, </a:t>
            </a:r>
            <a:r>
              <a:rPr lang="es-ES" err="1"/>
              <a:t>conubia</a:t>
            </a:r>
            <a:r>
              <a:rPr lang="es-ES"/>
              <a:t> </a:t>
            </a:r>
            <a:r>
              <a:rPr lang="es-ES" err="1"/>
              <a:t>mollit</a:t>
            </a:r>
            <a:r>
              <a:rPr lang="es-ES"/>
              <a:t>. </a:t>
            </a:r>
            <a:r>
              <a:rPr lang="es-ES" err="1"/>
              <a:t>Sapien</a:t>
            </a:r>
            <a:r>
              <a:rPr lang="es-ES"/>
              <a:t> </a:t>
            </a:r>
            <a:r>
              <a:rPr lang="es-ES" err="1"/>
              <a:t>nam</a:t>
            </a:r>
            <a:r>
              <a:rPr lang="es-ES"/>
              <a:t> </a:t>
            </a:r>
            <a:r>
              <a:rPr lang="es-ES" err="1"/>
              <a:t>suspendisse</a:t>
            </a:r>
            <a:r>
              <a:rPr lang="es-ES"/>
              <a:t>, </a:t>
            </a:r>
            <a:r>
              <a:rPr lang="es-ES" err="1"/>
              <a:t>tincidunt</a:t>
            </a:r>
            <a:r>
              <a:rPr lang="es-ES"/>
              <a:t> </a:t>
            </a:r>
            <a:r>
              <a:rPr lang="es-ES" err="1"/>
              <a:t>eget</a:t>
            </a:r>
            <a:r>
              <a:rPr lang="es-ES"/>
              <a:t> ante </a:t>
            </a:r>
            <a:r>
              <a:rPr lang="es-ES" err="1"/>
              <a:t>tincidunt</a:t>
            </a:r>
            <a:r>
              <a:rPr lang="es-ES"/>
              <a:t>, eros in auctor </a:t>
            </a:r>
            <a:r>
              <a:rPr lang="es-ES" err="1"/>
              <a:t>fringilla</a:t>
            </a:r>
            <a:r>
              <a:rPr lang="es-ES"/>
              <a:t> </a:t>
            </a:r>
            <a:r>
              <a:rPr lang="es-ES" err="1"/>
              <a:t>praesent</a:t>
            </a:r>
            <a:r>
              <a:rPr lang="es-ES"/>
              <a:t> at </a:t>
            </a:r>
            <a:r>
              <a:rPr lang="es-ES" err="1"/>
              <a:t>diam</a:t>
            </a:r>
            <a:r>
              <a:rPr lang="es-ES"/>
              <a:t>. </a:t>
            </a:r>
            <a:r>
              <a:rPr lang="es-ES" err="1"/>
              <a:t>Lorem</a:t>
            </a:r>
            <a:r>
              <a:rPr lang="es-ES"/>
              <a:t> </a:t>
            </a:r>
            <a:r>
              <a:rPr lang="es-ES" err="1"/>
              <a:t>ipsum</a:t>
            </a:r>
            <a:r>
              <a:rPr lang="es-ES"/>
              <a:t> dolor </a:t>
            </a:r>
            <a:r>
              <a:rPr lang="es-ES" err="1"/>
              <a:t>sit</a:t>
            </a:r>
            <a:r>
              <a:rPr lang="es-ES"/>
              <a:t> </a:t>
            </a:r>
            <a:r>
              <a:rPr lang="es-ES" err="1"/>
              <a:t>amet</a:t>
            </a:r>
            <a:r>
              <a:rPr lang="es-ES"/>
              <a:t>, </a:t>
            </a:r>
            <a:r>
              <a:rPr lang="es-ES" err="1"/>
              <a:t>lacus</a:t>
            </a:r>
            <a:r>
              <a:rPr lang="es-ES"/>
              <a:t> </a:t>
            </a:r>
            <a:r>
              <a:rPr lang="es-ES" err="1"/>
              <a:t>nulla</a:t>
            </a:r>
            <a:r>
              <a:rPr lang="es-ES"/>
              <a:t> ac </a:t>
            </a:r>
            <a:r>
              <a:rPr lang="es-ES" err="1"/>
              <a:t>netus</a:t>
            </a:r>
            <a:r>
              <a:rPr lang="es-ES"/>
              <a:t> </a:t>
            </a:r>
            <a:r>
              <a:rPr lang="es-ES" err="1"/>
              <a:t>nibh</a:t>
            </a:r>
            <a:r>
              <a:rPr lang="es-ES"/>
              <a:t> </a:t>
            </a:r>
            <a:r>
              <a:rPr lang="es-ES" err="1"/>
              <a:t>aliquet</a:t>
            </a:r>
            <a:r>
              <a:rPr lang="es-ES"/>
              <a:t>.</a:t>
            </a:r>
          </a:p>
        </p:txBody>
      </p:sp>
      <p:sp>
        <p:nvSpPr>
          <p:cNvPr id="30" name="Marcador de texto 17">
            <a:extLst>
              <a:ext uri="{FF2B5EF4-FFF2-40B4-BE49-F238E27FC236}">
                <a16:creationId xmlns:a16="http://schemas.microsoft.com/office/drawing/2014/main" id="{331AA3F9-848E-4D09-BDCF-FE8CA38B9384}"/>
              </a:ext>
            </a:extLst>
          </p:cNvPr>
          <p:cNvSpPr>
            <a:spLocks noGrp="1"/>
          </p:cNvSpPr>
          <p:nvPr>
            <p:ph type="body" sz="quarter" idx="18" hasCustomPrompt="1"/>
          </p:nvPr>
        </p:nvSpPr>
        <p:spPr>
          <a:xfrm>
            <a:off x="4924571" y="2562579"/>
            <a:ext cx="2342856" cy="3562918"/>
          </a:xfrm>
        </p:spPr>
        <p:txBody>
          <a:bodyPr>
            <a:normAutofit/>
          </a:bodyPr>
          <a:lstStyle>
            <a:lvl1pPr marL="0" indent="0" algn="just" defTabSz="914400" rtl="0" eaLnBrk="1" latinLnBrk="0" hangingPunct="1">
              <a:lnSpc>
                <a:spcPct val="150000"/>
              </a:lnSpc>
              <a:buNone/>
              <a:defRPr lang="es-ES" sz="1100" i="0" kern="1200" dirty="0" smtClean="0">
                <a:solidFill>
                  <a:schemeClr val="tx1">
                    <a:lumMod val="65000"/>
                    <a:lumOff val="35000"/>
                  </a:schemeClr>
                </a:solidFill>
                <a:effectLst/>
                <a:latin typeface="Calibri" panose="020F0502020204030204" pitchFamily="34" charset="0"/>
                <a:ea typeface="Lato" panose="020F0502020204030203" pitchFamily="34" charset="0"/>
                <a:cs typeface="Calibri" panose="020F0502020204030204" pitchFamily="34" charset="0"/>
              </a:defRPr>
            </a:lvl1pPr>
          </a:lstStyle>
          <a:p>
            <a:pPr lvl="0"/>
            <a:r>
              <a:rPr lang="es-ES" err="1"/>
              <a:t>Lorem</a:t>
            </a:r>
            <a:r>
              <a:rPr lang="es-ES"/>
              <a:t> </a:t>
            </a:r>
            <a:r>
              <a:rPr lang="es-ES" err="1"/>
              <a:t>ipsum</a:t>
            </a:r>
            <a:r>
              <a:rPr lang="es-ES"/>
              <a:t> dolor </a:t>
            </a:r>
            <a:r>
              <a:rPr lang="es-ES" err="1"/>
              <a:t>sit</a:t>
            </a:r>
            <a:r>
              <a:rPr lang="es-ES"/>
              <a:t> </a:t>
            </a:r>
            <a:r>
              <a:rPr lang="es-ES" err="1"/>
              <a:t>amet</a:t>
            </a:r>
            <a:r>
              <a:rPr lang="es-ES"/>
              <a:t>, </a:t>
            </a:r>
            <a:r>
              <a:rPr lang="es-ES" err="1"/>
              <a:t>lacus</a:t>
            </a:r>
            <a:r>
              <a:rPr lang="es-ES"/>
              <a:t> </a:t>
            </a:r>
            <a:r>
              <a:rPr lang="es-ES" err="1"/>
              <a:t>nulla</a:t>
            </a:r>
            <a:r>
              <a:rPr lang="es-ES"/>
              <a:t> ac </a:t>
            </a:r>
            <a:r>
              <a:rPr lang="es-ES" err="1"/>
              <a:t>netus</a:t>
            </a:r>
            <a:r>
              <a:rPr lang="es-ES"/>
              <a:t> </a:t>
            </a:r>
            <a:r>
              <a:rPr lang="es-ES" err="1"/>
              <a:t>nibh</a:t>
            </a:r>
            <a:r>
              <a:rPr lang="es-ES"/>
              <a:t> </a:t>
            </a:r>
            <a:r>
              <a:rPr lang="es-ES" err="1"/>
              <a:t>aliquet</a:t>
            </a:r>
            <a:r>
              <a:rPr lang="es-ES"/>
              <a:t>, </a:t>
            </a:r>
            <a:r>
              <a:rPr lang="es-ES" err="1"/>
              <a:t>porttitor</a:t>
            </a:r>
            <a:r>
              <a:rPr lang="es-ES"/>
              <a:t> </a:t>
            </a:r>
            <a:r>
              <a:rPr lang="es-ES" err="1"/>
              <a:t>ligula</a:t>
            </a:r>
            <a:r>
              <a:rPr lang="es-ES"/>
              <a:t> justo libero </a:t>
            </a:r>
            <a:r>
              <a:rPr lang="es-ES" err="1"/>
              <a:t>vivamus</a:t>
            </a:r>
            <a:r>
              <a:rPr lang="es-ES"/>
              <a:t> </a:t>
            </a:r>
            <a:r>
              <a:rPr lang="es-ES" err="1"/>
              <a:t>porttitor</a:t>
            </a:r>
            <a:r>
              <a:rPr lang="es-ES"/>
              <a:t> dolor, </a:t>
            </a:r>
            <a:r>
              <a:rPr lang="es-ES" err="1"/>
              <a:t>conubia</a:t>
            </a:r>
            <a:r>
              <a:rPr lang="es-ES"/>
              <a:t> </a:t>
            </a:r>
            <a:r>
              <a:rPr lang="es-ES" err="1"/>
              <a:t>mollit</a:t>
            </a:r>
            <a:r>
              <a:rPr lang="es-ES"/>
              <a:t>. </a:t>
            </a:r>
            <a:r>
              <a:rPr lang="es-ES" err="1"/>
              <a:t>Sapien</a:t>
            </a:r>
            <a:r>
              <a:rPr lang="es-ES"/>
              <a:t> </a:t>
            </a:r>
            <a:r>
              <a:rPr lang="es-ES" err="1"/>
              <a:t>nam</a:t>
            </a:r>
            <a:r>
              <a:rPr lang="es-ES"/>
              <a:t> </a:t>
            </a:r>
            <a:r>
              <a:rPr lang="es-ES" err="1"/>
              <a:t>suspendisse</a:t>
            </a:r>
            <a:r>
              <a:rPr lang="es-ES"/>
              <a:t>, </a:t>
            </a:r>
            <a:r>
              <a:rPr lang="es-ES" err="1"/>
              <a:t>tincidunt</a:t>
            </a:r>
            <a:r>
              <a:rPr lang="es-ES"/>
              <a:t> </a:t>
            </a:r>
            <a:r>
              <a:rPr lang="es-ES" err="1"/>
              <a:t>eget</a:t>
            </a:r>
            <a:r>
              <a:rPr lang="es-ES"/>
              <a:t> ante </a:t>
            </a:r>
            <a:r>
              <a:rPr lang="es-ES" err="1"/>
              <a:t>tincidunt</a:t>
            </a:r>
            <a:r>
              <a:rPr lang="es-ES"/>
              <a:t>, eros in auctor </a:t>
            </a:r>
            <a:r>
              <a:rPr lang="es-ES" err="1"/>
              <a:t>fringilla</a:t>
            </a:r>
            <a:r>
              <a:rPr lang="es-ES"/>
              <a:t> </a:t>
            </a:r>
            <a:r>
              <a:rPr lang="es-ES" err="1"/>
              <a:t>praesent</a:t>
            </a:r>
            <a:r>
              <a:rPr lang="es-ES"/>
              <a:t> at </a:t>
            </a:r>
            <a:r>
              <a:rPr lang="es-ES" err="1"/>
              <a:t>diam</a:t>
            </a:r>
            <a:r>
              <a:rPr lang="es-ES"/>
              <a:t>. </a:t>
            </a:r>
            <a:r>
              <a:rPr lang="es-ES" err="1"/>
              <a:t>Lorem</a:t>
            </a:r>
            <a:r>
              <a:rPr lang="es-ES"/>
              <a:t> </a:t>
            </a:r>
            <a:r>
              <a:rPr lang="es-ES" err="1"/>
              <a:t>ipsum</a:t>
            </a:r>
            <a:r>
              <a:rPr lang="es-ES"/>
              <a:t> dolor </a:t>
            </a:r>
            <a:r>
              <a:rPr lang="es-ES" err="1"/>
              <a:t>sit</a:t>
            </a:r>
            <a:r>
              <a:rPr lang="es-ES"/>
              <a:t> </a:t>
            </a:r>
            <a:r>
              <a:rPr lang="es-ES" err="1"/>
              <a:t>amet</a:t>
            </a:r>
            <a:r>
              <a:rPr lang="es-ES"/>
              <a:t>, </a:t>
            </a:r>
            <a:r>
              <a:rPr lang="es-ES" err="1"/>
              <a:t>lacus</a:t>
            </a:r>
            <a:r>
              <a:rPr lang="es-ES"/>
              <a:t> </a:t>
            </a:r>
            <a:r>
              <a:rPr lang="es-ES" err="1"/>
              <a:t>nulla</a:t>
            </a:r>
            <a:r>
              <a:rPr lang="es-ES"/>
              <a:t> ac </a:t>
            </a:r>
            <a:r>
              <a:rPr lang="es-ES" err="1"/>
              <a:t>netus</a:t>
            </a:r>
            <a:r>
              <a:rPr lang="es-ES"/>
              <a:t> </a:t>
            </a:r>
            <a:r>
              <a:rPr lang="es-ES" err="1"/>
              <a:t>nibh</a:t>
            </a:r>
            <a:r>
              <a:rPr lang="es-ES"/>
              <a:t> </a:t>
            </a:r>
            <a:r>
              <a:rPr lang="es-ES" err="1"/>
              <a:t>aliquet</a:t>
            </a:r>
            <a:r>
              <a:rPr lang="es-ES"/>
              <a:t>.</a:t>
            </a:r>
          </a:p>
        </p:txBody>
      </p:sp>
      <p:sp>
        <p:nvSpPr>
          <p:cNvPr id="31" name="Marcador de texto 17">
            <a:extLst>
              <a:ext uri="{FF2B5EF4-FFF2-40B4-BE49-F238E27FC236}">
                <a16:creationId xmlns:a16="http://schemas.microsoft.com/office/drawing/2014/main" id="{207D1087-EBC7-4CAF-9AE0-DBB888BFA2F2}"/>
              </a:ext>
            </a:extLst>
          </p:cNvPr>
          <p:cNvSpPr>
            <a:spLocks noGrp="1"/>
          </p:cNvSpPr>
          <p:nvPr>
            <p:ph type="body" sz="quarter" idx="19" hasCustomPrompt="1"/>
          </p:nvPr>
        </p:nvSpPr>
        <p:spPr>
          <a:xfrm>
            <a:off x="8584644" y="2562579"/>
            <a:ext cx="2342856" cy="3562918"/>
          </a:xfrm>
        </p:spPr>
        <p:txBody>
          <a:bodyPr>
            <a:normAutofit/>
          </a:bodyPr>
          <a:lstStyle>
            <a:lvl1pPr marL="0" indent="0" algn="just" defTabSz="914400" rtl="0" eaLnBrk="1" latinLnBrk="0" hangingPunct="1">
              <a:lnSpc>
                <a:spcPct val="150000"/>
              </a:lnSpc>
              <a:buNone/>
              <a:defRPr lang="es-ES" sz="1100" i="0" kern="1200" dirty="0" smtClean="0">
                <a:solidFill>
                  <a:schemeClr val="tx1">
                    <a:lumMod val="65000"/>
                    <a:lumOff val="35000"/>
                  </a:schemeClr>
                </a:solidFill>
                <a:effectLst/>
                <a:latin typeface="Calibri" panose="020F0502020204030204" pitchFamily="34" charset="0"/>
                <a:ea typeface="Lato" panose="020F0502020204030203" pitchFamily="34" charset="0"/>
                <a:cs typeface="Calibri" panose="020F0502020204030204" pitchFamily="34" charset="0"/>
              </a:defRPr>
            </a:lvl1pPr>
          </a:lstStyle>
          <a:p>
            <a:pPr lvl="0"/>
            <a:r>
              <a:rPr lang="es-ES" err="1"/>
              <a:t>Lorem</a:t>
            </a:r>
            <a:r>
              <a:rPr lang="es-ES"/>
              <a:t> </a:t>
            </a:r>
            <a:r>
              <a:rPr lang="es-ES" err="1"/>
              <a:t>ipsum</a:t>
            </a:r>
            <a:r>
              <a:rPr lang="es-ES"/>
              <a:t> dolor </a:t>
            </a:r>
            <a:r>
              <a:rPr lang="es-ES" err="1"/>
              <a:t>sit</a:t>
            </a:r>
            <a:r>
              <a:rPr lang="es-ES"/>
              <a:t> </a:t>
            </a:r>
            <a:r>
              <a:rPr lang="es-ES" err="1"/>
              <a:t>amet</a:t>
            </a:r>
            <a:r>
              <a:rPr lang="es-ES"/>
              <a:t>, </a:t>
            </a:r>
            <a:r>
              <a:rPr lang="es-ES" err="1"/>
              <a:t>lacus</a:t>
            </a:r>
            <a:r>
              <a:rPr lang="es-ES"/>
              <a:t> </a:t>
            </a:r>
            <a:r>
              <a:rPr lang="es-ES" err="1"/>
              <a:t>nulla</a:t>
            </a:r>
            <a:r>
              <a:rPr lang="es-ES"/>
              <a:t> ac </a:t>
            </a:r>
            <a:r>
              <a:rPr lang="es-ES" err="1"/>
              <a:t>netus</a:t>
            </a:r>
            <a:r>
              <a:rPr lang="es-ES"/>
              <a:t> </a:t>
            </a:r>
            <a:r>
              <a:rPr lang="es-ES" err="1"/>
              <a:t>nibh</a:t>
            </a:r>
            <a:r>
              <a:rPr lang="es-ES"/>
              <a:t> </a:t>
            </a:r>
            <a:r>
              <a:rPr lang="es-ES" err="1"/>
              <a:t>aliquet</a:t>
            </a:r>
            <a:r>
              <a:rPr lang="es-ES"/>
              <a:t>, </a:t>
            </a:r>
            <a:r>
              <a:rPr lang="es-ES" err="1"/>
              <a:t>porttitor</a:t>
            </a:r>
            <a:r>
              <a:rPr lang="es-ES"/>
              <a:t> </a:t>
            </a:r>
            <a:r>
              <a:rPr lang="es-ES" err="1"/>
              <a:t>ligula</a:t>
            </a:r>
            <a:r>
              <a:rPr lang="es-ES"/>
              <a:t> justo libero </a:t>
            </a:r>
            <a:r>
              <a:rPr lang="es-ES" err="1"/>
              <a:t>vivamus</a:t>
            </a:r>
            <a:r>
              <a:rPr lang="es-ES"/>
              <a:t> </a:t>
            </a:r>
            <a:r>
              <a:rPr lang="es-ES" err="1"/>
              <a:t>porttitor</a:t>
            </a:r>
            <a:r>
              <a:rPr lang="es-ES"/>
              <a:t> dolor, </a:t>
            </a:r>
            <a:r>
              <a:rPr lang="es-ES" err="1"/>
              <a:t>conubia</a:t>
            </a:r>
            <a:r>
              <a:rPr lang="es-ES"/>
              <a:t> </a:t>
            </a:r>
            <a:r>
              <a:rPr lang="es-ES" err="1"/>
              <a:t>mollit</a:t>
            </a:r>
            <a:r>
              <a:rPr lang="es-ES"/>
              <a:t>. </a:t>
            </a:r>
            <a:r>
              <a:rPr lang="es-ES" err="1"/>
              <a:t>Sapien</a:t>
            </a:r>
            <a:r>
              <a:rPr lang="es-ES"/>
              <a:t> </a:t>
            </a:r>
            <a:r>
              <a:rPr lang="es-ES" err="1"/>
              <a:t>nam</a:t>
            </a:r>
            <a:r>
              <a:rPr lang="es-ES"/>
              <a:t> </a:t>
            </a:r>
            <a:r>
              <a:rPr lang="es-ES" err="1"/>
              <a:t>suspendisse</a:t>
            </a:r>
            <a:r>
              <a:rPr lang="es-ES"/>
              <a:t>, </a:t>
            </a:r>
            <a:r>
              <a:rPr lang="es-ES" err="1"/>
              <a:t>tincidunt</a:t>
            </a:r>
            <a:r>
              <a:rPr lang="es-ES"/>
              <a:t> </a:t>
            </a:r>
            <a:r>
              <a:rPr lang="es-ES" err="1"/>
              <a:t>eget</a:t>
            </a:r>
            <a:r>
              <a:rPr lang="es-ES"/>
              <a:t> ante </a:t>
            </a:r>
            <a:r>
              <a:rPr lang="es-ES" err="1"/>
              <a:t>tincidunt</a:t>
            </a:r>
            <a:r>
              <a:rPr lang="es-ES"/>
              <a:t>, eros in auctor </a:t>
            </a:r>
            <a:r>
              <a:rPr lang="es-ES" err="1"/>
              <a:t>fringilla</a:t>
            </a:r>
            <a:r>
              <a:rPr lang="es-ES"/>
              <a:t> </a:t>
            </a:r>
            <a:r>
              <a:rPr lang="es-ES" err="1"/>
              <a:t>praesent</a:t>
            </a:r>
            <a:r>
              <a:rPr lang="es-ES"/>
              <a:t> at </a:t>
            </a:r>
            <a:r>
              <a:rPr lang="es-ES" err="1"/>
              <a:t>diam</a:t>
            </a:r>
            <a:r>
              <a:rPr lang="es-ES"/>
              <a:t>. </a:t>
            </a:r>
            <a:r>
              <a:rPr lang="es-ES" err="1"/>
              <a:t>Lorem</a:t>
            </a:r>
            <a:r>
              <a:rPr lang="es-ES"/>
              <a:t> </a:t>
            </a:r>
            <a:r>
              <a:rPr lang="es-ES" err="1"/>
              <a:t>ipsum</a:t>
            </a:r>
            <a:r>
              <a:rPr lang="es-ES"/>
              <a:t> dolor </a:t>
            </a:r>
            <a:r>
              <a:rPr lang="es-ES" err="1"/>
              <a:t>sit</a:t>
            </a:r>
            <a:r>
              <a:rPr lang="es-ES"/>
              <a:t> </a:t>
            </a:r>
            <a:r>
              <a:rPr lang="es-ES" err="1"/>
              <a:t>amet</a:t>
            </a:r>
            <a:r>
              <a:rPr lang="es-ES"/>
              <a:t>, </a:t>
            </a:r>
            <a:r>
              <a:rPr lang="es-ES" err="1"/>
              <a:t>lacus</a:t>
            </a:r>
            <a:r>
              <a:rPr lang="es-ES"/>
              <a:t> </a:t>
            </a:r>
            <a:r>
              <a:rPr lang="es-ES" err="1"/>
              <a:t>nulla</a:t>
            </a:r>
            <a:r>
              <a:rPr lang="es-ES"/>
              <a:t> ac </a:t>
            </a:r>
            <a:r>
              <a:rPr lang="es-ES" err="1"/>
              <a:t>netus</a:t>
            </a:r>
            <a:r>
              <a:rPr lang="es-ES"/>
              <a:t> </a:t>
            </a:r>
            <a:r>
              <a:rPr lang="es-ES" err="1"/>
              <a:t>nibh</a:t>
            </a:r>
            <a:r>
              <a:rPr lang="es-ES"/>
              <a:t> </a:t>
            </a:r>
            <a:r>
              <a:rPr lang="es-ES" err="1"/>
              <a:t>aliquet</a:t>
            </a:r>
            <a:r>
              <a:rPr lang="es-ES"/>
              <a:t>.</a:t>
            </a:r>
          </a:p>
        </p:txBody>
      </p:sp>
      <p:sp>
        <p:nvSpPr>
          <p:cNvPr id="32" name="Título 16">
            <a:extLst>
              <a:ext uri="{FF2B5EF4-FFF2-40B4-BE49-F238E27FC236}">
                <a16:creationId xmlns:a16="http://schemas.microsoft.com/office/drawing/2014/main" id="{3518B38B-EB7F-41FE-A467-F8D1905083AA}"/>
              </a:ext>
            </a:extLst>
          </p:cNvPr>
          <p:cNvSpPr>
            <a:spLocks noGrp="1"/>
          </p:cNvSpPr>
          <p:nvPr>
            <p:ph type="title" hasCustomPrompt="1"/>
          </p:nvPr>
        </p:nvSpPr>
        <p:spPr>
          <a:xfrm>
            <a:off x="2846835" y="245471"/>
            <a:ext cx="6373464" cy="724320"/>
          </a:xfrm>
        </p:spPr>
        <p:txBody>
          <a:bodyPr>
            <a:normAutofit/>
          </a:bodyPr>
          <a:lstStyle>
            <a:lvl1pPr algn="ctr">
              <a:defRPr sz="4000">
                <a:latin typeface="Calibri" panose="020F0502020204030204" pitchFamily="34" charset="0"/>
                <a:cs typeface="Calibri" panose="020F0502020204030204" pitchFamily="34" charset="0"/>
              </a:defRPr>
            </a:lvl1pPr>
          </a:lstStyle>
          <a:p>
            <a:r>
              <a:rPr lang="es-ES"/>
              <a:t>Título del apartado / tema</a:t>
            </a:r>
          </a:p>
        </p:txBody>
      </p:sp>
      <p:pic>
        <p:nvPicPr>
          <p:cNvPr id="2" name="Imagen 1">
            <a:hlinkClick r:id="rId2"/>
            <a:extLst>
              <a:ext uri="{FF2B5EF4-FFF2-40B4-BE49-F238E27FC236}">
                <a16:creationId xmlns:a16="http://schemas.microsoft.com/office/drawing/2014/main" id="{0891124A-2328-5B37-5486-55B98B963F8E}"/>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5346" y="260963"/>
            <a:ext cx="1874520" cy="411480"/>
          </a:xfrm>
          <a:prstGeom prst="rect">
            <a:avLst/>
          </a:prstGeom>
          <a:noFill/>
          <a:ln>
            <a:noFill/>
          </a:ln>
        </p:spPr>
      </p:pic>
    </p:spTree>
    <p:extLst>
      <p:ext uri="{BB962C8B-B14F-4D97-AF65-F5344CB8AC3E}">
        <p14:creationId xmlns:p14="http://schemas.microsoft.com/office/powerpoint/2010/main" val="16430440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lvl1pPr>
              <a:defRPr>
                <a:latin typeface="Calibri" panose="020F0502020204030204" pitchFamily="34" charset="0"/>
                <a:cs typeface="Calibri" panose="020F0502020204030204" pitchFamily="34" charset="0"/>
              </a:defRPr>
            </a:lvl1pPr>
          </a:lstStyle>
          <a:p>
            <a:fld id="{90C7AF80-A834-48E8-B5C2-D720A4B265E2}" type="slidenum">
              <a:rPr lang="id-ID" smtClean="0"/>
              <a:pPr/>
              <a:t>‹Nº›</a:t>
            </a:fld>
            <a:endParaRPr lang="id-ID"/>
          </a:p>
        </p:txBody>
      </p:sp>
      <p:grpSp>
        <p:nvGrpSpPr>
          <p:cNvPr id="25" name="Grupo 24">
            <a:extLst>
              <a:ext uri="{FF2B5EF4-FFF2-40B4-BE49-F238E27FC236}">
                <a16:creationId xmlns:a16="http://schemas.microsoft.com/office/drawing/2014/main" id="{E4CE7D75-ACFC-4528-9572-86AC6BAE10F2}"/>
              </a:ext>
            </a:extLst>
          </p:cNvPr>
          <p:cNvGrpSpPr/>
          <p:nvPr userDrawn="1"/>
        </p:nvGrpSpPr>
        <p:grpSpPr>
          <a:xfrm>
            <a:off x="388942" y="1478897"/>
            <a:ext cx="2742067" cy="4882610"/>
            <a:chOff x="923925" y="1980341"/>
            <a:chExt cx="3028950" cy="4882610"/>
          </a:xfrm>
        </p:grpSpPr>
        <p:sp>
          <p:nvSpPr>
            <p:cNvPr id="7" name="Rectangle 1">
              <a:extLst>
                <a:ext uri="{FF2B5EF4-FFF2-40B4-BE49-F238E27FC236}">
                  <a16:creationId xmlns:a16="http://schemas.microsoft.com/office/drawing/2014/main" id="{A14DABA1-E077-48CF-8967-F1EC7D4F5ECE}"/>
                </a:ext>
              </a:extLst>
            </p:cNvPr>
            <p:cNvSpPr/>
            <p:nvPr userDrawn="1"/>
          </p:nvSpPr>
          <p:spPr>
            <a:xfrm>
              <a:off x="923925" y="1980341"/>
              <a:ext cx="3028950" cy="488261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Calibri" panose="020F0502020204030204" pitchFamily="34" charset="0"/>
                <a:cs typeface="Calibri" panose="020F0502020204030204" pitchFamily="34" charset="0"/>
              </a:endParaRPr>
            </a:p>
          </p:txBody>
        </p:sp>
        <p:sp>
          <p:nvSpPr>
            <p:cNvPr id="8" name="Rectangle 2">
              <a:extLst>
                <a:ext uri="{FF2B5EF4-FFF2-40B4-BE49-F238E27FC236}">
                  <a16:creationId xmlns:a16="http://schemas.microsoft.com/office/drawing/2014/main" id="{63A8DC72-8953-41A2-B6E1-84C96FF76513}"/>
                </a:ext>
              </a:extLst>
            </p:cNvPr>
            <p:cNvSpPr/>
            <p:nvPr userDrawn="1"/>
          </p:nvSpPr>
          <p:spPr>
            <a:xfrm>
              <a:off x="923925" y="1980341"/>
              <a:ext cx="3028950" cy="796070"/>
            </a:xfrm>
            <a:prstGeom prst="rect">
              <a:avLst/>
            </a:prstGeom>
            <a:solidFill>
              <a:srgbClr val="003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rgbClr val="EF3F41"/>
                </a:solidFill>
                <a:latin typeface="Calibri" panose="020F0502020204030204" pitchFamily="34" charset="0"/>
                <a:cs typeface="Calibri" panose="020F0502020204030204" pitchFamily="34" charset="0"/>
              </a:endParaRPr>
            </a:p>
          </p:txBody>
        </p:sp>
      </p:grpSp>
      <p:grpSp>
        <p:nvGrpSpPr>
          <p:cNvPr id="23" name="Grupo 22">
            <a:extLst>
              <a:ext uri="{FF2B5EF4-FFF2-40B4-BE49-F238E27FC236}">
                <a16:creationId xmlns:a16="http://schemas.microsoft.com/office/drawing/2014/main" id="{78723651-BCC3-4F8B-A906-E2C427E036DA}"/>
              </a:ext>
            </a:extLst>
          </p:cNvPr>
          <p:cNvGrpSpPr/>
          <p:nvPr userDrawn="1"/>
        </p:nvGrpSpPr>
        <p:grpSpPr>
          <a:xfrm>
            <a:off x="3278011" y="1472249"/>
            <a:ext cx="2742067" cy="4882610"/>
            <a:chOff x="4581525" y="1980341"/>
            <a:chExt cx="3028950" cy="4882610"/>
          </a:xfrm>
        </p:grpSpPr>
        <p:sp>
          <p:nvSpPr>
            <p:cNvPr id="9" name="Rectangle 3">
              <a:extLst>
                <a:ext uri="{FF2B5EF4-FFF2-40B4-BE49-F238E27FC236}">
                  <a16:creationId xmlns:a16="http://schemas.microsoft.com/office/drawing/2014/main" id="{19C95AD3-3DB1-4515-8001-DA7DD9B1D2A8}"/>
                </a:ext>
              </a:extLst>
            </p:cNvPr>
            <p:cNvSpPr/>
            <p:nvPr userDrawn="1"/>
          </p:nvSpPr>
          <p:spPr>
            <a:xfrm>
              <a:off x="4581525" y="1980341"/>
              <a:ext cx="3028950" cy="488261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Calibri" panose="020F0502020204030204" pitchFamily="34" charset="0"/>
                <a:cs typeface="Calibri" panose="020F0502020204030204" pitchFamily="34" charset="0"/>
              </a:endParaRPr>
            </a:p>
          </p:txBody>
        </p:sp>
        <p:sp>
          <p:nvSpPr>
            <p:cNvPr id="10" name="Rectangle 4">
              <a:extLst>
                <a:ext uri="{FF2B5EF4-FFF2-40B4-BE49-F238E27FC236}">
                  <a16:creationId xmlns:a16="http://schemas.microsoft.com/office/drawing/2014/main" id="{1588F1B3-EDC4-4E85-BE9A-37AA1B60E94C}"/>
                </a:ext>
              </a:extLst>
            </p:cNvPr>
            <p:cNvSpPr/>
            <p:nvPr userDrawn="1"/>
          </p:nvSpPr>
          <p:spPr>
            <a:xfrm>
              <a:off x="4581525" y="1980341"/>
              <a:ext cx="3028950" cy="796070"/>
            </a:xfrm>
            <a:prstGeom prst="rect">
              <a:avLst/>
            </a:prstGeom>
            <a:solidFill>
              <a:srgbClr val="003F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rgbClr val="EF3F41"/>
                </a:solidFill>
                <a:latin typeface="Calibri" panose="020F0502020204030204" pitchFamily="34" charset="0"/>
                <a:cs typeface="Calibri" panose="020F0502020204030204" pitchFamily="34" charset="0"/>
              </a:endParaRPr>
            </a:p>
          </p:txBody>
        </p:sp>
      </p:grpSp>
      <p:grpSp>
        <p:nvGrpSpPr>
          <p:cNvPr id="24" name="Grupo 23">
            <a:extLst>
              <a:ext uri="{FF2B5EF4-FFF2-40B4-BE49-F238E27FC236}">
                <a16:creationId xmlns:a16="http://schemas.microsoft.com/office/drawing/2014/main" id="{45B84BBC-C690-4BB3-8F78-D11F6AB38887}"/>
              </a:ext>
            </a:extLst>
          </p:cNvPr>
          <p:cNvGrpSpPr/>
          <p:nvPr userDrawn="1"/>
        </p:nvGrpSpPr>
        <p:grpSpPr>
          <a:xfrm>
            <a:off x="6188570" y="1478897"/>
            <a:ext cx="2742070" cy="4882610"/>
            <a:chOff x="8239122" y="1980341"/>
            <a:chExt cx="3028953" cy="4882610"/>
          </a:xfrm>
        </p:grpSpPr>
        <p:sp>
          <p:nvSpPr>
            <p:cNvPr id="11" name="Rectangle 5">
              <a:extLst>
                <a:ext uri="{FF2B5EF4-FFF2-40B4-BE49-F238E27FC236}">
                  <a16:creationId xmlns:a16="http://schemas.microsoft.com/office/drawing/2014/main" id="{DE9F34A1-0241-4C7C-8DDB-D8ED2FF0B2CA}"/>
                </a:ext>
              </a:extLst>
            </p:cNvPr>
            <p:cNvSpPr/>
            <p:nvPr userDrawn="1"/>
          </p:nvSpPr>
          <p:spPr>
            <a:xfrm>
              <a:off x="8239125" y="1980341"/>
              <a:ext cx="3028950" cy="488261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Calibri" panose="020F0502020204030204" pitchFamily="34" charset="0"/>
                <a:cs typeface="Calibri" panose="020F0502020204030204" pitchFamily="34" charset="0"/>
              </a:endParaRPr>
            </a:p>
          </p:txBody>
        </p:sp>
        <p:sp>
          <p:nvSpPr>
            <p:cNvPr id="14" name="Rectangle 12">
              <a:extLst>
                <a:ext uri="{FF2B5EF4-FFF2-40B4-BE49-F238E27FC236}">
                  <a16:creationId xmlns:a16="http://schemas.microsoft.com/office/drawing/2014/main" id="{22B04204-96DF-4123-AA00-502BBA3FAC8F}"/>
                </a:ext>
              </a:extLst>
            </p:cNvPr>
            <p:cNvSpPr/>
            <p:nvPr userDrawn="1"/>
          </p:nvSpPr>
          <p:spPr>
            <a:xfrm>
              <a:off x="8239122" y="1980341"/>
              <a:ext cx="3028950" cy="796070"/>
            </a:xfrm>
            <a:prstGeom prst="rect">
              <a:avLst/>
            </a:prstGeom>
            <a:solidFill>
              <a:srgbClr val="003F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rgbClr val="EF3F41"/>
                </a:solidFill>
                <a:latin typeface="Calibri" panose="020F0502020204030204" pitchFamily="34" charset="0"/>
                <a:cs typeface="Calibri" panose="020F0502020204030204" pitchFamily="34" charset="0"/>
              </a:endParaRPr>
            </a:p>
          </p:txBody>
        </p:sp>
      </p:grpSp>
      <p:sp>
        <p:nvSpPr>
          <p:cNvPr id="21" name="Rectangle 8">
            <a:extLst>
              <a:ext uri="{FF2B5EF4-FFF2-40B4-BE49-F238E27FC236}">
                <a16:creationId xmlns:a16="http://schemas.microsoft.com/office/drawing/2014/main" id="{29C905CE-FC42-484A-8B0C-144C0814D0DE}"/>
              </a:ext>
            </a:extLst>
          </p:cNvPr>
          <p:cNvSpPr/>
          <p:nvPr userDrawn="1"/>
        </p:nvSpPr>
        <p:spPr>
          <a:xfrm>
            <a:off x="0" y="6639625"/>
            <a:ext cx="12192000" cy="23024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Calibri" panose="020F0502020204030204" pitchFamily="34" charset="0"/>
              <a:cs typeface="Calibri" panose="020F0502020204030204" pitchFamily="34" charset="0"/>
            </a:endParaRPr>
          </a:p>
        </p:txBody>
      </p:sp>
      <p:sp>
        <p:nvSpPr>
          <p:cNvPr id="26" name="Marcador de texto 17">
            <a:extLst>
              <a:ext uri="{FF2B5EF4-FFF2-40B4-BE49-F238E27FC236}">
                <a16:creationId xmlns:a16="http://schemas.microsoft.com/office/drawing/2014/main" id="{A4E0F892-DE41-430F-97EE-266FFDA34570}"/>
              </a:ext>
            </a:extLst>
          </p:cNvPr>
          <p:cNvSpPr>
            <a:spLocks noGrp="1"/>
          </p:cNvSpPr>
          <p:nvPr>
            <p:ph type="body" sz="quarter" idx="15" hasCustomPrompt="1"/>
          </p:nvPr>
        </p:nvSpPr>
        <p:spPr>
          <a:xfrm>
            <a:off x="699494" y="1442554"/>
            <a:ext cx="2120956" cy="667711"/>
          </a:xfrm>
        </p:spPr>
        <p:txBody>
          <a:bodyPr anchor="ctr">
            <a:noAutofit/>
          </a:bodyPr>
          <a:lstStyle>
            <a:lvl1pPr marL="0" indent="0" algn="ctr" defTabSz="914400" rtl="0" eaLnBrk="1" latinLnBrk="0" hangingPunct="1">
              <a:lnSpc>
                <a:spcPct val="100000"/>
              </a:lnSpc>
              <a:buNone/>
              <a:defRPr lang="es-ES" sz="2000" b="1" kern="1200" spc="300" dirty="0" smtClean="0">
                <a:solidFill>
                  <a:schemeClr val="bg1"/>
                </a:solidFill>
                <a:latin typeface="Calibri" panose="020F0502020204030204" pitchFamily="34" charset="0"/>
                <a:ea typeface="Lato" panose="020F0502020204030203" pitchFamily="34" charset="0"/>
                <a:cs typeface="Calibri" panose="020F0502020204030204" pitchFamily="34" charset="0"/>
              </a:defRPr>
            </a:lvl1pPr>
          </a:lstStyle>
          <a:p>
            <a:pPr lvl="0"/>
            <a:r>
              <a:rPr lang="es-ES"/>
              <a:t>Encabezado</a:t>
            </a:r>
          </a:p>
        </p:txBody>
      </p:sp>
      <p:sp>
        <p:nvSpPr>
          <p:cNvPr id="27" name="Marcador de texto 17">
            <a:extLst>
              <a:ext uri="{FF2B5EF4-FFF2-40B4-BE49-F238E27FC236}">
                <a16:creationId xmlns:a16="http://schemas.microsoft.com/office/drawing/2014/main" id="{15862BFE-2107-4371-8B35-4259E5045B4D}"/>
              </a:ext>
            </a:extLst>
          </p:cNvPr>
          <p:cNvSpPr>
            <a:spLocks noGrp="1"/>
          </p:cNvSpPr>
          <p:nvPr>
            <p:ph type="body" sz="quarter" idx="16" hasCustomPrompt="1"/>
          </p:nvPr>
        </p:nvSpPr>
        <p:spPr>
          <a:xfrm>
            <a:off x="3588565" y="1435906"/>
            <a:ext cx="2120956" cy="667711"/>
          </a:xfrm>
        </p:spPr>
        <p:txBody>
          <a:bodyPr anchor="ctr">
            <a:noAutofit/>
          </a:bodyPr>
          <a:lstStyle>
            <a:lvl1pPr marL="0" marR="0" indent="0" algn="ctr" defTabSz="914400" rtl="0" eaLnBrk="1" fontAlgn="auto" latinLnBrk="0" hangingPunct="1">
              <a:lnSpc>
                <a:spcPct val="100000"/>
              </a:lnSpc>
              <a:spcBef>
                <a:spcPts val="1000"/>
              </a:spcBef>
              <a:spcAft>
                <a:spcPts val="0"/>
              </a:spcAft>
              <a:buClrTx/>
              <a:buSzTx/>
              <a:buFont typeface="Arial" panose="020B0604020202020204" pitchFamily="34" charset="0"/>
              <a:buNone/>
              <a:tabLst/>
              <a:defRPr lang="es-ES" sz="2000" b="1" kern="1200" spc="300" dirty="0" smtClean="0">
                <a:solidFill>
                  <a:schemeClr val="bg1"/>
                </a:solidFill>
                <a:latin typeface="Calibri" panose="020F0502020204030204" pitchFamily="34" charset="0"/>
                <a:ea typeface="Lato" panose="020F0502020204030203" pitchFamily="34" charset="0"/>
                <a:cs typeface="Calibri" panose="020F0502020204030204" pitchFamily="34" charset="0"/>
              </a:defRPr>
            </a:lvl1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s-ES"/>
              <a:t>Encabezado</a:t>
            </a:r>
          </a:p>
        </p:txBody>
      </p:sp>
      <p:sp>
        <p:nvSpPr>
          <p:cNvPr id="28" name="Marcador de texto 17">
            <a:extLst>
              <a:ext uri="{FF2B5EF4-FFF2-40B4-BE49-F238E27FC236}">
                <a16:creationId xmlns:a16="http://schemas.microsoft.com/office/drawing/2014/main" id="{AEE95FBF-E98C-4FE3-8E1D-5FA8B17F7694}"/>
              </a:ext>
            </a:extLst>
          </p:cNvPr>
          <p:cNvSpPr>
            <a:spLocks noGrp="1"/>
          </p:cNvSpPr>
          <p:nvPr>
            <p:ph type="body" sz="quarter" idx="17" hasCustomPrompt="1"/>
          </p:nvPr>
        </p:nvSpPr>
        <p:spPr>
          <a:xfrm>
            <a:off x="6501601" y="1442554"/>
            <a:ext cx="2120956" cy="667711"/>
          </a:xfrm>
        </p:spPr>
        <p:txBody>
          <a:bodyPr anchor="ctr">
            <a:noAutofit/>
          </a:bodyPr>
          <a:lstStyle>
            <a:lvl1pPr marL="0" marR="0" indent="0" algn="ctr" defTabSz="914400" rtl="0" eaLnBrk="1" fontAlgn="auto" latinLnBrk="0" hangingPunct="1">
              <a:lnSpc>
                <a:spcPct val="100000"/>
              </a:lnSpc>
              <a:spcBef>
                <a:spcPts val="1000"/>
              </a:spcBef>
              <a:spcAft>
                <a:spcPts val="0"/>
              </a:spcAft>
              <a:buClrTx/>
              <a:buSzTx/>
              <a:buFont typeface="Arial" panose="020B0604020202020204" pitchFamily="34" charset="0"/>
              <a:buNone/>
              <a:tabLst/>
              <a:defRPr lang="es-ES" sz="2000" b="1" kern="1200" spc="300" dirty="0" smtClean="0">
                <a:solidFill>
                  <a:schemeClr val="bg1"/>
                </a:solidFill>
                <a:latin typeface="Calibri" panose="020F0502020204030204" pitchFamily="34" charset="0"/>
                <a:ea typeface="Lato" panose="020F0502020204030203" pitchFamily="34" charset="0"/>
                <a:cs typeface="Calibri" panose="020F0502020204030204" pitchFamily="34" charset="0"/>
              </a:defRPr>
            </a:lvl1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s-ES"/>
              <a:t>Encabezado</a:t>
            </a:r>
          </a:p>
        </p:txBody>
      </p:sp>
      <p:sp>
        <p:nvSpPr>
          <p:cNvPr id="29" name="Marcador de texto 17">
            <a:extLst>
              <a:ext uri="{FF2B5EF4-FFF2-40B4-BE49-F238E27FC236}">
                <a16:creationId xmlns:a16="http://schemas.microsoft.com/office/drawing/2014/main" id="{2D207FF8-5FF7-427D-9805-BC3A5C06FA4C}"/>
              </a:ext>
            </a:extLst>
          </p:cNvPr>
          <p:cNvSpPr>
            <a:spLocks noGrp="1"/>
          </p:cNvSpPr>
          <p:nvPr>
            <p:ph type="body" sz="quarter" idx="14" hasCustomPrompt="1"/>
          </p:nvPr>
        </p:nvSpPr>
        <p:spPr>
          <a:xfrm>
            <a:off x="699494" y="2562579"/>
            <a:ext cx="2120956" cy="3562918"/>
          </a:xfrm>
        </p:spPr>
        <p:txBody>
          <a:bodyPr>
            <a:normAutofit/>
          </a:bodyPr>
          <a:lstStyle>
            <a:lvl1pPr marL="0" indent="0" algn="just" defTabSz="914400" rtl="0" eaLnBrk="1" latinLnBrk="0" hangingPunct="1">
              <a:lnSpc>
                <a:spcPct val="150000"/>
              </a:lnSpc>
              <a:buNone/>
              <a:defRPr lang="es-ES" sz="1100" i="0" kern="1200" dirty="0" smtClean="0">
                <a:solidFill>
                  <a:schemeClr val="tx1">
                    <a:lumMod val="65000"/>
                    <a:lumOff val="35000"/>
                  </a:schemeClr>
                </a:solidFill>
                <a:effectLst/>
                <a:latin typeface="Calibri" panose="020F0502020204030204" pitchFamily="34" charset="0"/>
                <a:ea typeface="Lato" panose="020F0502020204030203" pitchFamily="34" charset="0"/>
                <a:cs typeface="Calibri" panose="020F0502020204030204" pitchFamily="34" charset="0"/>
              </a:defRPr>
            </a:lvl1pPr>
          </a:lstStyle>
          <a:p>
            <a:pPr lvl="0"/>
            <a:r>
              <a:rPr lang="es-ES" err="1"/>
              <a:t>Lorem</a:t>
            </a:r>
            <a:r>
              <a:rPr lang="es-ES"/>
              <a:t> </a:t>
            </a:r>
            <a:r>
              <a:rPr lang="es-ES" err="1"/>
              <a:t>ipsum</a:t>
            </a:r>
            <a:r>
              <a:rPr lang="es-ES"/>
              <a:t> dolor </a:t>
            </a:r>
            <a:r>
              <a:rPr lang="es-ES" err="1"/>
              <a:t>sit</a:t>
            </a:r>
            <a:r>
              <a:rPr lang="es-ES"/>
              <a:t> </a:t>
            </a:r>
            <a:r>
              <a:rPr lang="es-ES" err="1"/>
              <a:t>amet</a:t>
            </a:r>
            <a:r>
              <a:rPr lang="es-ES"/>
              <a:t>, </a:t>
            </a:r>
            <a:r>
              <a:rPr lang="es-ES" err="1"/>
              <a:t>lacus</a:t>
            </a:r>
            <a:r>
              <a:rPr lang="es-ES"/>
              <a:t> </a:t>
            </a:r>
            <a:r>
              <a:rPr lang="es-ES" err="1"/>
              <a:t>nulla</a:t>
            </a:r>
            <a:r>
              <a:rPr lang="es-ES"/>
              <a:t> ac </a:t>
            </a:r>
            <a:r>
              <a:rPr lang="es-ES" err="1"/>
              <a:t>netus</a:t>
            </a:r>
            <a:r>
              <a:rPr lang="es-ES"/>
              <a:t> </a:t>
            </a:r>
            <a:r>
              <a:rPr lang="es-ES" err="1"/>
              <a:t>nibh</a:t>
            </a:r>
            <a:r>
              <a:rPr lang="es-ES"/>
              <a:t> </a:t>
            </a:r>
            <a:r>
              <a:rPr lang="es-ES" err="1"/>
              <a:t>aliquet</a:t>
            </a:r>
            <a:r>
              <a:rPr lang="es-ES"/>
              <a:t>, </a:t>
            </a:r>
            <a:r>
              <a:rPr lang="es-ES" err="1"/>
              <a:t>porttitor</a:t>
            </a:r>
            <a:r>
              <a:rPr lang="es-ES"/>
              <a:t> </a:t>
            </a:r>
            <a:r>
              <a:rPr lang="es-ES" err="1"/>
              <a:t>ligula</a:t>
            </a:r>
            <a:r>
              <a:rPr lang="es-ES"/>
              <a:t> justo libero </a:t>
            </a:r>
            <a:r>
              <a:rPr lang="es-ES" err="1"/>
              <a:t>vivamus</a:t>
            </a:r>
            <a:r>
              <a:rPr lang="es-ES"/>
              <a:t> </a:t>
            </a:r>
            <a:r>
              <a:rPr lang="es-ES" err="1"/>
              <a:t>porttitor</a:t>
            </a:r>
            <a:r>
              <a:rPr lang="es-ES"/>
              <a:t> dolor, </a:t>
            </a:r>
            <a:r>
              <a:rPr lang="es-ES" err="1"/>
              <a:t>conubia</a:t>
            </a:r>
            <a:r>
              <a:rPr lang="es-ES"/>
              <a:t> </a:t>
            </a:r>
            <a:r>
              <a:rPr lang="es-ES" err="1"/>
              <a:t>mollit</a:t>
            </a:r>
            <a:r>
              <a:rPr lang="es-ES"/>
              <a:t>. </a:t>
            </a:r>
            <a:r>
              <a:rPr lang="es-ES" err="1"/>
              <a:t>Sapien</a:t>
            </a:r>
            <a:r>
              <a:rPr lang="es-ES"/>
              <a:t> </a:t>
            </a:r>
            <a:r>
              <a:rPr lang="es-ES" err="1"/>
              <a:t>nam</a:t>
            </a:r>
            <a:r>
              <a:rPr lang="es-ES"/>
              <a:t> </a:t>
            </a:r>
            <a:r>
              <a:rPr lang="es-ES" err="1"/>
              <a:t>suspendisse</a:t>
            </a:r>
            <a:r>
              <a:rPr lang="es-ES"/>
              <a:t>, </a:t>
            </a:r>
            <a:r>
              <a:rPr lang="es-ES" err="1"/>
              <a:t>tincidunt</a:t>
            </a:r>
            <a:r>
              <a:rPr lang="es-ES"/>
              <a:t> </a:t>
            </a:r>
            <a:r>
              <a:rPr lang="es-ES" err="1"/>
              <a:t>eget</a:t>
            </a:r>
            <a:r>
              <a:rPr lang="es-ES"/>
              <a:t> ante </a:t>
            </a:r>
            <a:r>
              <a:rPr lang="es-ES" err="1"/>
              <a:t>tincidunt</a:t>
            </a:r>
            <a:r>
              <a:rPr lang="es-ES"/>
              <a:t>, eros in auctor </a:t>
            </a:r>
            <a:r>
              <a:rPr lang="es-ES" err="1"/>
              <a:t>fringilla</a:t>
            </a:r>
            <a:r>
              <a:rPr lang="es-ES"/>
              <a:t> </a:t>
            </a:r>
            <a:r>
              <a:rPr lang="es-ES" err="1"/>
              <a:t>praesent</a:t>
            </a:r>
            <a:r>
              <a:rPr lang="es-ES"/>
              <a:t> at </a:t>
            </a:r>
            <a:r>
              <a:rPr lang="es-ES" err="1"/>
              <a:t>diam</a:t>
            </a:r>
            <a:r>
              <a:rPr lang="es-ES"/>
              <a:t>. </a:t>
            </a:r>
            <a:r>
              <a:rPr lang="es-ES" err="1"/>
              <a:t>Lorem</a:t>
            </a:r>
            <a:r>
              <a:rPr lang="es-ES"/>
              <a:t> </a:t>
            </a:r>
            <a:r>
              <a:rPr lang="es-ES" err="1"/>
              <a:t>ipsum</a:t>
            </a:r>
            <a:r>
              <a:rPr lang="es-ES"/>
              <a:t> dolor </a:t>
            </a:r>
            <a:r>
              <a:rPr lang="es-ES" err="1"/>
              <a:t>sit</a:t>
            </a:r>
            <a:r>
              <a:rPr lang="es-ES"/>
              <a:t> </a:t>
            </a:r>
            <a:r>
              <a:rPr lang="es-ES" err="1"/>
              <a:t>amet</a:t>
            </a:r>
            <a:r>
              <a:rPr lang="es-ES"/>
              <a:t>, </a:t>
            </a:r>
            <a:r>
              <a:rPr lang="es-ES" err="1"/>
              <a:t>lacus</a:t>
            </a:r>
            <a:r>
              <a:rPr lang="es-ES"/>
              <a:t> </a:t>
            </a:r>
            <a:r>
              <a:rPr lang="es-ES" err="1"/>
              <a:t>nulla</a:t>
            </a:r>
            <a:r>
              <a:rPr lang="es-ES"/>
              <a:t> ac </a:t>
            </a:r>
            <a:r>
              <a:rPr lang="es-ES" err="1"/>
              <a:t>netus</a:t>
            </a:r>
            <a:r>
              <a:rPr lang="es-ES"/>
              <a:t> </a:t>
            </a:r>
            <a:r>
              <a:rPr lang="es-ES" err="1"/>
              <a:t>nibh</a:t>
            </a:r>
            <a:r>
              <a:rPr lang="es-ES"/>
              <a:t> </a:t>
            </a:r>
            <a:r>
              <a:rPr lang="es-ES" err="1"/>
              <a:t>aliquet</a:t>
            </a:r>
            <a:r>
              <a:rPr lang="es-ES"/>
              <a:t>.</a:t>
            </a:r>
          </a:p>
        </p:txBody>
      </p:sp>
      <p:sp>
        <p:nvSpPr>
          <p:cNvPr id="30" name="Marcador de texto 17">
            <a:extLst>
              <a:ext uri="{FF2B5EF4-FFF2-40B4-BE49-F238E27FC236}">
                <a16:creationId xmlns:a16="http://schemas.microsoft.com/office/drawing/2014/main" id="{331AA3F9-848E-4D09-BDCF-FE8CA38B9384}"/>
              </a:ext>
            </a:extLst>
          </p:cNvPr>
          <p:cNvSpPr>
            <a:spLocks noGrp="1"/>
          </p:cNvSpPr>
          <p:nvPr>
            <p:ph type="body" sz="quarter" idx="18" hasCustomPrompt="1"/>
          </p:nvPr>
        </p:nvSpPr>
        <p:spPr>
          <a:xfrm>
            <a:off x="3588565" y="2555931"/>
            <a:ext cx="2120956" cy="3562918"/>
          </a:xfrm>
        </p:spPr>
        <p:txBody>
          <a:bodyPr>
            <a:normAutofit/>
          </a:bodyPr>
          <a:lstStyle>
            <a:lvl1pPr marL="0" indent="0" algn="just" defTabSz="914400" rtl="0" eaLnBrk="1" latinLnBrk="0" hangingPunct="1">
              <a:lnSpc>
                <a:spcPct val="150000"/>
              </a:lnSpc>
              <a:buNone/>
              <a:defRPr lang="es-ES" sz="1100" i="0" kern="1200" dirty="0" smtClean="0">
                <a:solidFill>
                  <a:schemeClr val="tx1">
                    <a:lumMod val="65000"/>
                    <a:lumOff val="35000"/>
                  </a:schemeClr>
                </a:solidFill>
                <a:effectLst/>
                <a:latin typeface="Calibri" panose="020F0502020204030204" pitchFamily="34" charset="0"/>
                <a:ea typeface="Lato" panose="020F0502020204030203" pitchFamily="34" charset="0"/>
                <a:cs typeface="Calibri" panose="020F0502020204030204" pitchFamily="34" charset="0"/>
              </a:defRPr>
            </a:lvl1pPr>
          </a:lstStyle>
          <a:p>
            <a:pPr lvl="0"/>
            <a:r>
              <a:rPr lang="es-ES" err="1"/>
              <a:t>Lorem</a:t>
            </a:r>
            <a:r>
              <a:rPr lang="es-ES"/>
              <a:t> </a:t>
            </a:r>
            <a:r>
              <a:rPr lang="es-ES" err="1"/>
              <a:t>ipsum</a:t>
            </a:r>
            <a:r>
              <a:rPr lang="es-ES"/>
              <a:t> dolor </a:t>
            </a:r>
            <a:r>
              <a:rPr lang="es-ES" err="1"/>
              <a:t>sit</a:t>
            </a:r>
            <a:r>
              <a:rPr lang="es-ES"/>
              <a:t> </a:t>
            </a:r>
            <a:r>
              <a:rPr lang="es-ES" err="1"/>
              <a:t>amet</a:t>
            </a:r>
            <a:r>
              <a:rPr lang="es-ES"/>
              <a:t>, </a:t>
            </a:r>
            <a:r>
              <a:rPr lang="es-ES" err="1"/>
              <a:t>lacus</a:t>
            </a:r>
            <a:r>
              <a:rPr lang="es-ES"/>
              <a:t> </a:t>
            </a:r>
            <a:r>
              <a:rPr lang="es-ES" err="1"/>
              <a:t>nulla</a:t>
            </a:r>
            <a:r>
              <a:rPr lang="es-ES"/>
              <a:t> ac </a:t>
            </a:r>
            <a:r>
              <a:rPr lang="es-ES" err="1"/>
              <a:t>netus</a:t>
            </a:r>
            <a:r>
              <a:rPr lang="es-ES"/>
              <a:t> </a:t>
            </a:r>
            <a:r>
              <a:rPr lang="es-ES" err="1"/>
              <a:t>nibh</a:t>
            </a:r>
            <a:r>
              <a:rPr lang="es-ES"/>
              <a:t> </a:t>
            </a:r>
            <a:r>
              <a:rPr lang="es-ES" err="1"/>
              <a:t>aliquet</a:t>
            </a:r>
            <a:r>
              <a:rPr lang="es-ES"/>
              <a:t>, </a:t>
            </a:r>
            <a:r>
              <a:rPr lang="es-ES" err="1"/>
              <a:t>porttitor</a:t>
            </a:r>
            <a:r>
              <a:rPr lang="es-ES"/>
              <a:t> </a:t>
            </a:r>
            <a:r>
              <a:rPr lang="es-ES" err="1"/>
              <a:t>ligula</a:t>
            </a:r>
            <a:r>
              <a:rPr lang="es-ES"/>
              <a:t> justo libero </a:t>
            </a:r>
            <a:r>
              <a:rPr lang="es-ES" err="1"/>
              <a:t>vivamus</a:t>
            </a:r>
            <a:r>
              <a:rPr lang="es-ES"/>
              <a:t> </a:t>
            </a:r>
            <a:r>
              <a:rPr lang="es-ES" err="1"/>
              <a:t>porttitor</a:t>
            </a:r>
            <a:r>
              <a:rPr lang="es-ES"/>
              <a:t> dolor, </a:t>
            </a:r>
            <a:r>
              <a:rPr lang="es-ES" err="1"/>
              <a:t>conubia</a:t>
            </a:r>
            <a:r>
              <a:rPr lang="es-ES"/>
              <a:t> </a:t>
            </a:r>
            <a:r>
              <a:rPr lang="es-ES" err="1"/>
              <a:t>mollit</a:t>
            </a:r>
            <a:r>
              <a:rPr lang="es-ES"/>
              <a:t>. </a:t>
            </a:r>
            <a:r>
              <a:rPr lang="es-ES" err="1"/>
              <a:t>Sapien</a:t>
            </a:r>
            <a:r>
              <a:rPr lang="es-ES"/>
              <a:t> </a:t>
            </a:r>
            <a:r>
              <a:rPr lang="es-ES" err="1"/>
              <a:t>nam</a:t>
            </a:r>
            <a:r>
              <a:rPr lang="es-ES"/>
              <a:t> </a:t>
            </a:r>
            <a:r>
              <a:rPr lang="es-ES" err="1"/>
              <a:t>suspendisse</a:t>
            </a:r>
            <a:r>
              <a:rPr lang="es-ES"/>
              <a:t>, </a:t>
            </a:r>
            <a:r>
              <a:rPr lang="es-ES" err="1"/>
              <a:t>tincidunt</a:t>
            </a:r>
            <a:r>
              <a:rPr lang="es-ES"/>
              <a:t> </a:t>
            </a:r>
            <a:r>
              <a:rPr lang="es-ES" err="1"/>
              <a:t>eget</a:t>
            </a:r>
            <a:r>
              <a:rPr lang="es-ES"/>
              <a:t> ante </a:t>
            </a:r>
            <a:r>
              <a:rPr lang="es-ES" err="1"/>
              <a:t>tincidunt</a:t>
            </a:r>
            <a:r>
              <a:rPr lang="es-ES"/>
              <a:t>, eros in auctor </a:t>
            </a:r>
            <a:r>
              <a:rPr lang="es-ES" err="1"/>
              <a:t>fringilla</a:t>
            </a:r>
            <a:r>
              <a:rPr lang="es-ES"/>
              <a:t> </a:t>
            </a:r>
            <a:r>
              <a:rPr lang="es-ES" err="1"/>
              <a:t>praesent</a:t>
            </a:r>
            <a:r>
              <a:rPr lang="es-ES"/>
              <a:t> at </a:t>
            </a:r>
            <a:r>
              <a:rPr lang="es-ES" err="1"/>
              <a:t>diam</a:t>
            </a:r>
            <a:r>
              <a:rPr lang="es-ES"/>
              <a:t>. </a:t>
            </a:r>
            <a:r>
              <a:rPr lang="es-ES" err="1"/>
              <a:t>Lorem</a:t>
            </a:r>
            <a:r>
              <a:rPr lang="es-ES"/>
              <a:t> </a:t>
            </a:r>
            <a:r>
              <a:rPr lang="es-ES" err="1"/>
              <a:t>ipsum</a:t>
            </a:r>
            <a:r>
              <a:rPr lang="es-ES"/>
              <a:t> dolor </a:t>
            </a:r>
            <a:r>
              <a:rPr lang="es-ES" err="1"/>
              <a:t>sit</a:t>
            </a:r>
            <a:r>
              <a:rPr lang="es-ES"/>
              <a:t> </a:t>
            </a:r>
            <a:r>
              <a:rPr lang="es-ES" err="1"/>
              <a:t>amet</a:t>
            </a:r>
            <a:r>
              <a:rPr lang="es-ES"/>
              <a:t>, </a:t>
            </a:r>
            <a:r>
              <a:rPr lang="es-ES" err="1"/>
              <a:t>lacus</a:t>
            </a:r>
            <a:r>
              <a:rPr lang="es-ES"/>
              <a:t> </a:t>
            </a:r>
            <a:r>
              <a:rPr lang="es-ES" err="1"/>
              <a:t>nulla</a:t>
            </a:r>
            <a:r>
              <a:rPr lang="es-ES"/>
              <a:t> ac </a:t>
            </a:r>
            <a:r>
              <a:rPr lang="es-ES" err="1"/>
              <a:t>netus</a:t>
            </a:r>
            <a:r>
              <a:rPr lang="es-ES"/>
              <a:t> </a:t>
            </a:r>
            <a:r>
              <a:rPr lang="es-ES" err="1"/>
              <a:t>nibh</a:t>
            </a:r>
            <a:r>
              <a:rPr lang="es-ES"/>
              <a:t> </a:t>
            </a:r>
            <a:r>
              <a:rPr lang="es-ES" err="1"/>
              <a:t>aliquet</a:t>
            </a:r>
            <a:r>
              <a:rPr lang="es-ES"/>
              <a:t>.</a:t>
            </a:r>
          </a:p>
        </p:txBody>
      </p:sp>
      <p:sp>
        <p:nvSpPr>
          <p:cNvPr id="31" name="Marcador de texto 17">
            <a:extLst>
              <a:ext uri="{FF2B5EF4-FFF2-40B4-BE49-F238E27FC236}">
                <a16:creationId xmlns:a16="http://schemas.microsoft.com/office/drawing/2014/main" id="{207D1087-EBC7-4CAF-9AE0-DBB888BFA2F2}"/>
              </a:ext>
            </a:extLst>
          </p:cNvPr>
          <p:cNvSpPr>
            <a:spLocks noGrp="1"/>
          </p:cNvSpPr>
          <p:nvPr>
            <p:ph type="body" sz="quarter" idx="19" hasCustomPrompt="1"/>
          </p:nvPr>
        </p:nvSpPr>
        <p:spPr>
          <a:xfrm>
            <a:off x="6501601" y="2562579"/>
            <a:ext cx="2120956" cy="3562918"/>
          </a:xfrm>
        </p:spPr>
        <p:txBody>
          <a:bodyPr>
            <a:normAutofit/>
          </a:bodyPr>
          <a:lstStyle>
            <a:lvl1pPr marL="0" indent="0" algn="just" defTabSz="914400" rtl="0" eaLnBrk="1" latinLnBrk="0" hangingPunct="1">
              <a:lnSpc>
                <a:spcPct val="150000"/>
              </a:lnSpc>
              <a:buNone/>
              <a:defRPr lang="es-ES" sz="1100" i="0" kern="1200" dirty="0" smtClean="0">
                <a:solidFill>
                  <a:schemeClr val="tx1">
                    <a:lumMod val="65000"/>
                    <a:lumOff val="35000"/>
                  </a:schemeClr>
                </a:solidFill>
                <a:effectLst/>
                <a:latin typeface="Calibri" panose="020F0502020204030204" pitchFamily="34" charset="0"/>
                <a:ea typeface="Lato" panose="020F0502020204030203" pitchFamily="34" charset="0"/>
                <a:cs typeface="Calibri" panose="020F0502020204030204" pitchFamily="34" charset="0"/>
              </a:defRPr>
            </a:lvl1pPr>
          </a:lstStyle>
          <a:p>
            <a:pPr lvl="0"/>
            <a:r>
              <a:rPr lang="es-ES" err="1"/>
              <a:t>Lorem</a:t>
            </a:r>
            <a:r>
              <a:rPr lang="es-ES"/>
              <a:t> </a:t>
            </a:r>
            <a:r>
              <a:rPr lang="es-ES" err="1"/>
              <a:t>ipsum</a:t>
            </a:r>
            <a:r>
              <a:rPr lang="es-ES"/>
              <a:t> dolor </a:t>
            </a:r>
            <a:r>
              <a:rPr lang="es-ES" err="1"/>
              <a:t>sit</a:t>
            </a:r>
            <a:r>
              <a:rPr lang="es-ES"/>
              <a:t> </a:t>
            </a:r>
            <a:r>
              <a:rPr lang="es-ES" err="1"/>
              <a:t>amet</a:t>
            </a:r>
            <a:r>
              <a:rPr lang="es-ES"/>
              <a:t>, </a:t>
            </a:r>
            <a:r>
              <a:rPr lang="es-ES" err="1"/>
              <a:t>lacus</a:t>
            </a:r>
            <a:r>
              <a:rPr lang="es-ES"/>
              <a:t> </a:t>
            </a:r>
            <a:r>
              <a:rPr lang="es-ES" err="1"/>
              <a:t>nulla</a:t>
            </a:r>
            <a:r>
              <a:rPr lang="es-ES"/>
              <a:t> ac </a:t>
            </a:r>
            <a:r>
              <a:rPr lang="es-ES" err="1"/>
              <a:t>netus</a:t>
            </a:r>
            <a:r>
              <a:rPr lang="es-ES"/>
              <a:t> </a:t>
            </a:r>
            <a:r>
              <a:rPr lang="es-ES" err="1"/>
              <a:t>nibh</a:t>
            </a:r>
            <a:r>
              <a:rPr lang="es-ES"/>
              <a:t> </a:t>
            </a:r>
            <a:r>
              <a:rPr lang="es-ES" err="1"/>
              <a:t>aliquet</a:t>
            </a:r>
            <a:r>
              <a:rPr lang="es-ES"/>
              <a:t>, </a:t>
            </a:r>
            <a:r>
              <a:rPr lang="es-ES" err="1"/>
              <a:t>porttitor</a:t>
            </a:r>
            <a:r>
              <a:rPr lang="es-ES"/>
              <a:t> </a:t>
            </a:r>
            <a:r>
              <a:rPr lang="es-ES" err="1"/>
              <a:t>ligula</a:t>
            </a:r>
            <a:r>
              <a:rPr lang="es-ES"/>
              <a:t> justo libero </a:t>
            </a:r>
            <a:r>
              <a:rPr lang="es-ES" err="1"/>
              <a:t>vivamus</a:t>
            </a:r>
            <a:r>
              <a:rPr lang="es-ES"/>
              <a:t> </a:t>
            </a:r>
            <a:r>
              <a:rPr lang="es-ES" err="1"/>
              <a:t>porttitor</a:t>
            </a:r>
            <a:r>
              <a:rPr lang="es-ES"/>
              <a:t> dolor, </a:t>
            </a:r>
            <a:r>
              <a:rPr lang="es-ES" err="1"/>
              <a:t>conubia</a:t>
            </a:r>
            <a:r>
              <a:rPr lang="es-ES"/>
              <a:t> </a:t>
            </a:r>
            <a:r>
              <a:rPr lang="es-ES" err="1"/>
              <a:t>mollit</a:t>
            </a:r>
            <a:r>
              <a:rPr lang="es-ES"/>
              <a:t>. </a:t>
            </a:r>
            <a:r>
              <a:rPr lang="es-ES" err="1"/>
              <a:t>Sapien</a:t>
            </a:r>
            <a:r>
              <a:rPr lang="es-ES"/>
              <a:t> </a:t>
            </a:r>
            <a:r>
              <a:rPr lang="es-ES" err="1"/>
              <a:t>nam</a:t>
            </a:r>
            <a:r>
              <a:rPr lang="es-ES"/>
              <a:t> </a:t>
            </a:r>
            <a:r>
              <a:rPr lang="es-ES" err="1"/>
              <a:t>suspendisse</a:t>
            </a:r>
            <a:r>
              <a:rPr lang="es-ES"/>
              <a:t>, </a:t>
            </a:r>
            <a:r>
              <a:rPr lang="es-ES" err="1"/>
              <a:t>tincidunt</a:t>
            </a:r>
            <a:r>
              <a:rPr lang="es-ES"/>
              <a:t> </a:t>
            </a:r>
            <a:r>
              <a:rPr lang="es-ES" err="1"/>
              <a:t>eget</a:t>
            </a:r>
            <a:r>
              <a:rPr lang="es-ES"/>
              <a:t> ante </a:t>
            </a:r>
            <a:r>
              <a:rPr lang="es-ES" err="1"/>
              <a:t>tincidunt</a:t>
            </a:r>
            <a:r>
              <a:rPr lang="es-ES"/>
              <a:t>, eros in auctor </a:t>
            </a:r>
            <a:r>
              <a:rPr lang="es-ES" err="1"/>
              <a:t>fringilla</a:t>
            </a:r>
            <a:r>
              <a:rPr lang="es-ES"/>
              <a:t> </a:t>
            </a:r>
            <a:r>
              <a:rPr lang="es-ES" err="1"/>
              <a:t>praesent</a:t>
            </a:r>
            <a:r>
              <a:rPr lang="es-ES"/>
              <a:t> at </a:t>
            </a:r>
            <a:r>
              <a:rPr lang="es-ES" err="1"/>
              <a:t>diam</a:t>
            </a:r>
            <a:r>
              <a:rPr lang="es-ES"/>
              <a:t>. </a:t>
            </a:r>
            <a:r>
              <a:rPr lang="es-ES" err="1"/>
              <a:t>Lorem</a:t>
            </a:r>
            <a:r>
              <a:rPr lang="es-ES"/>
              <a:t> </a:t>
            </a:r>
            <a:r>
              <a:rPr lang="es-ES" err="1"/>
              <a:t>ipsum</a:t>
            </a:r>
            <a:r>
              <a:rPr lang="es-ES"/>
              <a:t> dolor </a:t>
            </a:r>
            <a:r>
              <a:rPr lang="es-ES" err="1"/>
              <a:t>sit</a:t>
            </a:r>
            <a:r>
              <a:rPr lang="es-ES"/>
              <a:t> </a:t>
            </a:r>
            <a:r>
              <a:rPr lang="es-ES" err="1"/>
              <a:t>amet</a:t>
            </a:r>
            <a:r>
              <a:rPr lang="es-ES"/>
              <a:t>, </a:t>
            </a:r>
            <a:r>
              <a:rPr lang="es-ES" err="1"/>
              <a:t>lacus</a:t>
            </a:r>
            <a:r>
              <a:rPr lang="es-ES"/>
              <a:t> </a:t>
            </a:r>
            <a:r>
              <a:rPr lang="es-ES" err="1"/>
              <a:t>nulla</a:t>
            </a:r>
            <a:r>
              <a:rPr lang="es-ES"/>
              <a:t> ac </a:t>
            </a:r>
            <a:r>
              <a:rPr lang="es-ES" err="1"/>
              <a:t>netus</a:t>
            </a:r>
            <a:r>
              <a:rPr lang="es-ES"/>
              <a:t> </a:t>
            </a:r>
            <a:r>
              <a:rPr lang="es-ES" err="1"/>
              <a:t>nibh</a:t>
            </a:r>
            <a:r>
              <a:rPr lang="es-ES"/>
              <a:t> </a:t>
            </a:r>
            <a:r>
              <a:rPr lang="es-ES" err="1"/>
              <a:t>aliquet</a:t>
            </a:r>
            <a:r>
              <a:rPr lang="es-ES"/>
              <a:t>.</a:t>
            </a:r>
          </a:p>
        </p:txBody>
      </p:sp>
      <p:sp>
        <p:nvSpPr>
          <p:cNvPr id="32" name="Título 16">
            <a:extLst>
              <a:ext uri="{FF2B5EF4-FFF2-40B4-BE49-F238E27FC236}">
                <a16:creationId xmlns:a16="http://schemas.microsoft.com/office/drawing/2014/main" id="{3518B38B-EB7F-41FE-A467-F8D1905083AA}"/>
              </a:ext>
            </a:extLst>
          </p:cNvPr>
          <p:cNvSpPr>
            <a:spLocks noGrp="1"/>
          </p:cNvSpPr>
          <p:nvPr>
            <p:ph type="title" hasCustomPrompt="1"/>
          </p:nvPr>
        </p:nvSpPr>
        <p:spPr>
          <a:xfrm>
            <a:off x="2846835" y="245471"/>
            <a:ext cx="6373464" cy="724320"/>
          </a:xfrm>
        </p:spPr>
        <p:txBody>
          <a:bodyPr>
            <a:normAutofit/>
          </a:bodyPr>
          <a:lstStyle>
            <a:lvl1pPr algn="ctr">
              <a:defRPr sz="4000">
                <a:latin typeface="Calibri" panose="020F0502020204030204" pitchFamily="34" charset="0"/>
                <a:cs typeface="Calibri" panose="020F0502020204030204" pitchFamily="34" charset="0"/>
              </a:defRPr>
            </a:lvl1pPr>
          </a:lstStyle>
          <a:p>
            <a:r>
              <a:rPr lang="es-ES"/>
              <a:t>Título del apartado / tema</a:t>
            </a:r>
          </a:p>
        </p:txBody>
      </p:sp>
      <p:grpSp>
        <p:nvGrpSpPr>
          <p:cNvPr id="22" name="Grupo 21">
            <a:extLst>
              <a:ext uri="{FF2B5EF4-FFF2-40B4-BE49-F238E27FC236}">
                <a16:creationId xmlns:a16="http://schemas.microsoft.com/office/drawing/2014/main" id="{F286801C-44B8-4C48-9A12-4E162C923D90}"/>
              </a:ext>
            </a:extLst>
          </p:cNvPr>
          <p:cNvGrpSpPr/>
          <p:nvPr userDrawn="1"/>
        </p:nvGrpSpPr>
        <p:grpSpPr>
          <a:xfrm>
            <a:off x="9099129" y="1472249"/>
            <a:ext cx="2742070" cy="4882610"/>
            <a:chOff x="8239122" y="1980341"/>
            <a:chExt cx="3028953" cy="4882610"/>
          </a:xfrm>
        </p:grpSpPr>
        <p:sp>
          <p:nvSpPr>
            <p:cNvPr id="34" name="Rectangle 5">
              <a:extLst>
                <a:ext uri="{FF2B5EF4-FFF2-40B4-BE49-F238E27FC236}">
                  <a16:creationId xmlns:a16="http://schemas.microsoft.com/office/drawing/2014/main" id="{5BD1E561-ABA0-4B6B-8DCF-005C5DA9897C}"/>
                </a:ext>
              </a:extLst>
            </p:cNvPr>
            <p:cNvSpPr/>
            <p:nvPr userDrawn="1"/>
          </p:nvSpPr>
          <p:spPr>
            <a:xfrm>
              <a:off x="8239125" y="1980341"/>
              <a:ext cx="3028950" cy="488261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Calibri" panose="020F0502020204030204" pitchFamily="34" charset="0"/>
                <a:cs typeface="Calibri" panose="020F0502020204030204" pitchFamily="34" charset="0"/>
              </a:endParaRPr>
            </a:p>
          </p:txBody>
        </p:sp>
        <p:sp>
          <p:nvSpPr>
            <p:cNvPr id="35" name="Rectangle 12">
              <a:extLst>
                <a:ext uri="{FF2B5EF4-FFF2-40B4-BE49-F238E27FC236}">
                  <a16:creationId xmlns:a16="http://schemas.microsoft.com/office/drawing/2014/main" id="{8624A6F8-80FF-4BAD-893C-86347FF5C2F9}"/>
                </a:ext>
              </a:extLst>
            </p:cNvPr>
            <p:cNvSpPr/>
            <p:nvPr userDrawn="1"/>
          </p:nvSpPr>
          <p:spPr>
            <a:xfrm>
              <a:off x="8239122" y="1980341"/>
              <a:ext cx="3028950" cy="796070"/>
            </a:xfrm>
            <a:prstGeom prst="rect">
              <a:avLst/>
            </a:prstGeom>
            <a:solidFill>
              <a:srgbClr val="003F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rgbClr val="EF3F41"/>
                </a:solidFill>
                <a:latin typeface="Calibri" panose="020F0502020204030204" pitchFamily="34" charset="0"/>
                <a:cs typeface="Calibri" panose="020F0502020204030204" pitchFamily="34" charset="0"/>
              </a:endParaRPr>
            </a:p>
          </p:txBody>
        </p:sp>
      </p:grpSp>
      <p:sp>
        <p:nvSpPr>
          <p:cNvPr id="36" name="Marcador de texto 17">
            <a:extLst>
              <a:ext uri="{FF2B5EF4-FFF2-40B4-BE49-F238E27FC236}">
                <a16:creationId xmlns:a16="http://schemas.microsoft.com/office/drawing/2014/main" id="{C2E56C26-09D4-40E0-954A-930BE95E6375}"/>
              </a:ext>
            </a:extLst>
          </p:cNvPr>
          <p:cNvSpPr>
            <a:spLocks noGrp="1"/>
          </p:cNvSpPr>
          <p:nvPr>
            <p:ph type="body" sz="quarter" idx="20" hasCustomPrompt="1"/>
          </p:nvPr>
        </p:nvSpPr>
        <p:spPr>
          <a:xfrm>
            <a:off x="9412160" y="1435906"/>
            <a:ext cx="2120956" cy="667711"/>
          </a:xfrm>
        </p:spPr>
        <p:txBody>
          <a:bodyPr anchor="ctr">
            <a:noAutofit/>
          </a:bodyPr>
          <a:lstStyle>
            <a:lvl1pPr marL="0" marR="0" indent="0" algn="ctr" defTabSz="914400" rtl="0" eaLnBrk="1" fontAlgn="auto" latinLnBrk="0" hangingPunct="1">
              <a:lnSpc>
                <a:spcPct val="100000"/>
              </a:lnSpc>
              <a:spcBef>
                <a:spcPts val="1000"/>
              </a:spcBef>
              <a:spcAft>
                <a:spcPts val="0"/>
              </a:spcAft>
              <a:buClrTx/>
              <a:buSzTx/>
              <a:buFont typeface="Arial" panose="020B0604020202020204" pitchFamily="34" charset="0"/>
              <a:buNone/>
              <a:tabLst/>
              <a:defRPr lang="es-ES" sz="2000" b="1" kern="1200" spc="300" dirty="0" smtClean="0">
                <a:solidFill>
                  <a:schemeClr val="bg1"/>
                </a:solidFill>
                <a:latin typeface="Calibri" panose="020F0502020204030204" pitchFamily="34" charset="0"/>
                <a:ea typeface="Lato" panose="020F0502020204030203" pitchFamily="34" charset="0"/>
                <a:cs typeface="Calibri" panose="020F0502020204030204" pitchFamily="34" charset="0"/>
              </a:defRPr>
            </a:lvl1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s-ES"/>
              <a:t>Encabezado</a:t>
            </a:r>
          </a:p>
        </p:txBody>
      </p:sp>
      <p:sp>
        <p:nvSpPr>
          <p:cNvPr id="37" name="Marcador de texto 17">
            <a:extLst>
              <a:ext uri="{FF2B5EF4-FFF2-40B4-BE49-F238E27FC236}">
                <a16:creationId xmlns:a16="http://schemas.microsoft.com/office/drawing/2014/main" id="{8F14B281-B7F3-4784-BA18-B723570055A3}"/>
              </a:ext>
            </a:extLst>
          </p:cNvPr>
          <p:cNvSpPr>
            <a:spLocks noGrp="1"/>
          </p:cNvSpPr>
          <p:nvPr>
            <p:ph type="body" sz="quarter" idx="21" hasCustomPrompt="1"/>
          </p:nvPr>
        </p:nvSpPr>
        <p:spPr>
          <a:xfrm>
            <a:off x="9412160" y="2555931"/>
            <a:ext cx="2120956" cy="3562918"/>
          </a:xfrm>
        </p:spPr>
        <p:txBody>
          <a:bodyPr>
            <a:normAutofit/>
          </a:bodyPr>
          <a:lstStyle>
            <a:lvl1pPr marL="0" indent="0" algn="just" defTabSz="914400" rtl="0" eaLnBrk="1" latinLnBrk="0" hangingPunct="1">
              <a:lnSpc>
                <a:spcPct val="150000"/>
              </a:lnSpc>
              <a:buNone/>
              <a:defRPr lang="es-ES" sz="1100" i="0" kern="1200" dirty="0" smtClean="0">
                <a:solidFill>
                  <a:schemeClr val="tx1">
                    <a:lumMod val="65000"/>
                    <a:lumOff val="35000"/>
                  </a:schemeClr>
                </a:solidFill>
                <a:effectLst/>
                <a:latin typeface="Calibri" panose="020F0502020204030204" pitchFamily="34" charset="0"/>
                <a:ea typeface="Lato" panose="020F0502020204030203" pitchFamily="34" charset="0"/>
                <a:cs typeface="Calibri" panose="020F0502020204030204" pitchFamily="34" charset="0"/>
              </a:defRPr>
            </a:lvl1pPr>
          </a:lstStyle>
          <a:p>
            <a:pPr lvl="0"/>
            <a:r>
              <a:rPr lang="es-ES" err="1"/>
              <a:t>Lorem</a:t>
            </a:r>
            <a:r>
              <a:rPr lang="es-ES"/>
              <a:t> </a:t>
            </a:r>
            <a:r>
              <a:rPr lang="es-ES" err="1"/>
              <a:t>ipsum</a:t>
            </a:r>
            <a:r>
              <a:rPr lang="es-ES"/>
              <a:t> dolor </a:t>
            </a:r>
            <a:r>
              <a:rPr lang="es-ES" err="1"/>
              <a:t>sit</a:t>
            </a:r>
            <a:r>
              <a:rPr lang="es-ES"/>
              <a:t> </a:t>
            </a:r>
            <a:r>
              <a:rPr lang="es-ES" err="1"/>
              <a:t>amet</a:t>
            </a:r>
            <a:r>
              <a:rPr lang="es-ES"/>
              <a:t>, </a:t>
            </a:r>
            <a:r>
              <a:rPr lang="es-ES" err="1"/>
              <a:t>lacus</a:t>
            </a:r>
            <a:r>
              <a:rPr lang="es-ES"/>
              <a:t> </a:t>
            </a:r>
            <a:r>
              <a:rPr lang="es-ES" err="1"/>
              <a:t>nulla</a:t>
            </a:r>
            <a:r>
              <a:rPr lang="es-ES"/>
              <a:t> ac </a:t>
            </a:r>
            <a:r>
              <a:rPr lang="es-ES" err="1"/>
              <a:t>netus</a:t>
            </a:r>
            <a:r>
              <a:rPr lang="es-ES"/>
              <a:t> </a:t>
            </a:r>
            <a:r>
              <a:rPr lang="es-ES" err="1"/>
              <a:t>nibh</a:t>
            </a:r>
            <a:r>
              <a:rPr lang="es-ES"/>
              <a:t> </a:t>
            </a:r>
            <a:r>
              <a:rPr lang="es-ES" err="1"/>
              <a:t>aliquet</a:t>
            </a:r>
            <a:r>
              <a:rPr lang="es-ES"/>
              <a:t>, </a:t>
            </a:r>
            <a:r>
              <a:rPr lang="es-ES" err="1"/>
              <a:t>porttitor</a:t>
            </a:r>
            <a:r>
              <a:rPr lang="es-ES"/>
              <a:t> </a:t>
            </a:r>
            <a:r>
              <a:rPr lang="es-ES" err="1"/>
              <a:t>ligula</a:t>
            </a:r>
            <a:r>
              <a:rPr lang="es-ES"/>
              <a:t> justo libero </a:t>
            </a:r>
            <a:r>
              <a:rPr lang="es-ES" err="1"/>
              <a:t>vivamus</a:t>
            </a:r>
            <a:r>
              <a:rPr lang="es-ES"/>
              <a:t> </a:t>
            </a:r>
            <a:r>
              <a:rPr lang="es-ES" err="1"/>
              <a:t>porttitor</a:t>
            </a:r>
            <a:r>
              <a:rPr lang="es-ES"/>
              <a:t> dolor, </a:t>
            </a:r>
            <a:r>
              <a:rPr lang="es-ES" err="1"/>
              <a:t>conubia</a:t>
            </a:r>
            <a:r>
              <a:rPr lang="es-ES"/>
              <a:t> </a:t>
            </a:r>
            <a:r>
              <a:rPr lang="es-ES" err="1"/>
              <a:t>mollit</a:t>
            </a:r>
            <a:r>
              <a:rPr lang="es-ES"/>
              <a:t>. </a:t>
            </a:r>
            <a:r>
              <a:rPr lang="es-ES" err="1"/>
              <a:t>Sapien</a:t>
            </a:r>
            <a:r>
              <a:rPr lang="es-ES"/>
              <a:t> </a:t>
            </a:r>
            <a:r>
              <a:rPr lang="es-ES" err="1"/>
              <a:t>nam</a:t>
            </a:r>
            <a:r>
              <a:rPr lang="es-ES"/>
              <a:t> </a:t>
            </a:r>
            <a:r>
              <a:rPr lang="es-ES" err="1"/>
              <a:t>suspendisse</a:t>
            </a:r>
            <a:r>
              <a:rPr lang="es-ES"/>
              <a:t>, </a:t>
            </a:r>
            <a:r>
              <a:rPr lang="es-ES" err="1"/>
              <a:t>tincidunt</a:t>
            </a:r>
            <a:r>
              <a:rPr lang="es-ES"/>
              <a:t> </a:t>
            </a:r>
            <a:r>
              <a:rPr lang="es-ES" err="1"/>
              <a:t>eget</a:t>
            </a:r>
            <a:r>
              <a:rPr lang="es-ES"/>
              <a:t> ante </a:t>
            </a:r>
            <a:r>
              <a:rPr lang="es-ES" err="1"/>
              <a:t>tincidunt</a:t>
            </a:r>
            <a:r>
              <a:rPr lang="es-ES"/>
              <a:t>, eros in auctor </a:t>
            </a:r>
            <a:r>
              <a:rPr lang="es-ES" err="1"/>
              <a:t>fringilla</a:t>
            </a:r>
            <a:r>
              <a:rPr lang="es-ES"/>
              <a:t> </a:t>
            </a:r>
            <a:r>
              <a:rPr lang="es-ES" err="1"/>
              <a:t>praesent</a:t>
            </a:r>
            <a:r>
              <a:rPr lang="es-ES"/>
              <a:t> at </a:t>
            </a:r>
            <a:r>
              <a:rPr lang="es-ES" err="1"/>
              <a:t>diam</a:t>
            </a:r>
            <a:r>
              <a:rPr lang="es-ES"/>
              <a:t>. </a:t>
            </a:r>
            <a:r>
              <a:rPr lang="es-ES" err="1"/>
              <a:t>Lorem</a:t>
            </a:r>
            <a:r>
              <a:rPr lang="es-ES"/>
              <a:t> </a:t>
            </a:r>
            <a:r>
              <a:rPr lang="es-ES" err="1"/>
              <a:t>ipsum</a:t>
            </a:r>
            <a:r>
              <a:rPr lang="es-ES"/>
              <a:t> dolor </a:t>
            </a:r>
            <a:r>
              <a:rPr lang="es-ES" err="1"/>
              <a:t>sit</a:t>
            </a:r>
            <a:r>
              <a:rPr lang="es-ES"/>
              <a:t> </a:t>
            </a:r>
            <a:r>
              <a:rPr lang="es-ES" err="1"/>
              <a:t>amet</a:t>
            </a:r>
            <a:r>
              <a:rPr lang="es-ES"/>
              <a:t>, </a:t>
            </a:r>
            <a:r>
              <a:rPr lang="es-ES" err="1"/>
              <a:t>lacus</a:t>
            </a:r>
            <a:r>
              <a:rPr lang="es-ES"/>
              <a:t> </a:t>
            </a:r>
            <a:r>
              <a:rPr lang="es-ES" err="1"/>
              <a:t>nulla</a:t>
            </a:r>
            <a:r>
              <a:rPr lang="es-ES"/>
              <a:t> ac </a:t>
            </a:r>
            <a:r>
              <a:rPr lang="es-ES" err="1"/>
              <a:t>netus</a:t>
            </a:r>
            <a:r>
              <a:rPr lang="es-ES"/>
              <a:t> </a:t>
            </a:r>
            <a:r>
              <a:rPr lang="es-ES" err="1"/>
              <a:t>nibh</a:t>
            </a:r>
            <a:r>
              <a:rPr lang="es-ES"/>
              <a:t> </a:t>
            </a:r>
            <a:r>
              <a:rPr lang="es-ES" err="1"/>
              <a:t>aliquet</a:t>
            </a:r>
            <a:r>
              <a:rPr lang="es-ES"/>
              <a:t>.</a:t>
            </a:r>
          </a:p>
        </p:txBody>
      </p:sp>
      <p:pic>
        <p:nvPicPr>
          <p:cNvPr id="2" name="Imagen 1">
            <a:hlinkClick r:id="rId2"/>
            <a:extLst>
              <a:ext uri="{FF2B5EF4-FFF2-40B4-BE49-F238E27FC236}">
                <a16:creationId xmlns:a16="http://schemas.microsoft.com/office/drawing/2014/main" id="{005F8252-E7A1-9E8B-535C-252EDDE47916}"/>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5346" y="260963"/>
            <a:ext cx="1874520" cy="411480"/>
          </a:xfrm>
          <a:prstGeom prst="rect">
            <a:avLst/>
          </a:prstGeom>
          <a:noFill/>
          <a:ln>
            <a:noFill/>
          </a:ln>
        </p:spPr>
      </p:pic>
    </p:spTree>
    <p:extLst>
      <p:ext uri="{BB962C8B-B14F-4D97-AF65-F5344CB8AC3E}">
        <p14:creationId xmlns:p14="http://schemas.microsoft.com/office/powerpoint/2010/main" val="3177249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0" name="Rectangle 4">
            <a:extLst>
              <a:ext uri="{FF2B5EF4-FFF2-40B4-BE49-F238E27FC236}">
                <a16:creationId xmlns:a16="http://schemas.microsoft.com/office/drawing/2014/main" id="{E0D6360E-BB9E-42B9-B1BD-2380927C4CAE}"/>
              </a:ext>
            </a:extLst>
          </p:cNvPr>
          <p:cNvSpPr/>
          <p:nvPr userDrawn="1"/>
        </p:nvSpPr>
        <p:spPr>
          <a:xfrm>
            <a:off x="-1" y="6580596"/>
            <a:ext cx="2233748" cy="27740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Calibri" panose="020F0502020204030204" pitchFamily="34" charset="0"/>
              <a:cs typeface="Calibri" panose="020F0502020204030204" pitchFamily="34" charset="0"/>
            </a:endParaRPr>
          </a:p>
        </p:txBody>
      </p:sp>
      <p:sp>
        <p:nvSpPr>
          <p:cNvPr id="17" name="Título 16">
            <a:extLst>
              <a:ext uri="{FF2B5EF4-FFF2-40B4-BE49-F238E27FC236}">
                <a16:creationId xmlns:a16="http://schemas.microsoft.com/office/drawing/2014/main" id="{7656692F-24A3-4580-BAF5-F388D1944543}"/>
              </a:ext>
            </a:extLst>
          </p:cNvPr>
          <p:cNvSpPr>
            <a:spLocks noGrp="1"/>
          </p:cNvSpPr>
          <p:nvPr>
            <p:ph type="title" hasCustomPrompt="1"/>
          </p:nvPr>
        </p:nvSpPr>
        <p:spPr>
          <a:xfrm>
            <a:off x="5753187" y="1597689"/>
            <a:ext cx="5100550" cy="724320"/>
          </a:xfrm>
        </p:spPr>
        <p:txBody>
          <a:bodyPr/>
          <a:lstStyle>
            <a:lvl1pPr>
              <a:defRPr>
                <a:latin typeface="Calibri" panose="020F0502020204030204" pitchFamily="34" charset="0"/>
                <a:cs typeface="Calibri" panose="020F0502020204030204" pitchFamily="34" charset="0"/>
              </a:defRPr>
            </a:lvl1pPr>
          </a:lstStyle>
          <a:p>
            <a:r>
              <a:rPr lang="es-ES"/>
              <a:t>LOREM IPSUM</a:t>
            </a:r>
          </a:p>
        </p:txBody>
      </p:sp>
      <p:sp>
        <p:nvSpPr>
          <p:cNvPr id="13" name="Rectangle 4">
            <a:extLst>
              <a:ext uri="{FF2B5EF4-FFF2-40B4-BE49-F238E27FC236}">
                <a16:creationId xmlns:a16="http://schemas.microsoft.com/office/drawing/2014/main" id="{3900F7D5-023A-4DFB-81DF-24175F51BCE7}"/>
              </a:ext>
            </a:extLst>
          </p:cNvPr>
          <p:cNvSpPr/>
          <p:nvPr userDrawn="1"/>
        </p:nvSpPr>
        <p:spPr>
          <a:xfrm rot="5400000">
            <a:off x="-2319242" y="4261354"/>
            <a:ext cx="4915888" cy="27740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Calibri" panose="020F0502020204030204" pitchFamily="34" charset="0"/>
              <a:cs typeface="Calibri" panose="020F0502020204030204" pitchFamily="34" charset="0"/>
            </a:endParaRPr>
          </a:p>
        </p:txBody>
      </p:sp>
      <p:sp>
        <p:nvSpPr>
          <p:cNvPr id="16" name="Marcador de posición de imagen 15">
            <a:extLst>
              <a:ext uri="{FF2B5EF4-FFF2-40B4-BE49-F238E27FC236}">
                <a16:creationId xmlns:a16="http://schemas.microsoft.com/office/drawing/2014/main" id="{7AE11EFF-339C-4763-801F-82FD573F7E00}"/>
              </a:ext>
            </a:extLst>
          </p:cNvPr>
          <p:cNvSpPr>
            <a:spLocks noGrp="1"/>
          </p:cNvSpPr>
          <p:nvPr>
            <p:ph type="pic" sz="quarter" idx="13"/>
          </p:nvPr>
        </p:nvSpPr>
        <p:spPr>
          <a:xfrm>
            <a:off x="277403" y="0"/>
            <a:ext cx="4309111" cy="6606282"/>
          </a:xfrm>
        </p:spPr>
        <p:txBody>
          <a:bodyPr/>
          <a:lstStyle>
            <a:lvl1pPr>
              <a:defRPr>
                <a:latin typeface="Calibri" panose="020F0502020204030204" pitchFamily="34" charset="0"/>
                <a:cs typeface="Calibri" panose="020F0502020204030204" pitchFamily="34" charset="0"/>
              </a:defRPr>
            </a:lvl1pPr>
          </a:lstStyle>
          <a:p>
            <a:endParaRPr lang="es-ES"/>
          </a:p>
        </p:txBody>
      </p:sp>
      <p:sp>
        <p:nvSpPr>
          <p:cNvPr id="6" name="Slide Number Placeholder 5"/>
          <p:cNvSpPr>
            <a:spLocks noGrp="1"/>
          </p:cNvSpPr>
          <p:nvPr>
            <p:ph type="sldNum" sz="quarter" idx="12"/>
          </p:nvPr>
        </p:nvSpPr>
        <p:spPr/>
        <p:txBody>
          <a:bodyPr/>
          <a:lstStyle>
            <a:lvl1pPr>
              <a:defRPr>
                <a:latin typeface="Calibri" panose="020F0502020204030204" pitchFamily="34" charset="0"/>
                <a:cs typeface="Calibri" panose="020F0502020204030204" pitchFamily="34" charset="0"/>
              </a:defRPr>
            </a:lvl1pPr>
          </a:lstStyle>
          <a:p>
            <a:fld id="{90C7AF80-A834-48E8-B5C2-D720A4B265E2}" type="slidenum">
              <a:rPr lang="id-ID" smtClean="0"/>
              <a:pPr/>
              <a:t>‹Nº›</a:t>
            </a:fld>
            <a:endParaRPr lang="id-ID"/>
          </a:p>
        </p:txBody>
      </p:sp>
      <p:cxnSp>
        <p:nvCxnSpPr>
          <p:cNvPr id="12" name="Straight Connector 9">
            <a:extLst>
              <a:ext uri="{FF2B5EF4-FFF2-40B4-BE49-F238E27FC236}">
                <a16:creationId xmlns:a16="http://schemas.microsoft.com/office/drawing/2014/main" id="{77096C43-CD92-434B-A557-DA17230844F7}"/>
              </a:ext>
            </a:extLst>
          </p:cNvPr>
          <p:cNvCxnSpPr/>
          <p:nvPr userDrawn="1"/>
        </p:nvCxnSpPr>
        <p:spPr>
          <a:xfrm flipH="1" flipV="1">
            <a:off x="6456523" y="4235370"/>
            <a:ext cx="502949" cy="1826"/>
          </a:xfrm>
          <a:prstGeom prst="line">
            <a:avLst/>
          </a:prstGeom>
          <a:ln w="57150">
            <a:solidFill>
              <a:srgbClr val="04305E"/>
            </a:solidFill>
          </a:ln>
        </p:spPr>
        <p:style>
          <a:lnRef idx="1">
            <a:schemeClr val="accent1"/>
          </a:lnRef>
          <a:fillRef idx="0">
            <a:schemeClr val="accent1"/>
          </a:fillRef>
          <a:effectRef idx="0">
            <a:schemeClr val="accent1"/>
          </a:effectRef>
          <a:fontRef idx="minor">
            <a:schemeClr val="tx1"/>
          </a:fontRef>
        </p:style>
      </p:cxnSp>
      <p:sp>
        <p:nvSpPr>
          <p:cNvPr id="19" name="Marcador de texto 17">
            <a:extLst>
              <a:ext uri="{FF2B5EF4-FFF2-40B4-BE49-F238E27FC236}">
                <a16:creationId xmlns:a16="http://schemas.microsoft.com/office/drawing/2014/main" id="{03FBE2BC-1AED-4FAE-A19D-DD7B81978589}"/>
              </a:ext>
            </a:extLst>
          </p:cNvPr>
          <p:cNvSpPr>
            <a:spLocks noGrp="1"/>
          </p:cNvSpPr>
          <p:nvPr>
            <p:ph type="body" sz="quarter" idx="14" hasCustomPrompt="1"/>
          </p:nvPr>
        </p:nvSpPr>
        <p:spPr>
          <a:xfrm>
            <a:off x="6339451" y="2549102"/>
            <a:ext cx="4514286" cy="1612764"/>
          </a:xfrm>
        </p:spPr>
        <p:txBody>
          <a:bodyPr>
            <a:normAutofit/>
          </a:bodyPr>
          <a:lstStyle>
            <a:lvl1pPr marL="0" indent="0" algn="just" defTabSz="914400" rtl="0" eaLnBrk="1" latinLnBrk="0" hangingPunct="1">
              <a:lnSpc>
                <a:spcPct val="150000"/>
              </a:lnSpc>
              <a:buNone/>
              <a:defRPr lang="es-ES" sz="1200" i="0" kern="1200" dirty="0">
                <a:solidFill>
                  <a:schemeClr val="bg1">
                    <a:lumMod val="50000"/>
                  </a:schemeClr>
                </a:solidFill>
                <a:effectLst/>
                <a:latin typeface="Calibri" panose="020F0502020204030204" pitchFamily="34" charset="0"/>
                <a:ea typeface="Lato" panose="020F0502020204030203" pitchFamily="34" charset="0"/>
                <a:cs typeface="Calibri" panose="020F0502020204030204" pitchFamily="34" charset="0"/>
              </a:defRPr>
            </a:lvl1pPr>
          </a:lstStyle>
          <a:p>
            <a:pPr lvl="0"/>
            <a:r>
              <a:rPr lang="es-ES" err="1"/>
              <a:t>Lorem</a:t>
            </a:r>
            <a:r>
              <a:rPr lang="es-ES"/>
              <a:t> </a:t>
            </a:r>
            <a:r>
              <a:rPr lang="es-ES" err="1"/>
              <a:t>ipsum</a:t>
            </a:r>
            <a:r>
              <a:rPr lang="es-ES"/>
              <a:t> dolor </a:t>
            </a:r>
            <a:r>
              <a:rPr lang="es-ES" err="1"/>
              <a:t>sit</a:t>
            </a:r>
            <a:r>
              <a:rPr lang="es-ES"/>
              <a:t> </a:t>
            </a:r>
            <a:r>
              <a:rPr lang="es-ES" err="1"/>
              <a:t>amet</a:t>
            </a:r>
            <a:r>
              <a:rPr lang="es-ES"/>
              <a:t>, </a:t>
            </a:r>
            <a:r>
              <a:rPr lang="es-ES" err="1"/>
              <a:t>lacus</a:t>
            </a:r>
            <a:r>
              <a:rPr lang="es-ES"/>
              <a:t> </a:t>
            </a:r>
            <a:r>
              <a:rPr lang="es-ES" err="1"/>
              <a:t>nulla</a:t>
            </a:r>
            <a:r>
              <a:rPr lang="es-ES"/>
              <a:t> ac </a:t>
            </a:r>
            <a:r>
              <a:rPr lang="es-ES" err="1"/>
              <a:t>netus</a:t>
            </a:r>
            <a:r>
              <a:rPr lang="es-ES"/>
              <a:t> </a:t>
            </a:r>
            <a:r>
              <a:rPr lang="es-ES" err="1"/>
              <a:t>nibh</a:t>
            </a:r>
            <a:r>
              <a:rPr lang="es-ES"/>
              <a:t> </a:t>
            </a:r>
            <a:r>
              <a:rPr lang="es-ES" err="1"/>
              <a:t>aliquet</a:t>
            </a:r>
            <a:r>
              <a:rPr lang="es-ES"/>
              <a:t>, </a:t>
            </a:r>
            <a:r>
              <a:rPr lang="es-ES" err="1"/>
              <a:t>porttitor</a:t>
            </a:r>
            <a:r>
              <a:rPr lang="es-ES"/>
              <a:t> </a:t>
            </a:r>
            <a:r>
              <a:rPr lang="es-ES" err="1"/>
              <a:t>ligula</a:t>
            </a:r>
            <a:r>
              <a:rPr lang="es-ES"/>
              <a:t> justo libero </a:t>
            </a:r>
            <a:r>
              <a:rPr lang="es-ES" err="1"/>
              <a:t>vivamus</a:t>
            </a:r>
            <a:r>
              <a:rPr lang="es-ES"/>
              <a:t> </a:t>
            </a:r>
            <a:r>
              <a:rPr lang="es-ES" err="1"/>
              <a:t>porttitor</a:t>
            </a:r>
            <a:r>
              <a:rPr lang="es-ES"/>
              <a:t> dolor, </a:t>
            </a:r>
            <a:r>
              <a:rPr lang="es-ES" err="1"/>
              <a:t>conubia</a:t>
            </a:r>
            <a:r>
              <a:rPr lang="es-ES"/>
              <a:t> </a:t>
            </a:r>
            <a:r>
              <a:rPr lang="es-ES" err="1"/>
              <a:t>mollit</a:t>
            </a:r>
            <a:r>
              <a:rPr lang="es-ES"/>
              <a:t>. </a:t>
            </a:r>
            <a:r>
              <a:rPr lang="es-ES" err="1"/>
              <a:t>Sapien</a:t>
            </a:r>
            <a:r>
              <a:rPr lang="es-ES"/>
              <a:t> </a:t>
            </a:r>
            <a:r>
              <a:rPr lang="es-ES" err="1"/>
              <a:t>nam</a:t>
            </a:r>
            <a:r>
              <a:rPr lang="es-ES"/>
              <a:t> </a:t>
            </a:r>
            <a:r>
              <a:rPr lang="es-ES" err="1"/>
              <a:t>suspendisse</a:t>
            </a:r>
            <a:r>
              <a:rPr lang="es-ES"/>
              <a:t>, </a:t>
            </a:r>
            <a:r>
              <a:rPr lang="es-ES" err="1"/>
              <a:t>tincidunt</a:t>
            </a:r>
            <a:r>
              <a:rPr lang="es-ES"/>
              <a:t> </a:t>
            </a:r>
            <a:r>
              <a:rPr lang="es-ES" err="1"/>
              <a:t>eget</a:t>
            </a:r>
            <a:r>
              <a:rPr lang="es-ES"/>
              <a:t> ante </a:t>
            </a:r>
            <a:r>
              <a:rPr lang="es-ES" err="1"/>
              <a:t>tincidunt</a:t>
            </a:r>
            <a:r>
              <a:rPr lang="es-ES"/>
              <a:t>, eros in auctor </a:t>
            </a:r>
            <a:r>
              <a:rPr lang="es-ES" err="1"/>
              <a:t>fringilla</a:t>
            </a:r>
            <a:r>
              <a:rPr lang="es-ES"/>
              <a:t> </a:t>
            </a:r>
            <a:r>
              <a:rPr lang="es-ES" err="1"/>
              <a:t>praesent</a:t>
            </a:r>
            <a:r>
              <a:rPr lang="es-ES"/>
              <a:t> at </a:t>
            </a:r>
            <a:r>
              <a:rPr lang="es-ES" err="1"/>
              <a:t>diam</a:t>
            </a:r>
            <a:r>
              <a:rPr lang="es-ES"/>
              <a:t>. </a:t>
            </a:r>
            <a:r>
              <a:rPr lang="es-ES" err="1"/>
              <a:t>Lorem</a:t>
            </a:r>
            <a:r>
              <a:rPr lang="es-ES"/>
              <a:t> </a:t>
            </a:r>
            <a:r>
              <a:rPr lang="es-ES" err="1"/>
              <a:t>ipsum</a:t>
            </a:r>
            <a:r>
              <a:rPr lang="es-ES"/>
              <a:t> dolor </a:t>
            </a:r>
            <a:r>
              <a:rPr lang="es-ES" err="1"/>
              <a:t>sit</a:t>
            </a:r>
            <a:r>
              <a:rPr lang="es-ES"/>
              <a:t> </a:t>
            </a:r>
            <a:r>
              <a:rPr lang="es-ES" err="1"/>
              <a:t>amet</a:t>
            </a:r>
            <a:r>
              <a:rPr lang="es-ES"/>
              <a:t>, </a:t>
            </a:r>
            <a:r>
              <a:rPr lang="es-ES" err="1"/>
              <a:t>lacus</a:t>
            </a:r>
            <a:r>
              <a:rPr lang="es-ES"/>
              <a:t> </a:t>
            </a:r>
            <a:r>
              <a:rPr lang="es-ES" err="1"/>
              <a:t>nulla</a:t>
            </a:r>
            <a:r>
              <a:rPr lang="es-ES"/>
              <a:t> ac </a:t>
            </a:r>
            <a:r>
              <a:rPr lang="es-ES" err="1"/>
              <a:t>netus</a:t>
            </a:r>
            <a:r>
              <a:rPr lang="es-ES"/>
              <a:t> </a:t>
            </a:r>
            <a:r>
              <a:rPr lang="es-ES" err="1"/>
              <a:t>nibh</a:t>
            </a:r>
            <a:r>
              <a:rPr lang="es-ES"/>
              <a:t> </a:t>
            </a:r>
            <a:r>
              <a:rPr lang="es-ES" err="1"/>
              <a:t>aliquet</a:t>
            </a:r>
            <a:r>
              <a:rPr lang="es-ES"/>
              <a:t>.</a:t>
            </a:r>
          </a:p>
        </p:txBody>
      </p:sp>
      <p:pic>
        <p:nvPicPr>
          <p:cNvPr id="2" name="Imagen 1">
            <a:hlinkClick r:id="rId2"/>
            <a:extLst>
              <a:ext uri="{FF2B5EF4-FFF2-40B4-BE49-F238E27FC236}">
                <a16:creationId xmlns:a16="http://schemas.microsoft.com/office/drawing/2014/main" id="{E6327C9D-18E7-7F15-DA01-C4DBDD2C1276}"/>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9928498" y="6100939"/>
            <a:ext cx="1874520" cy="411480"/>
          </a:xfrm>
          <a:prstGeom prst="rect">
            <a:avLst/>
          </a:prstGeom>
          <a:noFill/>
          <a:ln>
            <a:noFill/>
          </a:ln>
        </p:spPr>
      </p:pic>
    </p:spTree>
    <p:extLst>
      <p:ext uri="{BB962C8B-B14F-4D97-AF65-F5344CB8AC3E}">
        <p14:creationId xmlns:p14="http://schemas.microsoft.com/office/powerpoint/2010/main" val="27622457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Rectangle 4">
            <a:extLst>
              <a:ext uri="{FF2B5EF4-FFF2-40B4-BE49-F238E27FC236}">
                <a16:creationId xmlns:a16="http://schemas.microsoft.com/office/drawing/2014/main" id="{0F46A576-562F-4BCF-8206-CF93341F51F5}"/>
              </a:ext>
            </a:extLst>
          </p:cNvPr>
          <p:cNvSpPr/>
          <p:nvPr userDrawn="1"/>
        </p:nvSpPr>
        <p:spPr>
          <a:xfrm>
            <a:off x="9958252" y="0"/>
            <a:ext cx="2233748" cy="27740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Calibri" panose="020F0502020204030204" pitchFamily="34" charset="0"/>
              <a:cs typeface="Calibri" panose="020F0502020204030204" pitchFamily="34" charset="0"/>
            </a:endParaRPr>
          </a:p>
        </p:txBody>
      </p:sp>
      <p:sp>
        <p:nvSpPr>
          <p:cNvPr id="12" name="Rectangle 4">
            <a:extLst>
              <a:ext uri="{FF2B5EF4-FFF2-40B4-BE49-F238E27FC236}">
                <a16:creationId xmlns:a16="http://schemas.microsoft.com/office/drawing/2014/main" id="{B888C803-B95C-4F00-8E8C-312E162EB5AA}"/>
              </a:ext>
            </a:extLst>
          </p:cNvPr>
          <p:cNvSpPr/>
          <p:nvPr userDrawn="1"/>
        </p:nvSpPr>
        <p:spPr>
          <a:xfrm rot="5400000">
            <a:off x="8624298" y="3290298"/>
            <a:ext cx="6858000" cy="27740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Calibri" panose="020F0502020204030204" pitchFamily="34" charset="0"/>
              <a:cs typeface="Calibri" panose="020F0502020204030204" pitchFamily="34" charset="0"/>
            </a:endParaRPr>
          </a:p>
        </p:txBody>
      </p:sp>
      <p:sp>
        <p:nvSpPr>
          <p:cNvPr id="8" name="Marcador de posición de imagen 15">
            <a:extLst>
              <a:ext uri="{FF2B5EF4-FFF2-40B4-BE49-F238E27FC236}">
                <a16:creationId xmlns:a16="http://schemas.microsoft.com/office/drawing/2014/main" id="{82023191-4779-4923-8DC3-0BAAA67ADEBC}"/>
              </a:ext>
            </a:extLst>
          </p:cNvPr>
          <p:cNvSpPr>
            <a:spLocks noGrp="1"/>
          </p:cNvSpPr>
          <p:nvPr>
            <p:ph type="pic" sz="quarter" idx="13"/>
          </p:nvPr>
        </p:nvSpPr>
        <p:spPr>
          <a:xfrm>
            <a:off x="6565900" y="277405"/>
            <a:ext cx="5348696" cy="6580596"/>
          </a:xfrm>
        </p:spPr>
        <p:txBody>
          <a:bodyPr/>
          <a:lstStyle>
            <a:lvl1pPr>
              <a:defRPr>
                <a:latin typeface="Calibri" panose="020F0502020204030204" pitchFamily="34" charset="0"/>
                <a:cs typeface="Calibri" panose="020F0502020204030204" pitchFamily="34" charset="0"/>
              </a:defRPr>
            </a:lvl1pPr>
          </a:lstStyle>
          <a:p>
            <a:endParaRPr lang="es-ES"/>
          </a:p>
        </p:txBody>
      </p:sp>
      <p:sp>
        <p:nvSpPr>
          <p:cNvPr id="7" name="Slide Number Placeholder 6"/>
          <p:cNvSpPr>
            <a:spLocks noGrp="1"/>
          </p:cNvSpPr>
          <p:nvPr>
            <p:ph type="sldNum" sz="quarter" idx="12"/>
          </p:nvPr>
        </p:nvSpPr>
        <p:spPr>
          <a:xfrm>
            <a:off x="146780" y="175690"/>
            <a:ext cx="422854" cy="365125"/>
          </a:xfrm>
        </p:spPr>
        <p:txBody>
          <a:bodyPr/>
          <a:lstStyle>
            <a:lvl1pPr algn="l">
              <a:defRPr>
                <a:latin typeface="Calibri" panose="020F0502020204030204" pitchFamily="34" charset="0"/>
                <a:cs typeface="Calibri" panose="020F0502020204030204" pitchFamily="34" charset="0"/>
              </a:defRPr>
            </a:lvl1pPr>
          </a:lstStyle>
          <a:p>
            <a:fld id="{90C7AF80-A834-48E8-B5C2-D720A4B265E2}" type="slidenum">
              <a:rPr lang="id-ID" smtClean="0"/>
              <a:pPr/>
              <a:t>‹Nº›</a:t>
            </a:fld>
            <a:endParaRPr lang="id-ID"/>
          </a:p>
        </p:txBody>
      </p:sp>
      <p:cxnSp>
        <p:nvCxnSpPr>
          <p:cNvPr id="10" name="Straight Connector 9">
            <a:extLst>
              <a:ext uri="{FF2B5EF4-FFF2-40B4-BE49-F238E27FC236}">
                <a16:creationId xmlns:a16="http://schemas.microsoft.com/office/drawing/2014/main" id="{01C6B0F7-FA81-4CE7-9E7D-887A25123204}"/>
              </a:ext>
            </a:extLst>
          </p:cNvPr>
          <p:cNvCxnSpPr/>
          <p:nvPr userDrawn="1"/>
        </p:nvCxnSpPr>
        <p:spPr>
          <a:xfrm flipH="1" flipV="1">
            <a:off x="1935256" y="4698486"/>
            <a:ext cx="502949" cy="1826"/>
          </a:xfrm>
          <a:prstGeom prst="line">
            <a:avLst/>
          </a:prstGeom>
          <a:ln w="57150">
            <a:solidFill>
              <a:srgbClr val="04305E"/>
            </a:solidFill>
          </a:ln>
        </p:spPr>
        <p:style>
          <a:lnRef idx="1">
            <a:schemeClr val="accent1"/>
          </a:lnRef>
          <a:fillRef idx="0">
            <a:schemeClr val="accent1"/>
          </a:fillRef>
          <a:effectRef idx="0">
            <a:schemeClr val="accent1"/>
          </a:effectRef>
          <a:fontRef idx="minor">
            <a:schemeClr val="tx1"/>
          </a:fontRef>
        </p:style>
      </p:cxnSp>
      <p:sp>
        <p:nvSpPr>
          <p:cNvPr id="13" name="Título 16">
            <a:extLst>
              <a:ext uri="{FF2B5EF4-FFF2-40B4-BE49-F238E27FC236}">
                <a16:creationId xmlns:a16="http://schemas.microsoft.com/office/drawing/2014/main" id="{8A652A79-0022-42D6-A911-BF21438D9AC6}"/>
              </a:ext>
            </a:extLst>
          </p:cNvPr>
          <p:cNvSpPr>
            <a:spLocks noGrp="1"/>
          </p:cNvSpPr>
          <p:nvPr>
            <p:ph type="title" hasCustomPrompt="1"/>
          </p:nvPr>
        </p:nvSpPr>
        <p:spPr>
          <a:xfrm>
            <a:off x="1310481" y="1597689"/>
            <a:ext cx="5100550" cy="724320"/>
          </a:xfrm>
        </p:spPr>
        <p:txBody>
          <a:bodyPr>
            <a:normAutofit/>
          </a:bodyPr>
          <a:lstStyle>
            <a:lvl1pPr>
              <a:defRPr sz="4000">
                <a:latin typeface="Calibri" panose="020F0502020204030204" pitchFamily="34" charset="0"/>
                <a:cs typeface="Calibri" panose="020F0502020204030204" pitchFamily="34" charset="0"/>
              </a:defRPr>
            </a:lvl1pPr>
          </a:lstStyle>
          <a:p>
            <a:r>
              <a:rPr lang="es-ES"/>
              <a:t>DOLOR SIT</a:t>
            </a:r>
          </a:p>
        </p:txBody>
      </p:sp>
      <p:sp>
        <p:nvSpPr>
          <p:cNvPr id="14" name="Marcador de texto 17">
            <a:extLst>
              <a:ext uri="{FF2B5EF4-FFF2-40B4-BE49-F238E27FC236}">
                <a16:creationId xmlns:a16="http://schemas.microsoft.com/office/drawing/2014/main" id="{26EB1A5A-66A1-4C4C-9BDA-06A0673B297F}"/>
              </a:ext>
            </a:extLst>
          </p:cNvPr>
          <p:cNvSpPr>
            <a:spLocks noGrp="1"/>
          </p:cNvSpPr>
          <p:nvPr>
            <p:ph type="body" sz="quarter" idx="14" hasCustomPrompt="1"/>
          </p:nvPr>
        </p:nvSpPr>
        <p:spPr>
          <a:xfrm>
            <a:off x="1853202" y="2549102"/>
            <a:ext cx="3787002" cy="1985064"/>
          </a:xfrm>
        </p:spPr>
        <p:txBody>
          <a:bodyPr>
            <a:normAutofit/>
          </a:bodyPr>
          <a:lstStyle>
            <a:lvl1pPr marL="0" indent="0" algn="just" defTabSz="914400" rtl="0" eaLnBrk="1" latinLnBrk="0" hangingPunct="1">
              <a:lnSpc>
                <a:spcPct val="150000"/>
              </a:lnSpc>
              <a:buNone/>
              <a:defRPr lang="es-ES" sz="1200" i="0" kern="1200" dirty="0">
                <a:solidFill>
                  <a:schemeClr val="bg1">
                    <a:lumMod val="50000"/>
                  </a:schemeClr>
                </a:solidFill>
                <a:effectLst/>
                <a:latin typeface="Calibri" panose="020F0502020204030204" pitchFamily="34" charset="0"/>
                <a:ea typeface="Lato" panose="020F0502020204030203" pitchFamily="34" charset="0"/>
                <a:cs typeface="Calibri" panose="020F0502020204030204" pitchFamily="34" charset="0"/>
              </a:defRPr>
            </a:lvl1pPr>
          </a:lstStyle>
          <a:p>
            <a:pPr lvl="0"/>
            <a:r>
              <a:rPr lang="es-ES" err="1"/>
              <a:t>Lorem</a:t>
            </a:r>
            <a:r>
              <a:rPr lang="es-ES"/>
              <a:t> </a:t>
            </a:r>
            <a:r>
              <a:rPr lang="es-ES" err="1"/>
              <a:t>ipsum</a:t>
            </a:r>
            <a:r>
              <a:rPr lang="es-ES"/>
              <a:t> dolor </a:t>
            </a:r>
            <a:r>
              <a:rPr lang="es-ES" err="1"/>
              <a:t>sit</a:t>
            </a:r>
            <a:r>
              <a:rPr lang="es-ES"/>
              <a:t> </a:t>
            </a:r>
            <a:r>
              <a:rPr lang="es-ES" err="1"/>
              <a:t>amet</a:t>
            </a:r>
            <a:r>
              <a:rPr lang="es-ES"/>
              <a:t>, </a:t>
            </a:r>
            <a:r>
              <a:rPr lang="es-ES" err="1"/>
              <a:t>lacus</a:t>
            </a:r>
            <a:r>
              <a:rPr lang="es-ES"/>
              <a:t> </a:t>
            </a:r>
            <a:r>
              <a:rPr lang="es-ES" err="1"/>
              <a:t>nulla</a:t>
            </a:r>
            <a:r>
              <a:rPr lang="es-ES"/>
              <a:t> ac </a:t>
            </a:r>
            <a:r>
              <a:rPr lang="es-ES" err="1"/>
              <a:t>netus</a:t>
            </a:r>
            <a:r>
              <a:rPr lang="es-ES"/>
              <a:t> </a:t>
            </a:r>
            <a:r>
              <a:rPr lang="es-ES" err="1"/>
              <a:t>nibh</a:t>
            </a:r>
            <a:r>
              <a:rPr lang="es-ES"/>
              <a:t> </a:t>
            </a:r>
            <a:r>
              <a:rPr lang="es-ES" err="1"/>
              <a:t>aliquet</a:t>
            </a:r>
            <a:r>
              <a:rPr lang="es-ES"/>
              <a:t>, </a:t>
            </a:r>
            <a:r>
              <a:rPr lang="es-ES" err="1"/>
              <a:t>porttitor</a:t>
            </a:r>
            <a:r>
              <a:rPr lang="es-ES"/>
              <a:t> </a:t>
            </a:r>
            <a:r>
              <a:rPr lang="es-ES" err="1"/>
              <a:t>ligula</a:t>
            </a:r>
            <a:r>
              <a:rPr lang="es-ES"/>
              <a:t> justo libero </a:t>
            </a:r>
            <a:r>
              <a:rPr lang="es-ES" err="1"/>
              <a:t>vivamus</a:t>
            </a:r>
            <a:r>
              <a:rPr lang="es-ES"/>
              <a:t> </a:t>
            </a:r>
            <a:r>
              <a:rPr lang="es-ES" err="1"/>
              <a:t>porttitor</a:t>
            </a:r>
            <a:r>
              <a:rPr lang="es-ES"/>
              <a:t> dolor, </a:t>
            </a:r>
            <a:r>
              <a:rPr lang="es-ES" err="1"/>
              <a:t>conubia</a:t>
            </a:r>
            <a:r>
              <a:rPr lang="es-ES"/>
              <a:t> </a:t>
            </a:r>
            <a:r>
              <a:rPr lang="es-ES" err="1"/>
              <a:t>mollit</a:t>
            </a:r>
            <a:r>
              <a:rPr lang="es-ES"/>
              <a:t>. </a:t>
            </a:r>
            <a:r>
              <a:rPr lang="es-ES" err="1"/>
              <a:t>Sapien</a:t>
            </a:r>
            <a:r>
              <a:rPr lang="es-ES"/>
              <a:t> </a:t>
            </a:r>
            <a:r>
              <a:rPr lang="es-ES" err="1"/>
              <a:t>nam</a:t>
            </a:r>
            <a:r>
              <a:rPr lang="es-ES"/>
              <a:t> </a:t>
            </a:r>
            <a:r>
              <a:rPr lang="es-ES" err="1"/>
              <a:t>suspendisse</a:t>
            </a:r>
            <a:r>
              <a:rPr lang="es-ES"/>
              <a:t>, </a:t>
            </a:r>
            <a:r>
              <a:rPr lang="es-ES" err="1"/>
              <a:t>tincidunt</a:t>
            </a:r>
            <a:r>
              <a:rPr lang="es-ES"/>
              <a:t> </a:t>
            </a:r>
            <a:r>
              <a:rPr lang="es-ES" err="1"/>
              <a:t>eget</a:t>
            </a:r>
            <a:r>
              <a:rPr lang="es-ES"/>
              <a:t> ante </a:t>
            </a:r>
            <a:r>
              <a:rPr lang="es-ES" err="1"/>
              <a:t>tincidunt</a:t>
            </a:r>
            <a:r>
              <a:rPr lang="es-ES"/>
              <a:t>, eros in auctor </a:t>
            </a:r>
            <a:r>
              <a:rPr lang="es-ES" err="1"/>
              <a:t>fringilla</a:t>
            </a:r>
            <a:r>
              <a:rPr lang="es-ES"/>
              <a:t> </a:t>
            </a:r>
            <a:r>
              <a:rPr lang="es-ES" err="1"/>
              <a:t>praesent</a:t>
            </a:r>
            <a:r>
              <a:rPr lang="es-ES"/>
              <a:t> at </a:t>
            </a:r>
            <a:r>
              <a:rPr lang="es-ES" err="1"/>
              <a:t>diam</a:t>
            </a:r>
            <a:r>
              <a:rPr lang="es-ES"/>
              <a:t>. </a:t>
            </a:r>
            <a:r>
              <a:rPr lang="es-ES" err="1"/>
              <a:t>Lorem</a:t>
            </a:r>
            <a:r>
              <a:rPr lang="es-ES"/>
              <a:t> </a:t>
            </a:r>
            <a:r>
              <a:rPr lang="es-ES" err="1"/>
              <a:t>ipsum</a:t>
            </a:r>
            <a:r>
              <a:rPr lang="es-ES"/>
              <a:t> dolor </a:t>
            </a:r>
            <a:r>
              <a:rPr lang="es-ES" err="1"/>
              <a:t>sit</a:t>
            </a:r>
            <a:r>
              <a:rPr lang="es-ES"/>
              <a:t> </a:t>
            </a:r>
            <a:r>
              <a:rPr lang="es-ES" err="1"/>
              <a:t>amet</a:t>
            </a:r>
            <a:r>
              <a:rPr lang="es-ES"/>
              <a:t>, </a:t>
            </a:r>
            <a:r>
              <a:rPr lang="es-ES" err="1"/>
              <a:t>lacus</a:t>
            </a:r>
            <a:r>
              <a:rPr lang="es-ES"/>
              <a:t> </a:t>
            </a:r>
            <a:r>
              <a:rPr lang="es-ES" err="1"/>
              <a:t>nulla</a:t>
            </a:r>
            <a:r>
              <a:rPr lang="es-ES"/>
              <a:t> ac </a:t>
            </a:r>
            <a:r>
              <a:rPr lang="es-ES" err="1"/>
              <a:t>netus</a:t>
            </a:r>
            <a:r>
              <a:rPr lang="es-ES"/>
              <a:t> </a:t>
            </a:r>
            <a:r>
              <a:rPr lang="es-ES" err="1"/>
              <a:t>nibh</a:t>
            </a:r>
            <a:r>
              <a:rPr lang="es-ES"/>
              <a:t> </a:t>
            </a:r>
            <a:r>
              <a:rPr lang="es-ES" err="1"/>
              <a:t>aliquet</a:t>
            </a:r>
            <a:r>
              <a:rPr lang="es-ES"/>
              <a:t>.</a:t>
            </a:r>
          </a:p>
        </p:txBody>
      </p:sp>
      <p:sp>
        <p:nvSpPr>
          <p:cNvPr id="15" name="Marcador de texto 17">
            <a:extLst>
              <a:ext uri="{FF2B5EF4-FFF2-40B4-BE49-F238E27FC236}">
                <a16:creationId xmlns:a16="http://schemas.microsoft.com/office/drawing/2014/main" id="{66388059-6E53-4FD7-81F5-EEC357B48057}"/>
              </a:ext>
            </a:extLst>
          </p:cNvPr>
          <p:cNvSpPr>
            <a:spLocks noGrp="1"/>
          </p:cNvSpPr>
          <p:nvPr>
            <p:ph type="body" sz="quarter" idx="15" hasCustomPrompt="1"/>
          </p:nvPr>
        </p:nvSpPr>
        <p:spPr>
          <a:xfrm>
            <a:off x="1312670" y="845804"/>
            <a:ext cx="4514286" cy="892560"/>
          </a:xfrm>
        </p:spPr>
        <p:txBody>
          <a:bodyPr>
            <a:normAutofit/>
          </a:bodyPr>
          <a:lstStyle>
            <a:lvl1pPr marL="0" indent="0" algn="just" defTabSz="914400" rtl="0" eaLnBrk="1" latinLnBrk="0" hangingPunct="1">
              <a:lnSpc>
                <a:spcPct val="150000"/>
              </a:lnSpc>
              <a:buNone/>
              <a:defRPr lang="es-ES" sz="4000" kern="1200" dirty="0" smtClean="0">
                <a:solidFill>
                  <a:srgbClr val="04305E"/>
                </a:solidFill>
                <a:latin typeface="Calibri" panose="020F0502020204030204" pitchFamily="34" charset="0"/>
                <a:ea typeface="Lato Medium" panose="020F0502020204030203" pitchFamily="34" charset="0"/>
                <a:cs typeface="Calibri" panose="020F0502020204030204" pitchFamily="34" charset="0"/>
              </a:defRPr>
            </a:lvl1pPr>
          </a:lstStyle>
          <a:p>
            <a:pPr lvl="0"/>
            <a:r>
              <a:rPr lang="es-ES"/>
              <a:t>LOREM IPSUM</a:t>
            </a:r>
          </a:p>
        </p:txBody>
      </p:sp>
      <p:pic>
        <p:nvPicPr>
          <p:cNvPr id="2" name="Imagen 1">
            <a:hlinkClick r:id="rId2"/>
            <a:extLst>
              <a:ext uri="{FF2B5EF4-FFF2-40B4-BE49-F238E27FC236}">
                <a16:creationId xmlns:a16="http://schemas.microsoft.com/office/drawing/2014/main" id="{F67E9D75-108D-03AE-A0D6-EC483BE45D0F}"/>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49876" y="6098935"/>
            <a:ext cx="1874520" cy="411480"/>
          </a:xfrm>
          <a:prstGeom prst="rect">
            <a:avLst/>
          </a:prstGeom>
          <a:noFill/>
          <a:ln>
            <a:noFill/>
          </a:ln>
        </p:spPr>
      </p:pic>
    </p:spTree>
    <p:extLst>
      <p:ext uri="{BB962C8B-B14F-4D97-AF65-F5344CB8AC3E}">
        <p14:creationId xmlns:p14="http://schemas.microsoft.com/office/powerpoint/2010/main" val="26058493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6" name="Rectangle 4">
            <a:extLst>
              <a:ext uri="{FF2B5EF4-FFF2-40B4-BE49-F238E27FC236}">
                <a16:creationId xmlns:a16="http://schemas.microsoft.com/office/drawing/2014/main" id="{0E905362-26BB-4AAB-9279-F5164499B794}"/>
              </a:ext>
            </a:extLst>
          </p:cNvPr>
          <p:cNvSpPr/>
          <p:nvPr userDrawn="1"/>
        </p:nvSpPr>
        <p:spPr>
          <a:xfrm rot="10800000">
            <a:off x="277403" y="-514"/>
            <a:ext cx="5631635" cy="27740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Calibri" panose="020F0502020204030204" pitchFamily="34" charset="0"/>
              <a:cs typeface="Calibri" panose="020F0502020204030204" pitchFamily="34" charset="0"/>
            </a:endParaRPr>
          </a:p>
        </p:txBody>
      </p:sp>
      <p:sp>
        <p:nvSpPr>
          <p:cNvPr id="21" name="Rectangle 4">
            <a:extLst>
              <a:ext uri="{FF2B5EF4-FFF2-40B4-BE49-F238E27FC236}">
                <a16:creationId xmlns:a16="http://schemas.microsoft.com/office/drawing/2014/main" id="{563DE90E-0348-4155-9E09-7D7E1112D1D9}"/>
              </a:ext>
            </a:extLst>
          </p:cNvPr>
          <p:cNvSpPr/>
          <p:nvPr userDrawn="1"/>
        </p:nvSpPr>
        <p:spPr>
          <a:xfrm rot="5400000">
            <a:off x="-1415371" y="1415371"/>
            <a:ext cx="3108146" cy="27740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Calibri" panose="020F0502020204030204" pitchFamily="34" charset="0"/>
              <a:cs typeface="Calibri" panose="020F0502020204030204" pitchFamily="34" charset="0"/>
            </a:endParaRPr>
          </a:p>
        </p:txBody>
      </p:sp>
      <p:sp>
        <p:nvSpPr>
          <p:cNvPr id="19" name="Marcador de texto 17">
            <a:extLst>
              <a:ext uri="{FF2B5EF4-FFF2-40B4-BE49-F238E27FC236}">
                <a16:creationId xmlns:a16="http://schemas.microsoft.com/office/drawing/2014/main" id="{13CBF88A-7CD8-4DC2-BA6D-D9F8B9BAFF7C}"/>
              </a:ext>
            </a:extLst>
          </p:cNvPr>
          <p:cNvSpPr>
            <a:spLocks noGrp="1"/>
          </p:cNvSpPr>
          <p:nvPr>
            <p:ph type="body" sz="quarter" idx="14" hasCustomPrompt="1"/>
          </p:nvPr>
        </p:nvSpPr>
        <p:spPr>
          <a:xfrm>
            <a:off x="1933238" y="3905250"/>
            <a:ext cx="4569117" cy="1657698"/>
          </a:xfrm>
        </p:spPr>
        <p:txBody>
          <a:bodyPr>
            <a:normAutofit/>
          </a:bodyPr>
          <a:lstStyle>
            <a:lvl1pPr marL="0" indent="0" algn="r" defTabSz="914400" rtl="0" eaLnBrk="1" latinLnBrk="0" hangingPunct="1">
              <a:lnSpc>
                <a:spcPct val="150000"/>
              </a:lnSpc>
              <a:buNone/>
              <a:defRPr lang="es-ES" sz="1200" i="0" kern="1200" dirty="0">
                <a:solidFill>
                  <a:schemeClr val="bg1">
                    <a:lumMod val="50000"/>
                  </a:schemeClr>
                </a:solidFill>
                <a:effectLst/>
                <a:latin typeface="Calibri" panose="020F0502020204030204" pitchFamily="34" charset="0"/>
                <a:ea typeface="Lato" panose="020F0502020204030203" pitchFamily="34" charset="0"/>
                <a:cs typeface="Calibri" panose="020F0502020204030204" pitchFamily="34" charset="0"/>
              </a:defRPr>
            </a:lvl1pPr>
          </a:lstStyle>
          <a:p>
            <a:pPr lvl="0"/>
            <a:r>
              <a:rPr lang="es-ES" err="1"/>
              <a:t>Lorem</a:t>
            </a:r>
            <a:r>
              <a:rPr lang="es-ES"/>
              <a:t> </a:t>
            </a:r>
            <a:r>
              <a:rPr lang="es-ES" err="1"/>
              <a:t>ipsum</a:t>
            </a:r>
            <a:r>
              <a:rPr lang="es-ES"/>
              <a:t> dolor </a:t>
            </a:r>
            <a:r>
              <a:rPr lang="es-ES" err="1"/>
              <a:t>sit</a:t>
            </a:r>
            <a:r>
              <a:rPr lang="es-ES"/>
              <a:t> </a:t>
            </a:r>
            <a:r>
              <a:rPr lang="es-ES" err="1"/>
              <a:t>amet</a:t>
            </a:r>
            <a:r>
              <a:rPr lang="es-ES"/>
              <a:t>, </a:t>
            </a:r>
            <a:r>
              <a:rPr lang="es-ES" err="1"/>
              <a:t>lacus</a:t>
            </a:r>
            <a:r>
              <a:rPr lang="es-ES"/>
              <a:t> </a:t>
            </a:r>
            <a:r>
              <a:rPr lang="es-ES" err="1"/>
              <a:t>nulla</a:t>
            </a:r>
            <a:r>
              <a:rPr lang="es-ES"/>
              <a:t> ac </a:t>
            </a:r>
            <a:r>
              <a:rPr lang="es-ES" err="1"/>
              <a:t>netus</a:t>
            </a:r>
            <a:r>
              <a:rPr lang="es-ES"/>
              <a:t> </a:t>
            </a:r>
            <a:r>
              <a:rPr lang="es-ES" err="1"/>
              <a:t>nibh</a:t>
            </a:r>
            <a:r>
              <a:rPr lang="es-ES"/>
              <a:t> </a:t>
            </a:r>
            <a:r>
              <a:rPr lang="es-ES" err="1"/>
              <a:t>aliquet</a:t>
            </a:r>
            <a:r>
              <a:rPr lang="es-ES"/>
              <a:t>, </a:t>
            </a:r>
            <a:r>
              <a:rPr lang="es-ES" err="1"/>
              <a:t>porttitor</a:t>
            </a:r>
            <a:r>
              <a:rPr lang="es-ES"/>
              <a:t> </a:t>
            </a:r>
            <a:r>
              <a:rPr lang="es-ES" err="1"/>
              <a:t>ligula</a:t>
            </a:r>
            <a:r>
              <a:rPr lang="es-ES"/>
              <a:t> justo libero </a:t>
            </a:r>
            <a:r>
              <a:rPr lang="es-ES" err="1"/>
              <a:t>vivamus</a:t>
            </a:r>
            <a:r>
              <a:rPr lang="es-ES"/>
              <a:t> </a:t>
            </a:r>
            <a:r>
              <a:rPr lang="es-ES" err="1"/>
              <a:t>porttitor</a:t>
            </a:r>
            <a:r>
              <a:rPr lang="es-ES"/>
              <a:t> dolor, </a:t>
            </a:r>
            <a:r>
              <a:rPr lang="es-ES" err="1"/>
              <a:t>conubia</a:t>
            </a:r>
            <a:r>
              <a:rPr lang="es-ES"/>
              <a:t> </a:t>
            </a:r>
            <a:r>
              <a:rPr lang="es-ES" err="1"/>
              <a:t>mollit</a:t>
            </a:r>
            <a:r>
              <a:rPr lang="es-ES"/>
              <a:t>. </a:t>
            </a:r>
            <a:r>
              <a:rPr lang="es-ES" err="1"/>
              <a:t>Sapien</a:t>
            </a:r>
            <a:r>
              <a:rPr lang="es-ES"/>
              <a:t> </a:t>
            </a:r>
            <a:r>
              <a:rPr lang="es-ES" err="1"/>
              <a:t>nam</a:t>
            </a:r>
            <a:r>
              <a:rPr lang="es-ES"/>
              <a:t> </a:t>
            </a:r>
            <a:r>
              <a:rPr lang="es-ES" err="1"/>
              <a:t>suspendisse</a:t>
            </a:r>
            <a:r>
              <a:rPr lang="es-ES"/>
              <a:t>, </a:t>
            </a:r>
            <a:r>
              <a:rPr lang="es-ES" err="1"/>
              <a:t>tincidunt</a:t>
            </a:r>
            <a:r>
              <a:rPr lang="es-ES"/>
              <a:t> </a:t>
            </a:r>
            <a:r>
              <a:rPr lang="es-ES" err="1"/>
              <a:t>eget</a:t>
            </a:r>
            <a:r>
              <a:rPr lang="es-ES"/>
              <a:t> ante </a:t>
            </a:r>
            <a:r>
              <a:rPr lang="es-ES" err="1"/>
              <a:t>tincidunt</a:t>
            </a:r>
            <a:r>
              <a:rPr lang="es-ES"/>
              <a:t>, eros in auctor </a:t>
            </a:r>
            <a:r>
              <a:rPr lang="es-ES" err="1"/>
              <a:t>fringilla</a:t>
            </a:r>
            <a:r>
              <a:rPr lang="es-ES"/>
              <a:t> </a:t>
            </a:r>
            <a:r>
              <a:rPr lang="es-ES" err="1"/>
              <a:t>praesent</a:t>
            </a:r>
            <a:r>
              <a:rPr lang="es-ES"/>
              <a:t> at </a:t>
            </a:r>
            <a:r>
              <a:rPr lang="es-ES" err="1"/>
              <a:t>diam</a:t>
            </a:r>
            <a:r>
              <a:rPr lang="es-ES"/>
              <a:t>. </a:t>
            </a:r>
            <a:r>
              <a:rPr lang="es-ES" err="1"/>
              <a:t>Lorem</a:t>
            </a:r>
            <a:r>
              <a:rPr lang="es-ES"/>
              <a:t> </a:t>
            </a:r>
            <a:r>
              <a:rPr lang="es-ES" err="1"/>
              <a:t>ipsum</a:t>
            </a:r>
            <a:r>
              <a:rPr lang="es-ES"/>
              <a:t> dolor </a:t>
            </a:r>
            <a:r>
              <a:rPr lang="es-ES" err="1"/>
              <a:t>sit</a:t>
            </a:r>
            <a:r>
              <a:rPr lang="es-ES"/>
              <a:t> </a:t>
            </a:r>
            <a:r>
              <a:rPr lang="es-ES" err="1"/>
              <a:t>amet</a:t>
            </a:r>
            <a:r>
              <a:rPr lang="es-ES"/>
              <a:t>, </a:t>
            </a:r>
            <a:r>
              <a:rPr lang="es-ES" err="1"/>
              <a:t>lacus</a:t>
            </a:r>
            <a:r>
              <a:rPr lang="es-ES"/>
              <a:t> </a:t>
            </a:r>
            <a:r>
              <a:rPr lang="es-ES" err="1"/>
              <a:t>nulla</a:t>
            </a:r>
            <a:r>
              <a:rPr lang="es-ES"/>
              <a:t> ac </a:t>
            </a:r>
            <a:r>
              <a:rPr lang="es-ES" err="1"/>
              <a:t>netus</a:t>
            </a:r>
            <a:r>
              <a:rPr lang="es-ES"/>
              <a:t> </a:t>
            </a:r>
            <a:r>
              <a:rPr lang="es-ES" err="1"/>
              <a:t>nibh</a:t>
            </a:r>
            <a:r>
              <a:rPr lang="es-ES"/>
              <a:t> </a:t>
            </a:r>
            <a:r>
              <a:rPr lang="es-ES" err="1"/>
              <a:t>aliquet</a:t>
            </a:r>
            <a:r>
              <a:rPr lang="es-ES"/>
              <a:t>.</a:t>
            </a:r>
          </a:p>
        </p:txBody>
      </p:sp>
      <p:sp>
        <p:nvSpPr>
          <p:cNvPr id="17" name="Marcador de posición de imagen 15">
            <a:extLst>
              <a:ext uri="{FF2B5EF4-FFF2-40B4-BE49-F238E27FC236}">
                <a16:creationId xmlns:a16="http://schemas.microsoft.com/office/drawing/2014/main" id="{1912CE27-919D-4F56-B033-EAA2F194CAF5}"/>
              </a:ext>
            </a:extLst>
          </p:cNvPr>
          <p:cNvSpPr>
            <a:spLocks noGrp="1"/>
          </p:cNvSpPr>
          <p:nvPr>
            <p:ph type="pic" sz="quarter" idx="13"/>
          </p:nvPr>
        </p:nvSpPr>
        <p:spPr>
          <a:xfrm>
            <a:off x="277404" y="276891"/>
            <a:ext cx="7295464" cy="2831255"/>
          </a:xfrm>
        </p:spPr>
        <p:txBody>
          <a:bodyPr/>
          <a:lstStyle>
            <a:lvl1pPr>
              <a:defRPr>
                <a:latin typeface="Calibri" panose="020F0502020204030204" pitchFamily="34" charset="0"/>
                <a:cs typeface="Calibri" panose="020F0502020204030204" pitchFamily="34" charset="0"/>
              </a:defRPr>
            </a:lvl1pPr>
          </a:lstStyle>
          <a:p>
            <a:endParaRPr lang="es-ES"/>
          </a:p>
        </p:txBody>
      </p:sp>
      <p:sp>
        <p:nvSpPr>
          <p:cNvPr id="9" name="Slide Number Placeholder 8"/>
          <p:cNvSpPr>
            <a:spLocks noGrp="1"/>
          </p:cNvSpPr>
          <p:nvPr>
            <p:ph type="sldNum" sz="quarter" idx="12"/>
          </p:nvPr>
        </p:nvSpPr>
        <p:spPr/>
        <p:txBody>
          <a:bodyPr/>
          <a:lstStyle>
            <a:lvl1pPr>
              <a:defRPr>
                <a:latin typeface="Calibri" panose="020F0502020204030204" pitchFamily="34" charset="0"/>
                <a:cs typeface="Calibri" panose="020F0502020204030204" pitchFamily="34" charset="0"/>
              </a:defRPr>
            </a:lvl1pPr>
          </a:lstStyle>
          <a:p>
            <a:fld id="{90C7AF80-A834-48E8-B5C2-D720A4B265E2}" type="slidenum">
              <a:rPr lang="id-ID" smtClean="0"/>
              <a:pPr/>
              <a:t>‹Nº›</a:t>
            </a:fld>
            <a:endParaRPr lang="id-ID"/>
          </a:p>
        </p:txBody>
      </p:sp>
      <p:cxnSp>
        <p:nvCxnSpPr>
          <p:cNvPr id="12" name="Straight Connector 7">
            <a:extLst>
              <a:ext uri="{FF2B5EF4-FFF2-40B4-BE49-F238E27FC236}">
                <a16:creationId xmlns:a16="http://schemas.microsoft.com/office/drawing/2014/main" id="{82325EA3-EFE1-498F-A0EB-425C63BB8244}"/>
              </a:ext>
            </a:extLst>
          </p:cNvPr>
          <p:cNvCxnSpPr/>
          <p:nvPr userDrawn="1"/>
        </p:nvCxnSpPr>
        <p:spPr>
          <a:xfrm flipH="1" flipV="1">
            <a:off x="5909039" y="5697024"/>
            <a:ext cx="502949" cy="1826"/>
          </a:xfrm>
          <a:prstGeom prst="line">
            <a:avLst/>
          </a:prstGeom>
          <a:ln w="57150">
            <a:solidFill>
              <a:srgbClr val="04305E"/>
            </a:solidFill>
          </a:ln>
        </p:spPr>
        <p:style>
          <a:lnRef idx="1">
            <a:schemeClr val="accent1"/>
          </a:lnRef>
          <a:fillRef idx="0">
            <a:schemeClr val="accent1"/>
          </a:fillRef>
          <a:effectRef idx="0">
            <a:schemeClr val="accent1"/>
          </a:effectRef>
          <a:fontRef idx="minor">
            <a:schemeClr val="tx1"/>
          </a:fontRef>
        </p:style>
      </p:cxnSp>
      <p:sp>
        <p:nvSpPr>
          <p:cNvPr id="18" name="Título 16">
            <a:extLst>
              <a:ext uri="{FF2B5EF4-FFF2-40B4-BE49-F238E27FC236}">
                <a16:creationId xmlns:a16="http://schemas.microsoft.com/office/drawing/2014/main" id="{3F867BB2-7511-487D-ACAD-B3CC6B5231FE}"/>
              </a:ext>
            </a:extLst>
          </p:cNvPr>
          <p:cNvSpPr>
            <a:spLocks noGrp="1"/>
          </p:cNvSpPr>
          <p:nvPr>
            <p:ph type="title" hasCustomPrompt="1"/>
          </p:nvPr>
        </p:nvSpPr>
        <p:spPr>
          <a:xfrm>
            <a:off x="7728495" y="4518656"/>
            <a:ext cx="3392378" cy="724320"/>
          </a:xfrm>
        </p:spPr>
        <p:txBody>
          <a:bodyPr>
            <a:normAutofit/>
          </a:bodyPr>
          <a:lstStyle>
            <a:lvl1pPr algn="r">
              <a:defRPr sz="4000">
                <a:latin typeface="Calibri" panose="020F0502020204030204" pitchFamily="34" charset="0"/>
                <a:cs typeface="Calibri" panose="020F0502020204030204" pitchFamily="34" charset="0"/>
              </a:defRPr>
            </a:lvl1pPr>
          </a:lstStyle>
          <a:p>
            <a:r>
              <a:rPr lang="es-ES"/>
              <a:t>AMET</a:t>
            </a:r>
          </a:p>
        </p:txBody>
      </p:sp>
      <p:sp>
        <p:nvSpPr>
          <p:cNvPr id="20" name="Marcador de texto 17">
            <a:extLst>
              <a:ext uri="{FF2B5EF4-FFF2-40B4-BE49-F238E27FC236}">
                <a16:creationId xmlns:a16="http://schemas.microsoft.com/office/drawing/2014/main" id="{45CF1F9F-D5B9-4A74-8E6F-5F988EB27DF2}"/>
              </a:ext>
            </a:extLst>
          </p:cNvPr>
          <p:cNvSpPr>
            <a:spLocks noGrp="1"/>
          </p:cNvSpPr>
          <p:nvPr>
            <p:ph type="body" sz="quarter" idx="15" hasCustomPrompt="1"/>
          </p:nvPr>
        </p:nvSpPr>
        <p:spPr>
          <a:xfrm>
            <a:off x="7728495" y="3756722"/>
            <a:ext cx="3392378" cy="892560"/>
          </a:xfrm>
        </p:spPr>
        <p:txBody>
          <a:bodyPr>
            <a:normAutofit/>
          </a:bodyPr>
          <a:lstStyle>
            <a:lvl1pPr marL="0" indent="0" algn="r" defTabSz="914400" rtl="0" eaLnBrk="1" latinLnBrk="0" hangingPunct="1">
              <a:lnSpc>
                <a:spcPct val="150000"/>
              </a:lnSpc>
              <a:buNone/>
              <a:defRPr lang="es-ES" sz="4000" kern="1200" dirty="0" smtClean="0">
                <a:solidFill>
                  <a:srgbClr val="04305E"/>
                </a:solidFill>
                <a:latin typeface="Calibri" panose="020F0502020204030204" pitchFamily="34" charset="0"/>
                <a:ea typeface="Lato Medium" panose="020F0502020204030203" pitchFamily="34" charset="0"/>
                <a:cs typeface="Calibri" panose="020F0502020204030204" pitchFamily="34" charset="0"/>
              </a:defRPr>
            </a:lvl1pPr>
          </a:lstStyle>
          <a:p>
            <a:pPr lvl="0"/>
            <a:r>
              <a:rPr lang="es-ES"/>
              <a:t>DOLOR SIT</a:t>
            </a:r>
          </a:p>
        </p:txBody>
      </p:sp>
      <p:pic>
        <p:nvPicPr>
          <p:cNvPr id="2" name="Imagen 1">
            <a:hlinkClick r:id="rId2"/>
            <a:extLst>
              <a:ext uri="{FF2B5EF4-FFF2-40B4-BE49-F238E27FC236}">
                <a16:creationId xmlns:a16="http://schemas.microsoft.com/office/drawing/2014/main" id="{DAFC9582-B1F8-D9A0-20B0-29F2745F47A0}"/>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49876" y="6098935"/>
            <a:ext cx="1874520" cy="411480"/>
          </a:xfrm>
          <a:prstGeom prst="rect">
            <a:avLst/>
          </a:prstGeom>
          <a:noFill/>
          <a:ln>
            <a:noFill/>
          </a:ln>
        </p:spPr>
      </p:pic>
    </p:spTree>
    <p:extLst>
      <p:ext uri="{BB962C8B-B14F-4D97-AF65-F5344CB8AC3E}">
        <p14:creationId xmlns:p14="http://schemas.microsoft.com/office/powerpoint/2010/main" val="10876066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16" name="Título 16">
            <a:extLst>
              <a:ext uri="{FF2B5EF4-FFF2-40B4-BE49-F238E27FC236}">
                <a16:creationId xmlns:a16="http://schemas.microsoft.com/office/drawing/2014/main" id="{685D50EA-ADCD-4DCF-A600-691A1DF50DB3}"/>
              </a:ext>
            </a:extLst>
          </p:cNvPr>
          <p:cNvSpPr>
            <a:spLocks noGrp="1"/>
          </p:cNvSpPr>
          <p:nvPr>
            <p:ph type="title" hasCustomPrompt="1"/>
          </p:nvPr>
        </p:nvSpPr>
        <p:spPr>
          <a:xfrm>
            <a:off x="6463645" y="1697839"/>
            <a:ext cx="3937653" cy="724320"/>
          </a:xfrm>
        </p:spPr>
        <p:txBody>
          <a:bodyPr>
            <a:normAutofit/>
          </a:bodyPr>
          <a:lstStyle>
            <a:lvl1pPr algn="l">
              <a:defRPr sz="4000">
                <a:latin typeface="Calibri" panose="020F0502020204030204" pitchFamily="34" charset="0"/>
                <a:cs typeface="Calibri" panose="020F0502020204030204" pitchFamily="34" charset="0"/>
              </a:defRPr>
            </a:lvl1pPr>
          </a:lstStyle>
          <a:p>
            <a:r>
              <a:rPr lang="es-ES"/>
              <a:t>LOREM IPSUM</a:t>
            </a:r>
          </a:p>
        </p:txBody>
      </p:sp>
      <p:sp>
        <p:nvSpPr>
          <p:cNvPr id="13" name="Rectangle 4">
            <a:extLst>
              <a:ext uri="{FF2B5EF4-FFF2-40B4-BE49-F238E27FC236}">
                <a16:creationId xmlns:a16="http://schemas.microsoft.com/office/drawing/2014/main" id="{C39C05A3-F50A-47EA-B683-AE74368C7755}"/>
              </a:ext>
            </a:extLst>
          </p:cNvPr>
          <p:cNvSpPr/>
          <p:nvPr userDrawn="1"/>
        </p:nvSpPr>
        <p:spPr>
          <a:xfrm rot="5400000">
            <a:off x="-2251953" y="4194065"/>
            <a:ext cx="4915888" cy="41198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Calibri" panose="020F0502020204030204" pitchFamily="34" charset="0"/>
              <a:cs typeface="Calibri" panose="020F0502020204030204" pitchFamily="34" charset="0"/>
            </a:endParaRPr>
          </a:p>
        </p:txBody>
      </p:sp>
      <p:sp>
        <p:nvSpPr>
          <p:cNvPr id="14" name="Rectangle 4">
            <a:extLst>
              <a:ext uri="{FF2B5EF4-FFF2-40B4-BE49-F238E27FC236}">
                <a16:creationId xmlns:a16="http://schemas.microsoft.com/office/drawing/2014/main" id="{4BA3A8D9-7F74-4CA1-B3FC-7A4EB5005B43}"/>
              </a:ext>
            </a:extLst>
          </p:cNvPr>
          <p:cNvSpPr/>
          <p:nvPr userDrawn="1"/>
        </p:nvSpPr>
        <p:spPr>
          <a:xfrm rot="10800000">
            <a:off x="0" y="6440993"/>
            <a:ext cx="4586514" cy="42337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Calibri" panose="020F0502020204030204" pitchFamily="34" charset="0"/>
              <a:cs typeface="Calibri" panose="020F0502020204030204" pitchFamily="34" charset="0"/>
            </a:endParaRPr>
          </a:p>
        </p:txBody>
      </p:sp>
      <p:sp>
        <p:nvSpPr>
          <p:cNvPr id="15" name="Marcador de posición de imagen 15">
            <a:extLst>
              <a:ext uri="{FF2B5EF4-FFF2-40B4-BE49-F238E27FC236}">
                <a16:creationId xmlns:a16="http://schemas.microsoft.com/office/drawing/2014/main" id="{65A6F396-AD60-4DAB-A498-F6AD10B15AB0}"/>
              </a:ext>
            </a:extLst>
          </p:cNvPr>
          <p:cNvSpPr>
            <a:spLocks noGrp="1"/>
          </p:cNvSpPr>
          <p:nvPr>
            <p:ph type="pic" sz="quarter" idx="13"/>
          </p:nvPr>
        </p:nvSpPr>
        <p:spPr>
          <a:xfrm>
            <a:off x="277404" y="276891"/>
            <a:ext cx="4309110" cy="6303704"/>
          </a:xfrm>
        </p:spPr>
        <p:txBody>
          <a:bodyPr/>
          <a:lstStyle>
            <a:lvl1pPr>
              <a:defRPr>
                <a:latin typeface="Calibri" panose="020F0502020204030204" pitchFamily="34" charset="0"/>
                <a:cs typeface="Calibri" panose="020F0502020204030204" pitchFamily="34" charset="0"/>
              </a:defRPr>
            </a:lvl1pPr>
          </a:lstStyle>
          <a:p>
            <a:endParaRPr lang="es-ES"/>
          </a:p>
        </p:txBody>
      </p:sp>
      <p:sp>
        <p:nvSpPr>
          <p:cNvPr id="5" name="Slide Number Placeholder 4"/>
          <p:cNvSpPr>
            <a:spLocks noGrp="1"/>
          </p:cNvSpPr>
          <p:nvPr>
            <p:ph type="sldNum" sz="quarter" idx="12"/>
          </p:nvPr>
        </p:nvSpPr>
        <p:spPr/>
        <p:txBody>
          <a:bodyPr/>
          <a:lstStyle>
            <a:lvl1pPr>
              <a:defRPr>
                <a:latin typeface="Calibri" panose="020F0502020204030204" pitchFamily="34" charset="0"/>
                <a:cs typeface="Calibri" panose="020F0502020204030204" pitchFamily="34" charset="0"/>
              </a:defRPr>
            </a:lvl1pPr>
          </a:lstStyle>
          <a:p>
            <a:fld id="{90C7AF80-A834-48E8-B5C2-D720A4B265E2}" type="slidenum">
              <a:rPr lang="id-ID" smtClean="0"/>
              <a:pPr/>
              <a:t>‹Nº›</a:t>
            </a:fld>
            <a:endParaRPr lang="id-ID"/>
          </a:p>
        </p:txBody>
      </p:sp>
      <p:sp>
        <p:nvSpPr>
          <p:cNvPr id="8" name="Rectangle 10">
            <a:extLst>
              <a:ext uri="{FF2B5EF4-FFF2-40B4-BE49-F238E27FC236}">
                <a16:creationId xmlns:a16="http://schemas.microsoft.com/office/drawing/2014/main" id="{199C2C7D-B6AD-485A-B557-A6DF3DED98D1}"/>
              </a:ext>
            </a:extLst>
          </p:cNvPr>
          <p:cNvSpPr/>
          <p:nvPr userDrawn="1"/>
        </p:nvSpPr>
        <p:spPr>
          <a:xfrm>
            <a:off x="6463646" y="3216071"/>
            <a:ext cx="4318653" cy="1901958"/>
          </a:xfrm>
          <a:prstGeom prst="rect">
            <a:avLst/>
          </a:prstGeom>
          <a:solidFill>
            <a:srgbClr val="0430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Calibri" panose="020F0502020204030204" pitchFamily="34" charset="0"/>
              <a:cs typeface="Calibri" panose="020F0502020204030204" pitchFamily="34" charset="0"/>
            </a:endParaRPr>
          </a:p>
        </p:txBody>
      </p:sp>
      <p:sp>
        <p:nvSpPr>
          <p:cNvPr id="18" name="Marcador de texto 17">
            <a:extLst>
              <a:ext uri="{FF2B5EF4-FFF2-40B4-BE49-F238E27FC236}">
                <a16:creationId xmlns:a16="http://schemas.microsoft.com/office/drawing/2014/main" id="{11BFA608-55F7-446C-94DB-D44FD1FE57D5}"/>
              </a:ext>
            </a:extLst>
          </p:cNvPr>
          <p:cNvSpPr>
            <a:spLocks noGrp="1"/>
          </p:cNvSpPr>
          <p:nvPr>
            <p:ph type="body" sz="quarter" idx="14" hasCustomPrompt="1"/>
          </p:nvPr>
        </p:nvSpPr>
        <p:spPr>
          <a:xfrm>
            <a:off x="6463646" y="2393846"/>
            <a:ext cx="3112434" cy="369332"/>
          </a:xfrm>
          <a:solidFill>
            <a:srgbClr val="F2F2F2"/>
          </a:solidFill>
        </p:spPr>
        <p:txBody>
          <a:bodyPr wrap="square" anchor="ctr" anchorCtr="0">
            <a:spAutoFit/>
          </a:bodyPr>
          <a:lstStyle>
            <a:lvl1pPr marL="0" indent="0" algn="l" defTabSz="914400" rtl="0" eaLnBrk="1" latinLnBrk="0" hangingPunct="1">
              <a:lnSpc>
                <a:spcPct val="100000"/>
              </a:lnSpc>
              <a:buNone/>
              <a:defRPr lang="es-ES" sz="1800" kern="1200" dirty="0" smtClean="0">
                <a:solidFill>
                  <a:srgbClr val="04305E"/>
                </a:solidFill>
                <a:latin typeface="Calibri" panose="020F0502020204030204" pitchFamily="34" charset="0"/>
                <a:ea typeface="Lato Medium" panose="020F0502020204030203" pitchFamily="34" charset="0"/>
                <a:cs typeface="Calibri" panose="020F0502020204030204" pitchFamily="34" charset="0"/>
              </a:defRPr>
            </a:lvl1pPr>
          </a:lstStyle>
          <a:p>
            <a:pPr lvl="0"/>
            <a:r>
              <a:rPr lang="es-ES" err="1"/>
              <a:t>Lorem</a:t>
            </a:r>
            <a:r>
              <a:rPr lang="es-ES"/>
              <a:t> </a:t>
            </a:r>
            <a:r>
              <a:rPr lang="es-ES" err="1"/>
              <a:t>ipsum</a:t>
            </a:r>
            <a:r>
              <a:rPr lang="es-ES"/>
              <a:t> dolor </a:t>
            </a:r>
            <a:r>
              <a:rPr lang="es-ES" err="1"/>
              <a:t>sit</a:t>
            </a:r>
            <a:r>
              <a:rPr lang="es-ES"/>
              <a:t> </a:t>
            </a:r>
            <a:r>
              <a:rPr lang="es-ES" err="1"/>
              <a:t>amet</a:t>
            </a:r>
            <a:endParaRPr lang="es-ES"/>
          </a:p>
        </p:txBody>
      </p:sp>
      <p:sp>
        <p:nvSpPr>
          <p:cNvPr id="19" name="Marcador de texto 17">
            <a:extLst>
              <a:ext uri="{FF2B5EF4-FFF2-40B4-BE49-F238E27FC236}">
                <a16:creationId xmlns:a16="http://schemas.microsoft.com/office/drawing/2014/main" id="{573920DD-3055-4A16-83AD-25128FAB0C92}"/>
              </a:ext>
            </a:extLst>
          </p:cNvPr>
          <p:cNvSpPr>
            <a:spLocks noGrp="1"/>
          </p:cNvSpPr>
          <p:nvPr>
            <p:ph type="body" sz="quarter" idx="15" hasCustomPrompt="1"/>
          </p:nvPr>
        </p:nvSpPr>
        <p:spPr>
          <a:xfrm>
            <a:off x="6842136" y="3457234"/>
            <a:ext cx="3553315" cy="276999"/>
          </a:xfrm>
        </p:spPr>
        <p:txBody>
          <a:bodyPr>
            <a:noAutofit/>
          </a:bodyPr>
          <a:lstStyle>
            <a:lvl1pPr marL="0" indent="0" algn="just" defTabSz="914400" rtl="0" eaLnBrk="1" latinLnBrk="0" hangingPunct="1">
              <a:lnSpc>
                <a:spcPct val="150000"/>
              </a:lnSpc>
              <a:buNone/>
              <a:defRPr lang="es-ES" sz="1200" kern="1200" spc="300" dirty="0" smtClean="0">
                <a:solidFill>
                  <a:schemeClr val="bg1"/>
                </a:solidFill>
                <a:latin typeface="Calibri" panose="020F0502020204030204" pitchFamily="34" charset="0"/>
                <a:ea typeface="Lato" panose="020F0502020204030203" pitchFamily="34" charset="0"/>
                <a:cs typeface="Calibri" panose="020F0502020204030204" pitchFamily="34" charset="0"/>
              </a:defRPr>
            </a:lvl1pPr>
          </a:lstStyle>
          <a:p>
            <a:pPr lvl="0"/>
            <a:r>
              <a:rPr lang="es-ES"/>
              <a:t>LOREM IPSUM DOLOR SIT</a:t>
            </a:r>
          </a:p>
        </p:txBody>
      </p:sp>
      <p:sp>
        <p:nvSpPr>
          <p:cNvPr id="20" name="Marcador de texto 17">
            <a:extLst>
              <a:ext uri="{FF2B5EF4-FFF2-40B4-BE49-F238E27FC236}">
                <a16:creationId xmlns:a16="http://schemas.microsoft.com/office/drawing/2014/main" id="{C76ACEC8-558D-4618-BFEC-1B2E1238471B}"/>
              </a:ext>
            </a:extLst>
          </p:cNvPr>
          <p:cNvSpPr>
            <a:spLocks noGrp="1"/>
          </p:cNvSpPr>
          <p:nvPr>
            <p:ph type="body" sz="quarter" idx="16" hasCustomPrompt="1"/>
          </p:nvPr>
        </p:nvSpPr>
        <p:spPr>
          <a:xfrm>
            <a:off x="6842137" y="3826645"/>
            <a:ext cx="3553314" cy="1046806"/>
          </a:xfrm>
        </p:spPr>
        <p:txBody>
          <a:bodyPr>
            <a:noAutofit/>
          </a:bodyPr>
          <a:lstStyle>
            <a:lvl1pPr marL="0" indent="0" algn="just" defTabSz="914400" rtl="0" eaLnBrk="1" latinLnBrk="0" hangingPunct="1">
              <a:lnSpc>
                <a:spcPct val="150000"/>
              </a:lnSpc>
              <a:buNone/>
              <a:defRPr lang="es-ES" sz="900" i="0" kern="1200" dirty="0" smtClean="0">
                <a:solidFill>
                  <a:schemeClr val="bg1"/>
                </a:solidFill>
                <a:effectLst/>
                <a:latin typeface="Calibri" panose="020F0502020204030204" pitchFamily="34" charset="0"/>
                <a:ea typeface="Lato" panose="020F0502020204030203" pitchFamily="34" charset="0"/>
                <a:cs typeface="Calibri" panose="020F0502020204030204" pitchFamily="34" charset="0"/>
              </a:defRPr>
            </a:lvl1pPr>
          </a:lstStyle>
          <a:p>
            <a:pPr lvl="0"/>
            <a:r>
              <a:rPr lang="es-ES" err="1"/>
              <a:t>Lorem</a:t>
            </a:r>
            <a:r>
              <a:rPr lang="es-ES"/>
              <a:t> </a:t>
            </a:r>
            <a:r>
              <a:rPr lang="es-ES" err="1"/>
              <a:t>ipsum</a:t>
            </a:r>
            <a:r>
              <a:rPr lang="es-ES"/>
              <a:t> dolor </a:t>
            </a:r>
            <a:r>
              <a:rPr lang="es-ES" err="1"/>
              <a:t>sit</a:t>
            </a:r>
            <a:r>
              <a:rPr lang="es-ES"/>
              <a:t> </a:t>
            </a:r>
            <a:r>
              <a:rPr lang="es-ES" err="1"/>
              <a:t>amet</a:t>
            </a:r>
            <a:r>
              <a:rPr lang="es-ES"/>
              <a:t>, </a:t>
            </a:r>
            <a:r>
              <a:rPr lang="es-ES" err="1"/>
              <a:t>lacus</a:t>
            </a:r>
            <a:r>
              <a:rPr lang="es-ES"/>
              <a:t> </a:t>
            </a:r>
            <a:r>
              <a:rPr lang="es-ES" err="1"/>
              <a:t>nulla</a:t>
            </a:r>
            <a:r>
              <a:rPr lang="es-ES"/>
              <a:t> ac </a:t>
            </a:r>
            <a:r>
              <a:rPr lang="es-ES" err="1"/>
              <a:t>netus</a:t>
            </a:r>
            <a:r>
              <a:rPr lang="es-ES"/>
              <a:t> </a:t>
            </a:r>
            <a:r>
              <a:rPr lang="es-ES" err="1"/>
              <a:t>nibh</a:t>
            </a:r>
            <a:r>
              <a:rPr lang="es-ES"/>
              <a:t> </a:t>
            </a:r>
            <a:r>
              <a:rPr lang="es-ES" err="1"/>
              <a:t>aliquet</a:t>
            </a:r>
            <a:r>
              <a:rPr lang="es-ES"/>
              <a:t>, </a:t>
            </a:r>
            <a:r>
              <a:rPr lang="es-ES" err="1"/>
              <a:t>porttitor</a:t>
            </a:r>
            <a:r>
              <a:rPr lang="es-ES"/>
              <a:t> </a:t>
            </a:r>
            <a:r>
              <a:rPr lang="es-ES" err="1"/>
              <a:t>ligula</a:t>
            </a:r>
            <a:r>
              <a:rPr lang="es-ES"/>
              <a:t> justo libero </a:t>
            </a:r>
            <a:r>
              <a:rPr lang="es-ES" err="1"/>
              <a:t>vivamus</a:t>
            </a:r>
            <a:r>
              <a:rPr lang="es-ES"/>
              <a:t> </a:t>
            </a:r>
            <a:r>
              <a:rPr lang="es-ES" err="1"/>
              <a:t>porttitor</a:t>
            </a:r>
            <a:r>
              <a:rPr lang="es-ES"/>
              <a:t> dolor, </a:t>
            </a:r>
            <a:r>
              <a:rPr lang="es-ES" err="1"/>
              <a:t>conubia</a:t>
            </a:r>
            <a:r>
              <a:rPr lang="es-ES"/>
              <a:t> </a:t>
            </a:r>
            <a:r>
              <a:rPr lang="es-ES" err="1"/>
              <a:t>mollit</a:t>
            </a:r>
            <a:r>
              <a:rPr lang="es-ES"/>
              <a:t>. </a:t>
            </a:r>
            <a:r>
              <a:rPr lang="es-ES" err="1"/>
              <a:t>Sapien</a:t>
            </a:r>
            <a:r>
              <a:rPr lang="es-ES"/>
              <a:t> </a:t>
            </a:r>
            <a:r>
              <a:rPr lang="es-ES" err="1"/>
              <a:t>nam</a:t>
            </a:r>
            <a:r>
              <a:rPr lang="es-ES"/>
              <a:t> </a:t>
            </a:r>
            <a:r>
              <a:rPr lang="es-ES" err="1"/>
              <a:t>suspendisse</a:t>
            </a:r>
            <a:r>
              <a:rPr lang="es-ES"/>
              <a:t>, </a:t>
            </a:r>
            <a:r>
              <a:rPr lang="es-ES" err="1"/>
              <a:t>tincidunt</a:t>
            </a:r>
            <a:r>
              <a:rPr lang="es-ES"/>
              <a:t> </a:t>
            </a:r>
            <a:r>
              <a:rPr lang="es-ES" err="1"/>
              <a:t>eget</a:t>
            </a:r>
            <a:r>
              <a:rPr lang="es-ES"/>
              <a:t> ante </a:t>
            </a:r>
            <a:r>
              <a:rPr lang="es-ES" err="1"/>
              <a:t>tincidunt</a:t>
            </a:r>
            <a:r>
              <a:rPr lang="es-ES"/>
              <a:t>, eros in auctor </a:t>
            </a:r>
            <a:r>
              <a:rPr lang="es-ES" err="1"/>
              <a:t>fringilla</a:t>
            </a:r>
            <a:endParaRPr lang="es-ES"/>
          </a:p>
        </p:txBody>
      </p:sp>
      <p:pic>
        <p:nvPicPr>
          <p:cNvPr id="2" name="Imagen 1">
            <a:hlinkClick r:id="rId2"/>
            <a:extLst>
              <a:ext uri="{FF2B5EF4-FFF2-40B4-BE49-F238E27FC236}">
                <a16:creationId xmlns:a16="http://schemas.microsoft.com/office/drawing/2014/main" id="{626456D1-DE4C-CFEF-2F4F-27A78FCB4CCC}"/>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9928498" y="6100939"/>
            <a:ext cx="1874520" cy="411480"/>
          </a:xfrm>
          <a:prstGeom prst="rect">
            <a:avLst/>
          </a:prstGeom>
          <a:noFill/>
          <a:ln>
            <a:noFill/>
          </a:ln>
        </p:spPr>
      </p:pic>
    </p:spTree>
    <p:extLst>
      <p:ext uri="{BB962C8B-B14F-4D97-AF65-F5344CB8AC3E}">
        <p14:creationId xmlns:p14="http://schemas.microsoft.com/office/powerpoint/2010/main" val="23851457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lvl1pPr>
              <a:defRPr>
                <a:latin typeface="Calibri" panose="020F0502020204030204" pitchFamily="34" charset="0"/>
                <a:cs typeface="Calibri" panose="020F0502020204030204" pitchFamily="34" charset="0"/>
              </a:defRPr>
            </a:lvl1pPr>
          </a:lstStyle>
          <a:p>
            <a:fld id="{90C7AF80-A834-48E8-B5C2-D720A4B265E2}" type="slidenum">
              <a:rPr lang="id-ID" smtClean="0"/>
              <a:pPr/>
              <a:t>‹Nº›</a:t>
            </a:fld>
            <a:endParaRPr lang="id-ID"/>
          </a:p>
        </p:txBody>
      </p:sp>
      <p:grpSp>
        <p:nvGrpSpPr>
          <p:cNvPr id="25" name="Grupo 24">
            <a:extLst>
              <a:ext uri="{FF2B5EF4-FFF2-40B4-BE49-F238E27FC236}">
                <a16:creationId xmlns:a16="http://schemas.microsoft.com/office/drawing/2014/main" id="{E4CE7D75-ACFC-4528-9572-86AC6BAE10F2}"/>
              </a:ext>
            </a:extLst>
          </p:cNvPr>
          <p:cNvGrpSpPr/>
          <p:nvPr userDrawn="1"/>
        </p:nvGrpSpPr>
        <p:grpSpPr>
          <a:xfrm>
            <a:off x="923925" y="1980341"/>
            <a:ext cx="3028950" cy="3924300"/>
            <a:chOff x="923925" y="1980341"/>
            <a:chExt cx="3028950" cy="3924300"/>
          </a:xfrm>
        </p:grpSpPr>
        <p:sp>
          <p:nvSpPr>
            <p:cNvPr id="7" name="Rectangle 1">
              <a:extLst>
                <a:ext uri="{FF2B5EF4-FFF2-40B4-BE49-F238E27FC236}">
                  <a16:creationId xmlns:a16="http://schemas.microsoft.com/office/drawing/2014/main" id="{A14DABA1-E077-48CF-8967-F1EC7D4F5ECE}"/>
                </a:ext>
              </a:extLst>
            </p:cNvPr>
            <p:cNvSpPr/>
            <p:nvPr userDrawn="1"/>
          </p:nvSpPr>
          <p:spPr>
            <a:xfrm>
              <a:off x="923925" y="1980341"/>
              <a:ext cx="3028950" cy="39243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Calibri" panose="020F0502020204030204" pitchFamily="34" charset="0"/>
                <a:cs typeface="Calibri" panose="020F0502020204030204" pitchFamily="34" charset="0"/>
              </a:endParaRPr>
            </a:p>
          </p:txBody>
        </p:sp>
        <p:sp>
          <p:nvSpPr>
            <p:cNvPr id="8" name="Rectangle 2">
              <a:extLst>
                <a:ext uri="{FF2B5EF4-FFF2-40B4-BE49-F238E27FC236}">
                  <a16:creationId xmlns:a16="http://schemas.microsoft.com/office/drawing/2014/main" id="{63A8DC72-8953-41A2-B6E1-84C96FF76513}"/>
                </a:ext>
              </a:extLst>
            </p:cNvPr>
            <p:cNvSpPr/>
            <p:nvPr userDrawn="1"/>
          </p:nvSpPr>
          <p:spPr>
            <a:xfrm>
              <a:off x="923925" y="1980341"/>
              <a:ext cx="3028950" cy="796070"/>
            </a:xfrm>
            <a:prstGeom prst="rect">
              <a:avLst/>
            </a:prstGeom>
            <a:solidFill>
              <a:srgbClr val="003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rgbClr val="EF3F41"/>
                </a:solidFill>
                <a:latin typeface="Calibri" panose="020F0502020204030204" pitchFamily="34" charset="0"/>
                <a:cs typeface="Calibri" panose="020F0502020204030204" pitchFamily="34" charset="0"/>
              </a:endParaRPr>
            </a:p>
          </p:txBody>
        </p:sp>
      </p:grpSp>
      <p:grpSp>
        <p:nvGrpSpPr>
          <p:cNvPr id="23" name="Grupo 22">
            <a:extLst>
              <a:ext uri="{FF2B5EF4-FFF2-40B4-BE49-F238E27FC236}">
                <a16:creationId xmlns:a16="http://schemas.microsoft.com/office/drawing/2014/main" id="{78723651-BCC3-4F8B-A906-E2C427E036DA}"/>
              </a:ext>
            </a:extLst>
          </p:cNvPr>
          <p:cNvGrpSpPr/>
          <p:nvPr userDrawn="1"/>
        </p:nvGrpSpPr>
        <p:grpSpPr>
          <a:xfrm>
            <a:off x="4581525" y="1980341"/>
            <a:ext cx="3028950" cy="3924300"/>
            <a:chOff x="4581525" y="1980341"/>
            <a:chExt cx="3028950" cy="3924300"/>
          </a:xfrm>
        </p:grpSpPr>
        <p:sp>
          <p:nvSpPr>
            <p:cNvPr id="9" name="Rectangle 3">
              <a:extLst>
                <a:ext uri="{FF2B5EF4-FFF2-40B4-BE49-F238E27FC236}">
                  <a16:creationId xmlns:a16="http://schemas.microsoft.com/office/drawing/2014/main" id="{19C95AD3-3DB1-4515-8001-DA7DD9B1D2A8}"/>
                </a:ext>
              </a:extLst>
            </p:cNvPr>
            <p:cNvSpPr/>
            <p:nvPr userDrawn="1"/>
          </p:nvSpPr>
          <p:spPr>
            <a:xfrm>
              <a:off x="4581525" y="1980341"/>
              <a:ext cx="3028950" cy="39243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Calibri" panose="020F0502020204030204" pitchFamily="34" charset="0"/>
                <a:cs typeface="Calibri" panose="020F0502020204030204" pitchFamily="34" charset="0"/>
              </a:endParaRPr>
            </a:p>
          </p:txBody>
        </p:sp>
        <p:sp>
          <p:nvSpPr>
            <p:cNvPr id="10" name="Rectangle 4">
              <a:extLst>
                <a:ext uri="{FF2B5EF4-FFF2-40B4-BE49-F238E27FC236}">
                  <a16:creationId xmlns:a16="http://schemas.microsoft.com/office/drawing/2014/main" id="{1588F1B3-EDC4-4E85-BE9A-37AA1B60E94C}"/>
                </a:ext>
              </a:extLst>
            </p:cNvPr>
            <p:cNvSpPr/>
            <p:nvPr userDrawn="1"/>
          </p:nvSpPr>
          <p:spPr>
            <a:xfrm>
              <a:off x="4581525" y="1980341"/>
              <a:ext cx="3028950" cy="79607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rgbClr val="EF3F41"/>
                </a:solidFill>
                <a:latin typeface="Calibri" panose="020F0502020204030204" pitchFamily="34" charset="0"/>
                <a:cs typeface="Calibri" panose="020F0502020204030204" pitchFamily="34" charset="0"/>
              </a:endParaRPr>
            </a:p>
          </p:txBody>
        </p:sp>
      </p:grpSp>
      <p:grpSp>
        <p:nvGrpSpPr>
          <p:cNvPr id="24" name="Grupo 23">
            <a:extLst>
              <a:ext uri="{FF2B5EF4-FFF2-40B4-BE49-F238E27FC236}">
                <a16:creationId xmlns:a16="http://schemas.microsoft.com/office/drawing/2014/main" id="{45B84BBC-C690-4BB3-8F78-D11F6AB38887}"/>
              </a:ext>
            </a:extLst>
          </p:cNvPr>
          <p:cNvGrpSpPr/>
          <p:nvPr userDrawn="1"/>
        </p:nvGrpSpPr>
        <p:grpSpPr>
          <a:xfrm>
            <a:off x="8239122" y="1980341"/>
            <a:ext cx="3028953" cy="3924300"/>
            <a:chOff x="8239122" y="1980341"/>
            <a:chExt cx="3028953" cy="3924300"/>
          </a:xfrm>
        </p:grpSpPr>
        <p:sp>
          <p:nvSpPr>
            <p:cNvPr id="11" name="Rectangle 5">
              <a:extLst>
                <a:ext uri="{FF2B5EF4-FFF2-40B4-BE49-F238E27FC236}">
                  <a16:creationId xmlns:a16="http://schemas.microsoft.com/office/drawing/2014/main" id="{DE9F34A1-0241-4C7C-8DDB-D8ED2FF0B2CA}"/>
                </a:ext>
              </a:extLst>
            </p:cNvPr>
            <p:cNvSpPr/>
            <p:nvPr userDrawn="1"/>
          </p:nvSpPr>
          <p:spPr>
            <a:xfrm>
              <a:off x="8239125" y="1980341"/>
              <a:ext cx="3028950" cy="39243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Calibri" panose="020F0502020204030204" pitchFamily="34" charset="0"/>
                <a:cs typeface="Calibri" panose="020F0502020204030204" pitchFamily="34" charset="0"/>
              </a:endParaRPr>
            </a:p>
          </p:txBody>
        </p:sp>
        <p:sp>
          <p:nvSpPr>
            <p:cNvPr id="14" name="Rectangle 12">
              <a:extLst>
                <a:ext uri="{FF2B5EF4-FFF2-40B4-BE49-F238E27FC236}">
                  <a16:creationId xmlns:a16="http://schemas.microsoft.com/office/drawing/2014/main" id="{22B04204-96DF-4123-AA00-502BBA3FAC8F}"/>
                </a:ext>
              </a:extLst>
            </p:cNvPr>
            <p:cNvSpPr/>
            <p:nvPr userDrawn="1"/>
          </p:nvSpPr>
          <p:spPr>
            <a:xfrm>
              <a:off x="8239122" y="1980341"/>
              <a:ext cx="3028950" cy="79607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rgbClr val="EF3F41"/>
                </a:solidFill>
                <a:latin typeface="Calibri" panose="020F0502020204030204" pitchFamily="34" charset="0"/>
                <a:cs typeface="Calibri" panose="020F0502020204030204" pitchFamily="34" charset="0"/>
              </a:endParaRPr>
            </a:p>
          </p:txBody>
        </p:sp>
      </p:grpSp>
      <p:sp>
        <p:nvSpPr>
          <p:cNvPr id="21" name="Rectangle 8">
            <a:extLst>
              <a:ext uri="{FF2B5EF4-FFF2-40B4-BE49-F238E27FC236}">
                <a16:creationId xmlns:a16="http://schemas.microsoft.com/office/drawing/2014/main" id="{29C905CE-FC42-484A-8B0C-144C0814D0DE}"/>
              </a:ext>
            </a:extLst>
          </p:cNvPr>
          <p:cNvSpPr/>
          <p:nvPr userDrawn="1"/>
        </p:nvSpPr>
        <p:spPr>
          <a:xfrm>
            <a:off x="0" y="6639625"/>
            <a:ext cx="12192000" cy="23024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Calibri" panose="020F0502020204030204" pitchFamily="34" charset="0"/>
              <a:cs typeface="Calibri" panose="020F0502020204030204" pitchFamily="34" charset="0"/>
            </a:endParaRPr>
          </a:p>
        </p:txBody>
      </p:sp>
      <p:sp>
        <p:nvSpPr>
          <p:cNvPr id="22" name="Título 16">
            <a:extLst>
              <a:ext uri="{FF2B5EF4-FFF2-40B4-BE49-F238E27FC236}">
                <a16:creationId xmlns:a16="http://schemas.microsoft.com/office/drawing/2014/main" id="{5618E84B-8234-489A-B0CF-7B4A7C3A9295}"/>
              </a:ext>
            </a:extLst>
          </p:cNvPr>
          <p:cNvSpPr>
            <a:spLocks noGrp="1"/>
          </p:cNvSpPr>
          <p:nvPr>
            <p:ph type="title" hasCustomPrompt="1"/>
          </p:nvPr>
        </p:nvSpPr>
        <p:spPr>
          <a:xfrm>
            <a:off x="3938826" y="932345"/>
            <a:ext cx="4314348" cy="724320"/>
          </a:xfrm>
        </p:spPr>
        <p:txBody>
          <a:bodyPr>
            <a:normAutofit/>
          </a:bodyPr>
          <a:lstStyle>
            <a:lvl1pPr algn="ctr">
              <a:defRPr sz="4000">
                <a:latin typeface="Calibri" panose="020F0502020204030204" pitchFamily="34" charset="0"/>
                <a:cs typeface="Calibri" panose="020F0502020204030204" pitchFamily="34" charset="0"/>
              </a:defRPr>
            </a:lvl1pPr>
          </a:lstStyle>
          <a:p>
            <a:r>
              <a:rPr lang="es-ES"/>
              <a:t>LOREM IPSUM</a:t>
            </a:r>
          </a:p>
        </p:txBody>
      </p:sp>
      <p:sp>
        <p:nvSpPr>
          <p:cNvPr id="26" name="Marcador de texto 17">
            <a:extLst>
              <a:ext uri="{FF2B5EF4-FFF2-40B4-BE49-F238E27FC236}">
                <a16:creationId xmlns:a16="http://schemas.microsoft.com/office/drawing/2014/main" id="{A4E0F892-DE41-430F-97EE-266FFDA34570}"/>
              </a:ext>
            </a:extLst>
          </p:cNvPr>
          <p:cNvSpPr>
            <a:spLocks noGrp="1"/>
          </p:cNvSpPr>
          <p:nvPr>
            <p:ph type="body" sz="quarter" idx="15" hasCustomPrompt="1"/>
          </p:nvPr>
        </p:nvSpPr>
        <p:spPr>
          <a:xfrm>
            <a:off x="1266969" y="1943998"/>
            <a:ext cx="2342856" cy="667711"/>
          </a:xfrm>
        </p:spPr>
        <p:txBody>
          <a:bodyPr>
            <a:noAutofit/>
          </a:bodyPr>
          <a:lstStyle>
            <a:lvl1pPr marL="0" indent="0" algn="l" defTabSz="914400" rtl="0" eaLnBrk="1" latinLnBrk="0" hangingPunct="1">
              <a:lnSpc>
                <a:spcPct val="150000"/>
              </a:lnSpc>
              <a:buNone/>
              <a:defRPr lang="es-ES" sz="3200" b="1" kern="1200" spc="300" dirty="0" smtClean="0">
                <a:solidFill>
                  <a:schemeClr val="bg1"/>
                </a:solidFill>
                <a:latin typeface="Calibri" panose="020F0502020204030204" pitchFamily="34" charset="0"/>
                <a:ea typeface="Lato" panose="020F0502020204030203" pitchFamily="34" charset="0"/>
                <a:cs typeface="Calibri" panose="020F0502020204030204" pitchFamily="34" charset="0"/>
              </a:defRPr>
            </a:lvl1pPr>
          </a:lstStyle>
          <a:p>
            <a:pPr lvl="0"/>
            <a:r>
              <a:rPr lang="es-ES"/>
              <a:t>LOREM</a:t>
            </a:r>
          </a:p>
        </p:txBody>
      </p:sp>
      <p:sp>
        <p:nvSpPr>
          <p:cNvPr id="27" name="Marcador de texto 17">
            <a:extLst>
              <a:ext uri="{FF2B5EF4-FFF2-40B4-BE49-F238E27FC236}">
                <a16:creationId xmlns:a16="http://schemas.microsoft.com/office/drawing/2014/main" id="{15862BFE-2107-4371-8B35-4259E5045B4D}"/>
              </a:ext>
            </a:extLst>
          </p:cNvPr>
          <p:cNvSpPr>
            <a:spLocks noGrp="1"/>
          </p:cNvSpPr>
          <p:nvPr>
            <p:ph type="body" sz="quarter" idx="16" hasCustomPrompt="1"/>
          </p:nvPr>
        </p:nvSpPr>
        <p:spPr>
          <a:xfrm>
            <a:off x="4924571" y="1943998"/>
            <a:ext cx="2342856" cy="667711"/>
          </a:xfrm>
        </p:spPr>
        <p:txBody>
          <a:bodyPr>
            <a:noAutofit/>
          </a:bodyPr>
          <a:lstStyle>
            <a:lvl1pPr marL="0" indent="0" algn="l" defTabSz="914400" rtl="0" eaLnBrk="1" latinLnBrk="0" hangingPunct="1">
              <a:lnSpc>
                <a:spcPct val="150000"/>
              </a:lnSpc>
              <a:buNone/>
              <a:defRPr lang="es-ES" sz="3200" b="1" kern="1200" spc="300" dirty="0" smtClean="0">
                <a:solidFill>
                  <a:schemeClr val="bg1"/>
                </a:solidFill>
                <a:latin typeface="Calibri" panose="020F0502020204030204" pitchFamily="34" charset="0"/>
                <a:ea typeface="Lato" panose="020F0502020204030203" pitchFamily="34" charset="0"/>
                <a:cs typeface="Calibri" panose="020F0502020204030204" pitchFamily="34" charset="0"/>
              </a:defRPr>
            </a:lvl1pPr>
          </a:lstStyle>
          <a:p>
            <a:pPr lvl="0"/>
            <a:r>
              <a:rPr lang="es-ES"/>
              <a:t>IPSUM</a:t>
            </a:r>
          </a:p>
        </p:txBody>
      </p:sp>
      <p:sp>
        <p:nvSpPr>
          <p:cNvPr id="28" name="Marcador de texto 17">
            <a:extLst>
              <a:ext uri="{FF2B5EF4-FFF2-40B4-BE49-F238E27FC236}">
                <a16:creationId xmlns:a16="http://schemas.microsoft.com/office/drawing/2014/main" id="{AEE95FBF-E98C-4FE3-8E1D-5FA8B17F7694}"/>
              </a:ext>
            </a:extLst>
          </p:cNvPr>
          <p:cNvSpPr>
            <a:spLocks noGrp="1"/>
          </p:cNvSpPr>
          <p:nvPr>
            <p:ph type="body" sz="quarter" idx="17" hasCustomPrompt="1"/>
          </p:nvPr>
        </p:nvSpPr>
        <p:spPr>
          <a:xfrm>
            <a:off x="8584644" y="1943998"/>
            <a:ext cx="2342856" cy="667711"/>
          </a:xfrm>
        </p:spPr>
        <p:txBody>
          <a:bodyPr>
            <a:noAutofit/>
          </a:bodyPr>
          <a:lstStyle>
            <a:lvl1pPr marL="0" indent="0" algn="l" defTabSz="914400" rtl="0" eaLnBrk="1" latinLnBrk="0" hangingPunct="1">
              <a:lnSpc>
                <a:spcPct val="150000"/>
              </a:lnSpc>
              <a:buNone/>
              <a:defRPr lang="es-ES" sz="3200" b="1" kern="1200" spc="300" dirty="0" smtClean="0">
                <a:solidFill>
                  <a:schemeClr val="bg1"/>
                </a:solidFill>
                <a:latin typeface="Calibri" panose="020F0502020204030204" pitchFamily="34" charset="0"/>
                <a:ea typeface="Lato" panose="020F0502020204030203" pitchFamily="34" charset="0"/>
                <a:cs typeface="Calibri" panose="020F0502020204030204" pitchFamily="34" charset="0"/>
              </a:defRPr>
            </a:lvl1pPr>
          </a:lstStyle>
          <a:p>
            <a:pPr lvl="0"/>
            <a:r>
              <a:rPr lang="es-ES"/>
              <a:t>AMET</a:t>
            </a:r>
          </a:p>
        </p:txBody>
      </p:sp>
      <p:sp>
        <p:nvSpPr>
          <p:cNvPr id="29" name="Marcador de texto 17">
            <a:extLst>
              <a:ext uri="{FF2B5EF4-FFF2-40B4-BE49-F238E27FC236}">
                <a16:creationId xmlns:a16="http://schemas.microsoft.com/office/drawing/2014/main" id="{2D207FF8-5FF7-427D-9805-BC3A5C06FA4C}"/>
              </a:ext>
            </a:extLst>
          </p:cNvPr>
          <p:cNvSpPr>
            <a:spLocks noGrp="1"/>
          </p:cNvSpPr>
          <p:nvPr>
            <p:ph type="body" sz="quarter" idx="14" hasCustomPrompt="1"/>
          </p:nvPr>
        </p:nvSpPr>
        <p:spPr>
          <a:xfrm>
            <a:off x="1266969" y="3064023"/>
            <a:ext cx="2342856" cy="2553005"/>
          </a:xfrm>
        </p:spPr>
        <p:txBody>
          <a:bodyPr>
            <a:normAutofit/>
          </a:bodyPr>
          <a:lstStyle>
            <a:lvl1pPr marL="0" indent="0" algn="just" defTabSz="914400" rtl="0" eaLnBrk="1" latinLnBrk="0" hangingPunct="1">
              <a:lnSpc>
                <a:spcPct val="150000"/>
              </a:lnSpc>
              <a:buNone/>
              <a:defRPr lang="es-ES" sz="1100" i="0" kern="1200" dirty="0" smtClean="0">
                <a:solidFill>
                  <a:schemeClr val="tx1">
                    <a:lumMod val="65000"/>
                    <a:lumOff val="35000"/>
                  </a:schemeClr>
                </a:solidFill>
                <a:effectLst/>
                <a:latin typeface="Calibri" panose="020F0502020204030204" pitchFamily="34" charset="0"/>
                <a:ea typeface="Lato" panose="020F0502020204030203" pitchFamily="34" charset="0"/>
                <a:cs typeface="Calibri" panose="020F0502020204030204" pitchFamily="34" charset="0"/>
              </a:defRPr>
            </a:lvl1pPr>
          </a:lstStyle>
          <a:p>
            <a:pPr lvl="0"/>
            <a:r>
              <a:rPr lang="es-ES" err="1"/>
              <a:t>Lorem</a:t>
            </a:r>
            <a:r>
              <a:rPr lang="es-ES"/>
              <a:t> </a:t>
            </a:r>
            <a:r>
              <a:rPr lang="es-ES" err="1"/>
              <a:t>ipsum</a:t>
            </a:r>
            <a:r>
              <a:rPr lang="es-ES"/>
              <a:t> dolor </a:t>
            </a:r>
            <a:r>
              <a:rPr lang="es-ES" err="1"/>
              <a:t>sit</a:t>
            </a:r>
            <a:r>
              <a:rPr lang="es-ES"/>
              <a:t> </a:t>
            </a:r>
            <a:r>
              <a:rPr lang="es-ES" err="1"/>
              <a:t>amet</a:t>
            </a:r>
            <a:r>
              <a:rPr lang="es-ES"/>
              <a:t>, </a:t>
            </a:r>
            <a:r>
              <a:rPr lang="es-ES" err="1"/>
              <a:t>lacus</a:t>
            </a:r>
            <a:r>
              <a:rPr lang="es-ES"/>
              <a:t> </a:t>
            </a:r>
            <a:r>
              <a:rPr lang="es-ES" err="1"/>
              <a:t>nulla</a:t>
            </a:r>
            <a:r>
              <a:rPr lang="es-ES"/>
              <a:t> ac </a:t>
            </a:r>
            <a:r>
              <a:rPr lang="es-ES" err="1"/>
              <a:t>netus</a:t>
            </a:r>
            <a:r>
              <a:rPr lang="es-ES"/>
              <a:t> </a:t>
            </a:r>
            <a:r>
              <a:rPr lang="es-ES" err="1"/>
              <a:t>nibh</a:t>
            </a:r>
            <a:r>
              <a:rPr lang="es-ES"/>
              <a:t> </a:t>
            </a:r>
            <a:r>
              <a:rPr lang="es-ES" err="1"/>
              <a:t>aliquet</a:t>
            </a:r>
            <a:r>
              <a:rPr lang="es-ES"/>
              <a:t>, </a:t>
            </a:r>
            <a:r>
              <a:rPr lang="es-ES" err="1"/>
              <a:t>porttitor</a:t>
            </a:r>
            <a:r>
              <a:rPr lang="es-ES"/>
              <a:t> </a:t>
            </a:r>
            <a:r>
              <a:rPr lang="es-ES" err="1"/>
              <a:t>ligula</a:t>
            </a:r>
            <a:r>
              <a:rPr lang="es-ES"/>
              <a:t> justo libero </a:t>
            </a:r>
            <a:r>
              <a:rPr lang="es-ES" err="1"/>
              <a:t>vivamus</a:t>
            </a:r>
            <a:r>
              <a:rPr lang="es-ES"/>
              <a:t> </a:t>
            </a:r>
            <a:r>
              <a:rPr lang="es-ES" err="1"/>
              <a:t>porttitor</a:t>
            </a:r>
            <a:r>
              <a:rPr lang="es-ES"/>
              <a:t> dolor, </a:t>
            </a:r>
            <a:r>
              <a:rPr lang="es-ES" err="1"/>
              <a:t>conubia</a:t>
            </a:r>
            <a:r>
              <a:rPr lang="es-ES"/>
              <a:t> </a:t>
            </a:r>
            <a:r>
              <a:rPr lang="es-ES" err="1"/>
              <a:t>mollit</a:t>
            </a:r>
            <a:r>
              <a:rPr lang="es-ES"/>
              <a:t>. </a:t>
            </a:r>
            <a:r>
              <a:rPr lang="es-ES" err="1"/>
              <a:t>Sapien</a:t>
            </a:r>
            <a:r>
              <a:rPr lang="es-ES"/>
              <a:t> </a:t>
            </a:r>
            <a:r>
              <a:rPr lang="es-ES" err="1"/>
              <a:t>nam</a:t>
            </a:r>
            <a:r>
              <a:rPr lang="es-ES"/>
              <a:t> </a:t>
            </a:r>
            <a:r>
              <a:rPr lang="es-ES" err="1"/>
              <a:t>suspendisse</a:t>
            </a:r>
            <a:r>
              <a:rPr lang="es-ES"/>
              <a:t>, </a:t>
            </a:r>
            <a:r>
              <a:rPr lang="es-ES" err="1"/>
              <a:t>tincidunt</a:t>
            </a:r>
            <a:r>
              <a:rPr lang="es-ES"/>
              <a:t> </a:t>
            </a:r>
            <a:r>
              <a:rPr lang="es-ES" err="1"/>
              <a:t>eget</a:t>
            </a:r>
            <a:r>
              <a:rPr lang="es-ES"/>
              <a:t> ante </a:t>
            </a:r>
            <a:r>
              <a:rPr lang="es-ES" err="1"/>
              <a:t>tincidunt</a:t>
            </a:r>
            <a:r>
              <a:rPr lang="es-ES"/>
              <a:t>, eros in auctor </a:t>
            </a:r>
            <a:r>
              <a:rPr lang="es-ES" err="1"/>
              <a:t>fringilla</a:t>
            </a:r>
            <a:r>
              <a:rPr lang="es-ES"/>
              <a:t> </a:t>
            </a:r>
            <a:r>
              <a:rPr lang="es-ES" err="1"/>
              <a:t>praesent</a:t>
            </a:r>
            <a:r>
              <a:rPr lang="es-ES"/>
              <a:t> at </a:t>
            </a:r>
            <a:r>
              <a:rPr lang="es-ES" err="1"/>
              <a:t>diam</a:t>
            </a:r>
            <a:r>
              <a:rPr lang="es-ES"/>
              <a:t>. </a:t>
            </a:r>
            <a:r>
              <a:rPr lang="es-ES" err="1"/>
              <a:t>Lorem</a:t>
            </a:r>
            <a:r>
              <a:rPr lang="es-ES"/>
              <a:t> </a:t>
            </a:r>
            <a:r>
              <a:rPr lang="es-ES" err="1"/>
              <a:t>ipsum</a:t>
            </a:r>
            <a:r>
              <a:rPr lang="es-ES"/>
              <a:t> dolor </a:t>
            </a:r>
            <a:r>
              <a:rPr lang="es-ES" err="1"/>
              <a:t>sit</a:t>
            </a:r>
            <a:r>
              <a:rPr lang="es-ES"/>
              <a:t> </a:t>
            </a:r>
            <a:r>
              <a:rPr lang="es-ES" err="1"/>
              <a:t>amet</a:t>
            </a:r>
            <a:r>
              <a:rPr lang="es-ES"/>
              <a:t>, </a:t>
            </a:r>
            <a:r>
              <a:rPr lang="es-ES" err="1"/>
              <a:t>lacus</a:t>
            </a:r>
            <a:r>
              <a:rPr lang="es-ES"/>
              <a:t> </a:t>
            </a:r>
            <a:r>
              <a:rPr lang="es-ES" err="1"/>
              <a:t>nulla</a:t>
            </a:r>
            <a:r>
              <a:rPr lang="es-ES"/>
              <a:t> ac </a:t>
            </a:r>
            <a:r>
              <a:rPr lang="es-ES" err="1"/>
              <a:t>netus</a:t>
            </a:r>
            <a:r>
              <a:rPr lang="es-ES"/>
              <a:t> </a:t>
            </a:r>
            <a:r>
              <a:rPr lang="es-ES" err="1"/>
              <a:t>nibh</a:t>
            </a:r>
            <a:r>
              <a:rPr lang="es-ES"/>
              <a:t> </a:t>
            </a:r>
            <a:r>
              <a:rPr lang="es-ES" err="1"/>
              <a:t>aliquet</a:t>
            </a:r>
            <a:r>
              <a:rPr lang="es-ES"/>
              <a:t>.</a:t>
            </a:r>
          </a:p>
        </p:txBody>
      </p:sp>
      <p:sp>
        <p:nvSpPr>
          <p:cNvPr id="30" name="Marcador de texto 17">
            <a:extLst>
              <a:ext uri="{FF2B5EF4-FFF2-40B4-BE49-F238E27FC236}">
                <a16:creationId xmlns:a16="http://schemas.microsoft.com/office/drawing/2014/main" id="{331AA3F9-848E-4D09-BDCF-FE8CA38B9384}"/>
              </a:ext>
            </a:extLst>
          </p:cNvPr>
          <p:cNvSpPr>
            <a:spLocks noGrp="1"/>
          </p:cNvSpPr>
          <p:nvPr>
            <p:ph type="body" sz="quarter" idx="18" hasCustomPrompt="1"/>
          </p:nvPr>
        </p:nvSpPr>
        <p:spPr>
          <a:xfrm>
            <a:off x="4924571" y="3064023"/>
            <a:ext cx="2342856" cy="2553005"/>
          </a:xfrm>
        </p:spPr>
        <p:txBody>
          <a:bodyPr>
            <a:normAutofit/>
          </a:bodyPr>
          <a:lstStyle>
            <a:lvl1pPr marL="0" indent="0" algn="just" defTabSz="914400" rtl="0" eaLnBrk="1" latinLnBrk="0" hangingPunct="1">
              <a:lnSpc>
                <a:spcPct val="150000"/>
              </a:lnSpc>
              <a:buNone/>
              <a:defRPr lang="es-ES" sz="1100" i="0" kern="1200" dirty="0" smtClean="0">
                <a:solidFill>
                  <a:schemeClr val="tx1">
                    <a:lumMod val="65000"/>
                    <a:lumOff val="35000"/>
                  </a:schemeClr>
                </a:solidFill>
                <a:effectLst/>
                <a:latin typeface="Calibri" panose="020F0502020204030204" pitchFamily="34" charset="0"/>
                <a:ea typeface="Lato" panose="020F0502020204030203" pitchFamily="34" charset="0"/>
                <a:cs typeface="Calibri" panose="020F0502020204030204" pitchFamily="34" charset="0"/>
              </a:defRPr>
            </a:lvl1pPr>
          </a:lstStyle>
          <a:p>
            <a:pPr lvl="0"/>
            <a:r>
              <a:rPr lang="es-ES" err="1"/>
              <a:t>Lorem</a:t>
            </a:r>
            <a:r>
              <a:rPr lang="es-ES"/>
              <a:t> </a:t>
            </a:r>
            <a:r>
              <a:rPr lang="es-ES" err="1"/>
              <a:t>ipsum</a:t>
            </a:r>
            <a:r>
              <a:rPr lang="es-ES"/>
              <a:t> dolor </a:t>
            </a:r>
            <a:r>
              <a:rPr lang="es-ES" err="1"/>
              <a:t>sit</a:t>
            </a:r>
            <a:r>
              <a:rPr lang="es-ES"/>
              <a:t> </a:t>
            </a:r>
            <a:r>
              <a:rPr lang="es-ES" err="1"/>
              <a:t>amet</a:t>
            </a:r>
            <a:r>
              <a:rPr lang="es-ES"/>
              <a:t>, </a:t>
            </a:r>
            <a:r>
              <a:rPr lang="es-ES" err="1"/>
              <a:t>lacus</a:t>
            </a:r>
            <a:r>
              <a:rPr lang="es-ES"/>
              <a:t> </a:t>
            </a:r>
            <a:r>
              <a:rPr lang="es-ES" err="1"/>
              <a:t>nulla</a:t>
            </a:r>
            <a:r>
              <a:rPr lang="es-ES"/>
              <a:t> ac </a:t>
            </a:r>
            <a:r>
              <a:rPr lang="es-ES" err="1"/>
              <a:t>netus</a:t>
            </a:r>
            <a:r>
              <a:rPr lang="es-ES"/>
              <a:t> </a:t>
            </a:r>
            <a:r>
              <a:rPr lang="es-ES" err="1"/>
              <a:t>nibh</a:t>
            </a:r>
            <a:r>
              <a:rPr lang="es-ES"/>
              <a:t> </a:t>
            </a:r>
            <a:r>
              <a:rPr lang="es-ES" err="1"/>
              <a:t>aliquet</a:t>
            </a:r>
            <a:r>
              <a:rPr lang="es-ES"/>
              <a:t>, </a:t>
            </a:r>
            <a:r>
              <a:rPr lang="es-ES" err="1"/>
              <a:t>porttitor</a:t>
            </a:r>
            <a:r>
              <a:rPr lang="es-ES"/>
              <a:t> </a:t>
            </a:r>
            <a:r>
              <a:rPr lang="es-ES" err="1"/>
              <a:t>ligula</a:t>
            </a:r>
            <a:r>
              <a:rPr lang="es-ES"/>
              <a:t> justo libero </a:t>
            </a:r>
            <a:r>
              <a:rPr lang="es-ES" err="1"/>
              <a:t>vivamus</a:t>
            </a:r>
            <a:r>
              <a:rPr lang="es-ES"/>
              <a:t> </a:t>
            </a:r>
            <a:r>
              <a:rPr lang="es-ES" err="1"/>
              <a:t>porttitor</a:t>
            </a:r>
            <a:r>
              <a:rPr lang="es-ES"/>
              <a:t> dolor, </a:t>
            </a:r>
            <a:r>
              <a:rPr lang="es-ES" err="1"/>
              <a:t>conubia</a:t>
            </a:r>
            <a:r>
              <a:rPr lang="es-ES"/>
              <a:t> </a:t>
            </a:r>
            <a:r>
              <a:rPr lang="es-ES" err="1"/>
              <a:t>mollit</a:t>
            </a:r>
            <a:r>
              <a:rPr lang="es-ES"/>
              <a:t>. </a:t>
            </a:r>
            <a:r>
              <a:rPr lang="es-ES" err="1"/>
              <a:t>Sapien</a:t>
            </a:r>
            <a:r>
              <a:rPr lang="es-ES"/>
              <a:t> </a:t>
            </a:r>
            <a:r>
              <a:rPr lang="es-ES" err="1"/>
              <a:t>nam</a:t>
            </a:r>
            <a:r>
              <a:rPr lang="es-ES"/>
              <a:t> </a:t>
            </a:r>
            <a:r>
              <a:rPr lang="es-ES" err="1"/>
              <a:t>suspendisse</a:t>
            </a:r>
            <a:r>
              <a:rPr lang="es-ES"/>
              <a:t>, </a:t>
            </a:r>
            <a:r>
              <a:rPr lang="es-ES" err="1"/>
              <a:t>tincidunt</a:t>
            </a:r>
            <a:r>
              <a:rPr lang="es-ES"/>
              <a:t> </a:t>
            </a:r>
            <a:r>
              <a:rPr lang="es-ES" err="1"/>
              <a:t>eget</a:t>
            </a:r>
            <a:r>
              <a:rPr lang="es-ES"/>
              <a:t> ante </a:t>
            </a:r>
            <a:r>
              <a:rPr lang="es-ES" err="1"/>
              <a:t>tincidunt</a:t>
            </a:r>
            <a:r>
              <a:rPr lang="es-ES"/>
              <a:t>, eros in auctor </a:t>
            </a:r>
            <a:r>
              <a:rPr lang="es-ES" err="1"/>
              <a:t>fringilla</a:t>
            </a:r>
            <a:r>
              <a:rPr lang="es-ES"/>
              <a:t> </a:t>
            </a:r>
            <a:r>
              <a:rPr lang="es-ES" err="1"/>
              <a:t>praesent</a:t>
            </a:r>
            <a:r>
              <a:rPr lang="es-ES"/>
              <a:t> at </a:t>
            </a:r>
            <a:r>
              <a:rPr lang="es-ES" err="1"/>
              <a:t>diam</a:t>
            </a:r>
            <a:r>
              <a:rPr lang="es-ES"/>
              <a:t>. </a:t>
            </a:r>
            <a:r>
              <a:rPr lang="es-ES" err="1"/>
              <a:t>Lorem</a:t>
            </a:r>
            <a:r>
              <a:rPr lang="es-ES"/>
              <a:t> </a:t>
            </a:r>
            <a:r>
              <a:rPr lang="es-ES" err="1"/>
              <a:t>ipsum</a:t>
            </a:r>
            <a:r>
              <a:rPr lang="es-ES"/>
              <a:t> dolor </a:t>
            </a:r>
            <a:r>
              <a:rPr lang="es-ES" err="1"/>
              <a:t>sit</a:t>
            </a:r>
            <a:r>
              <a:rPr lang="es-ES"/>
              <a:t> </a:t>
            </a:r>
            <a:r>
              <a:rPr lang="es-ES" err="1"/>
              <a:t>amet</a:t>
            </a:r>
            <a:r>
              <a:rPr lang="es-ES"/>
              <a:t>, </a:t>
            </a:r>
            <a:r>
              <a:rPr lang="es-ES" err="1"/>
              <a:t>lacus</a:t>
            </a:r>
            <a:r>
              <a:rPr lang="es-ES"/>
              <a:t> </a:t>
            </a:r>
            <a:r>
              <a:rPr lang="es-ES" err="1"/>
              <a:t>nulla</a:t>
            </a:r>
            <a:r>
              <a:rPr lang="es-ES"/>
              <a:t> ac </a:t>
            </a:r>
            <a:r>
              <a:rPr lang="es-ES" err="1"/>
              <a:t>netus</a:t>
            </a:r>
            <a:r>
              <a:rPr lang="es-ES"/>
              <a:t> </a:t>
            </a:r>
            <a:r>
              <a:rPr lang="es-ES" err="1"/>
              <a:t>nibh</a:t>
            </a:r>
            <a:r>
              <a:rPr lang="es-ES"/>
              <a:t> </a:t>
            </a:r>
            <a:r>
              <a:rPr lang="es-ES" err="1"/>
              <a:t>aliquet</a:t>
            </a:r>
            <a:r>
              <a:rPr lang="es-ES"/>
              <a:t>.</a:t>
            </a:r>
          </a:p>
        </p:txBody>
      </p:sp>
      <p:sp>
        <p:nvSpPr>
          <p:cNvPr id="31" name="Marcador de texto 17">
            <a:extLst>
              <a:ext uri="{FF2B5EF4-FFF2-40B4-BE49-F238E27FC236}">
                <a16:creationId xmlns:a16="http://schemas.microsoft.com/office/drawing/2014/main" id="{207D1087-EBC7-4CAF-9AE0-DBB888BFA2F2}"/>
              </a:ext>
            </a:extLst>
          </p:cNvPr>
          <p:cNvSpPr>
            <a:spLocks noGrp="1"/>
          </p:cNvSpPr>
          <p:nvPr>
            <p:ph type="body" sz="quarter" idx="19" hasCustomPrompt="1"/>
          </p:nvPr>
        </p:nvSpPr>
        <p:spPr>
          <a:xfrm>
            <a:off x="8584644" y="3064023"/>
            <a:ext cx="2342856" cy="2553005"/>
          </a:xfrm>
        </p:spPr>
        <p:txBody>
          <a:bodyPr>
            <a:normAutofit/>
          </a:bodyPr>
          <a:lstStyle>
            <a:lvl1pPr marL="0" indent="0" algn="just" defTabSz="914400" rtl="0" eaLnBrk="1" latinLnBrk="0" hangingPunct="1">
              <a:lnSpc>
                <a:spcPct val="150000"/>
              </a:lnSpc>
              <a:buNone/>
              <a:defRPr lang="es-ES" sz="1100" i="0" kern="1200" dirty="0" smtClean="0">
                <a:solidFill>
                  <a:schemeClr val="tx1">
                    <a:lumMod val="65000"/>
                    <a:lumOff val="35000"/>
                  </a:schemeClr>
                </a:solidFill>
                <a:effectLst/>
                <a:latin typeface="Calibri" panose="020F0502020204030204" pitchFamily="34" charset="0"/>
                <a:ea typeface="Lato" panose="020F0502020204030203" pitchFamily="34" charset="0"/>
                <a:cs typeface="Calibri" panose="020F0502020204030204" pitchFamily="34" charset="0"/>
              </a:defRPr>
            </a:lvl1pPr>
          </a:lstStyle>
          <a:p>
            <a:pPr lvl="0"/>
            <a:r>
              <a:rPr lang="es-ES" err="1"/>
              <a:t>Lorem</a:t>
            </a:r>
            <a:r>
              <a:rPr lang="es-ES"/>
              <a:t> </a:t>
            </a:r>
            <a:r>
              <a:rPr lang="es-ES" err="1"/>
              <a:t>ipsum</a:t>
            </a:r>
            <a:r>
              <a:rPr lang="es-ES"/>
              <a:t> dolor </a:t>
            </a:r>
            <a:r>
              <a:rPr lang="es-ES" err="1"/>
              <a:t>sit</a:t>
            </a:r>
            <a:r>
              <a:rPr lang="es-ES"/>
              <a:t> </a:t>
            </a:r>
            <a:r>
              <a:rPr lang="es-ES" err="1"/>
              <a:t>amet</a:t>
            </a:r>
            <a:r>
              <a:rPr lang="es-ES"/>
              <a:t>, </a:t>
            </a:r>
            <a:r>
              <a:rPr lang="es-ES" err="1"/>
              <a:t>lacus</a:t>
            </a:r>
            <a:r>
              <a:rPr lang="es-ES"/>
              <a:t> </a:t>
            </a:r>
            <a:r>
              <a:rPr lang="es-ES" err="1"/>
              <a:t>nulla</a:t>
            </a:r>
            <a:r>
              <a:rPr lang="es-ES"/>
              <a:t> ac </a:t>
            </a:r>
            <a:r>
              <a:rPr lang="es-ES" err="1"/>
              <a:t>netus</a:t>
            </a:r>
            <a:r>
              <a:rPr lang="es-ES"/>
              <a:t> </a:t>
            </a:r>
            <a:r>
              <a:rPr lang="es-ES" err="1"/>
              <a:t>nibh</a:t>
            </a:r>
            <a:r>
              <a:rPr lang="es-ES"/>
              <a:t> </a:t>
            </a:r>
            <a:r>
              <a:rPr lang="es-ES" err="1"/>
              <a:t>aliquet</a:t>
            </a:r>
            <a:r>
              <a:rPr lang="es-ES"/>
              <a:t>, </a:t>
            </a:r>
            <a:r>
              <a:rPr lang="es-ES" err="1"/>
              <a:t>porttitor</a:t>
            </a:r>
            <a:r>
              <a:rPr lang="es-ES"/>
              <a:t> </a:t>
            </a:r>
            <a:r>
              <a:rPr lang="es-ES" err="1"/>
              <a:t>ligula</a:t>
            </a:r>
            <a:r>
              <a:rPr lang="es-ES"/>
              <a:t> justo libero </a:t>
            </a:r>
            <a:r>
              <a:rPr lang="es-ES" err="1"/>
              <a:t>vivamus</a:t>
            </a:r>
            <a:r>
              <a:rPr lang="es-ES"/>
              <a:t> </a:t>
            </a:r>
            <a:r>
              <a:rPr lang="es-ES" err="1"/>
              <a:t>porttitor</a:t>
            </a:r>
            <a:r>
              <a:rPr lang="es-ES"/>
              <a:t> dolor, </a:t>
            </a:r>
            <a:r>
              <a:rPr lang="es-ES" err="1"/>
              <a:t>conubia</a:t>
            </a:r>
            <a:r>
              <a:rPr lang="es-ES"/>
              <a:t> </a:t>
            </a:r>
            <a:r>
              <a:rPr lang="es-ES" err="1"/>
              <a:t>mollit</a:t>
            </a:r>
            <a:r>
              <a:rPr lang="es-ES"/>
              <a:t>. </a:t>
            </a:r>
            <a:r>
              <a:rPr lang="es-ES" err="1"/>
              <a:t>Sapien</a:t>
            </a:r>
            <a:r>
              <a:rPr lang="es-ES"/>
              <a:t> </a:t>
            </a:r>
            <a:r>
              <a:rPr lang="es-ES" err="1"/>
              <a:t>nam</a:t>
            </a:r>
            <a:r>
              <a:rPr lang="es-ES"/>
              <a:t> </a:t>
            </a:r>
            <a:r>
              <a:rPr lang="es-ES" err="1"/>
              <a:t>suspendisse</a:t>
            </a:r>
            <a:r>
              <a:rPr lang="es-ES"/>
              <a:t>, </a:t>
            </a:r>
            <a:r>
              <a:rPr lang="es-ES" err="1"/>
              <a:t>tincidunt</a:t>
            </a:r>
            <a:r>
              <a:rPr lang="es-ES"/>
              <a:t> </a:t>
            </a:r>
            <a:r>
              <a:rPr lang="es-ES" err="1"/>
              <a:t>eget</a:t>
            </a:r>
            <a:r>
              <a:rPr lang="es-ES"/>
              <a:t> ante </a:t>
            </a:r>
            <a:r>
              <a:rPr lang="es-ES" err="1"/>
              <a:t>tincidunt</a:t>
            </a:r>
            <a:r>
              <a:rPr lang="es-ES"/>
              <a:t>, eros in auctor </a:t>
            </a:r>
            <a:r>
              <a:rPr lang="es-ES" err="1"/>
              <a:t>fringilla</a:t>
            </a:r>
            <a:r>
              <a:rPr lang="es-ES"/>
              <a:t> </a:t>
            </a:r>
            <a:r>
              <a:rPr lang="es-ES" err="1"/>
              <a:t>praesent</a:t>
            </a:r>
            <a:r>
              <a:rPr lang="es-ES"/>
              <a:t> at </a:t>
            </a:r>
            <a:r>
              <a:rPr lang="es-ES" err="1"/>
              <a:t>diam</a:t>
            </a:r>
            <a:r>
              <a:rPr lang="es-ES"/>
              <a:t>. </a:t>
            </a:r>
            <a:r>
              <a:rPr lang="es-ES" err="1"/>
              <a:t>Lorem</a:t>
            </a:r>
            <a:r>
              <a:rPr lang="es-ES"/>
              <a:t> </a:t>
            </a:r>
            <a:r>
              <a:rPr lang="es-ES" err="1"/>
              <a:t>ipsum</a:t>
            </a:r>
            <a:r>
              <a:rPr lang="es-ES"/>
              <a:t> dolor </a:t>
            </a:r>
            <a:r>
              <a:rPr lang="es-ES" err="1"/>
              <a:t>sit</a:t>
            </a:r>
            <a:r>
              <a:rPr lang="es-ES"/>
              <a:t> </a:t>
            </a:r>
            <a:r>
              <a:rPr lang="es-ES" err="1"/>
              <a:t>amet</a:t>
            </a:r>
            <a:r>
              <a:rPr lang="es-ES"/>
              <a:t>, </a:t>
            </a:r>
            <a:r>
              <a:rPr lang="es-ES" err="1"/>
              <a:t>lacus</a:t>
            </a:r>
            <a:r>
              <a:rPr lang="es-ES"/>
              <a:t> </a:t>
            </a:r>
            <a:r>
              <a:rPr lang="es-ES" err="1"/>
              <a:t>nulla</a:t>
            </a:r>
            <a:r>
              <a:rPr lang="es-ES"/>
              <a:t> ac </a:t>
            </a:r>
            <a:r>
              <a:rPr lang="es-ES" err="1"/>
              <a:t>netus</a:t>
            </a:r>
            <a:r>
              <a:rPr lang="es-ES"/>
              <a:t> </a:t>
            </a:r>
            <a:r>
              <a:rPr lang="es-ES" err="1"/>
              <a:t>nibh</a:t>
            </a:r>
            <a:r>
              <a:rPr lang="es-ES"/>
              <a:t> </a:t>
            </a:r>
            <a:r>
              <a:rPr lang="es-ES" err="1"/>
              <a:t>aliquet</a:t>
            </a:r>
            <a:r>
              <a:rPr lang="es-ES"/>
              <a:t>.</a:t>
            </a:r>
          </a:p>
        </p:txBody>
      </p:sp>
      <p:pic>
        <p:nvPicPr>
          <p:cNvPr id="2" name="Imagen 1">
            <a:hlinkClick r:id="rId2"/>
            <a:extLst>
              <a:ext uri="{FF2B5EF4-FFF2-40B4-BE49-F238E27FC236}">
                <a16:creationId xmlns:a16="http://schemas.microsoft.com/office/drawing/2014/main" id="{FB12D853-7940-038D-5E4A-34ADD512BF01}"/>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5346" y="260963"/>
            <a:ext cx="1874520" cy="411480"/>
          </a:xfrm>
          <a:prstGeom prst="rect">
            <a:avLst/>
          </a:prstGeom>
          <a:noFill/>
          <a:ln>
            <a:noFill/>
          </a:ln>
        </p:spPr>
      </p:pic>
    </p:spTree>
    <p:extLst>
      <p:ext uri="{BB962C8B-B14F-4D97-AF65-F5344CB8AC3E}">
        <p14:creationId xmlns:p14="http://schemas.microsoft.com/office/powerpoint/2010/main" val="22713915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6_Custom Layout">
    <p:spTree>
      <p:nvGrpSpPr>
        <p:cNvPr id="1" name=""/>
        <p:cNvGrpSpPr/>
        <p:nvPr/>
      </p:nvGrpSpPr>
      <p:grpSpPr>
        <a:xfrm>
          <a:off x="0" y="0"/>
          <a:ext cx="0" cy="0"/>
          <a:chOff x="0" y="0"/>
          <a:chExt cx="0" cy="0"/>
        </a:xfrm>
      </p:grpSpPr>
      <p:sp>
        <p:nvSpPr>
          <p:cNvPr id="14" name="Marcador de texto 17">
            <a:extLst>
              <a:ext uri="{FF2B5EF4-FFF2-40B4-BE49-F238E27FC236}">
                <a16:creationId xmlns:a16="http://schemas.microsoft.com/office/drawing/2014/main" id="{7466F8AA-E9E7-4963-A371-0E58E807971B}"/>
              </a:ext>
            </a:extLst>
          </p:cNvPr>
          <p:cNvSpPr>
            <a:spLocks noGrp="1"/>
          </p:cNvSpPr>
          <p:nvPr>
            <p:ph type="body" sz="quarter" idx="14" hasCustomPrompt="1"/>
          </p:nvPr>
        </p:nvSpPr>
        <p:spPr>
          <a:xfrm>
            <a:off x="1702478" y="4000202"/>
            <a:ext cx="3787002" cy="1817794"/>
          </a:xfrm>
        </p:spPr>
        <p:txBody>
          <a:bodyPr>
            <a:normAutofit/>
          </a:bodyPr>
          <a:lstStyle>
            <a:lvl1pPr marL="0" indent="0" algn="just" defTabSz="914400" rtl="0" eaLnBrk="1" latinLnBrk="0" hangingPunct="1">
              <a:lnSpc>
                <a:spcPct val="150000"/>
              </a:lnSpc>
              <a:buNone/>
              <a:defRPr lang="es-ES" sz="1200" i="0" kern="1200" dirty="0">
                <a:solidFill>
                  <a:schemeClr val="bg1">
                    <a:lumMod val="50000"/>
                  </a:schemeClr>
                </a:solidFill>
                <a:effectLst/>
                <a:latin typeface="Calibri" panose="020F0502020204030204" pitchFamily="34" charset="0"/>
                <a:ea typeface="Lato" panose="020F0502020204030203" pitchFamily="34" charset="0"/>
                <a:cs typeface="Calibri" panose="020F0502020204030204" pitchFamily="34" charset="0"/>
              </a:defRPr>
            </a:lvl1pPr>
          </a:lstStyle>
          <a:p>
            <a:pPr lvl="0"/>
            <a:r>
              <a:rPr lang="es-ES" err="1"/>
              <a:t>Lorem</a:t>
            </a:r>
            <a:r>
              <a:rPr lang="es-ES"/>
              <a:t> </a:t>
            </a:r>
            <a:r>
              <a:rPr lang="es-ES" err="1"/>
              <a:t>ipsum</a:t>
            </a:r>
            <a:r>
              <a:rPr lang="es-ES"/>
              <a:t> dolor </a:t>
            </a:r>
            <a:r>
              <a:rPr lang="es-ES" err="1"/>
              <a:t>sit</a:t>
            </a:r>
            <a:r>
              <a:rPr lang="es-ES"/>
              <a:t> </a:t>
            </a:r>
            <a:r>
              <a:rPr lang="es-ES" err="1"/>
              <a:t>amet</a:t>
            </a:r>
            <a:r>
              <a:rPr lang="es-ES"/>
              <a:t>, </a:t>
            </a:r>
            <a:r>
              <a:rPr lang="es-ES" err="1"/>
              <a:t>lacus</a:t>
            </a:r>
            <a:r>
              <a:rPr lang="es-ES"/>
              <a:t> </a:t>
            </a:r>
            <a:r>
              <a:rPr lang="es-ES" err="1"/>
              <a:t>nulla</a:t>
            </a:r>
            <a:r>
              <a:rPr lang="es-ES"/>
              <a:t> ac </a:t>
            </a:r>
            <a:r>
              <a:rPr lang="es-ES" err="1"/>
              <a:t>netus</a:t>
            </a:r>
            <a:r>
              <a:rPr lang="es-ES"/>
              <a:t> </a:t>
            </a:r>
            <a:r>
              <a:rPr lang="es-ES" err="1"/>
              <a:t>nibh</a:t>
            </a:r>
            <a:r>
              <a:rPr lang="es-ES"/>
              <a:t> </a:t>
            </a:r>
            <a:r>
              <a:rPr lang="es-ES" err="1"/>
              <a:t>aliquet</a:t>
            </a:r>
            <a:r>
              <a:rPr lang="es-ES"/>
              <a:t>, </a:t>
            </a:r>
            <a:r>
              <a:rPr lang="es-ES" err="1"/>
              <a:t>porttitor</a:t>
            </a:r>
            <a:r>
              <a:rPr lang="es-ES"/>
              <a:t> </a:t>
            </a:r>
            <a:r>
              <a:rPr lang="es-ES" err="1"/>
              <a:t>ligula</a:t>
            </a:r>
            <a:r>
              <a:rPr lang="es-ES"/>
              <a:t> justo libero </a:t>
            </a:r>
            <a:r>
              <a:rPr lang="es-ES" err="1"/>
              <a:t>vivamus</a:t>
            </a:r>
            <a:r>
              <a:rPr lang="es-ES"/>
              <a:t> </a:t>
            </a:r>
            <a:r>
              <a:rPr lang="es-ES" err="1"/>
              <a:t>porttitor</a:t>
            </a:r>
            <a:r>
              <a:rPr lang="es-ES"/>
              <a:t> dolor, </a:t>
            </a:r>
            <a:r>
              <a:rPr lang="es-ES" err="1"/>
              <a:t>conubia</a:t>
            </a:r>
            <a:r>
              <a:rPr lang="es-ES"/>
              <a:t> </a:t>
            </a:r>
            <a:r>
              <a:rPr lang="es-ES" err="1"/>
              <a:t>mollit</a:t>
            </a:r>
            <a:r>
              <a:rPr lang="es-ES"/>
              <a:t>. </a:t>
            </a:r>
            <a:r>
              <a:rPr lang="es-ES" err="1"/>
              <a:t>Sapien</a:t>
            </a:r>
            <a:r>
              <a:rPr lang="es-ES"/>
              <a:t> </a:t>
            </a:r>
            <a:r>
              <a:rPr lang="es-ES" err="1"/>
              <a:t>nam</a:t>
            </a:r>
            <a:r>
              <a:rPr lang="es-ES"/>
              <a:t> </a:t>
            </a:r>
            <a:r>
              <a:rPr lang="es-ES" err="1"/>
              <a:t>suspendisse</a:t>
            </a:r>
            <a:r>
              <a:rPr lang="es-ES"/>
              <a:t>, </a:t>
            </a:r>
            <a:r>
              <a:rPr lang="es-ES" err="1"/>
              <a:t>tincidunt</a:t>
            </a:r>
            <a:r>
              <a:rPr lang="es-ES"/>
              <a:t> </a:t>
            </a:r>
            <a:r>
              <a:rPr lang="es-ES" err="1"/>
              <a:t>eget</a:t>
            </a:r>
            <a:r>
              <a:rPr lang="es-ES"/>
              <a:t> ante </a:t>
            </a:r>
            <a:r>
              <a:rPr lang="es-ES" err="1"/>
              <a:t>tincidunt</a:t>
            </a:r>
            <a:r>
              <a:rPr lang="es-ES"/>
              <a:t>, eros in auctor </a:t>
            </a:r>
            <a:r>
              <a:rPr lang="es-ES" err="1"/>
              <a:t>fringilla</a:t>
            </a:r>
            <a:r>
              <a:rPr lang="es-ES"/>
              <a:t> </a:t>
            </a:r>
            <a:r>
              <a:rPr lang="es-ES" err="1"/>
              <a:t>praesent</a:t>
            </a:r>
            <a:r>
              <a:rPr lang="es-ES"/>
              <a:t> at </a:t>
            </a:r>
            <a:r>
              <a:rPr lang="es-ES" err="1"/>
              <a:t>diam</a:t>
            </a:r>
            <a:r>
              <a:rPr lang="es-ES"/>
              <a:t>. </a:t>
            </a:r>
            <a:r>
              <a:rPr lang="es-ES" err="1"/>
              <a:t>Lorem</a:t>
            </a:r>
            <a:r>
              <a:rPr lang="es-ES"/>
              <a:t> </a:t>
            </a:r>
            <a:r>
              <a:rPr lang="es-ES" err="1"/>
              <a:t>ipsum</a:t>
            </a:r>
            <a:r>
              <a:rPr lang="es-ES"/>
              <a:t> dolor </a:t>
            </a:r>
            <a:r>
              <a:rPr lang="es-ES" err="1"/>
              <a:t>sit</a:t>
            </a:r>
            <a:r>
              <a:rPr lang="es-ES"/>
              <a:t> </a:t>
            </a:r>
            <a:r>
              <a:rPr lang="es-ES" err="1"/>
              <a:t>amet</a:t>
            </a:r>
            <a:r>
              <a:rPr lang="es-ES"/>
              <a:t>, </a:t>
            </a:r>
            <a:r>
              <a:rPr lang="es-ES" err="1"/>
              <a:t>lacus</a:t>
            </a:r>
            <a:r>
              <a:rPr lang="es-ES"/>
              <a:t> </a:t>
            </a:r>
            <a:r>
              <a:rPr lang="es-ES" err="1"/>
              <a:t>nulla</a:t>
            </a:r>
            <a:r>
              <a:rPr lang="es-ES"/>
              <a:t> ac </a:t>
            </a:r>
            <a:r>
              <a:rPr lang="es-ES" err="1"/>
              <a:t>netus</a:t>
            </a:r>
            <a:r>
              <a:rPr lang="es-ES"/>
              <a:t> </a:t>
            </a:r>
            <a:r>
              <a:rPr lang="es-ES" err="1"/>
              <a:t>nibh</a:t>
            </a:r>
            <a:r>
              <a:rPr lang="es-ES"/>
              <a:t> </a:t>
            </a:r>
            <a:r>
              <a:rPr lang="es-ES" err="1"/>
              <a:t>aliquet</a:t>
            </a:r>
            <a:r>
              <a:rPr lang="es-ES"/>
              <a:t>.</a:t>
            </a:r>
          </a:p>
        </p:txBody>
      </p:sp>
      <p:sp>
        <p:nvSpPr>
          <p:cNvPr id="10" name="Rectangle 4">
            <a:extLst>
              <a:ext uri="{FF2B5EF4-FFF2-40B4-BE49-F238E27FC236}">
                <a16:creationId xmlns:a16="http://schemas.microsoft.com/office/drawing/2014/main" id="{503EB98A-55C5-47D3-A4DC-D4165E3953C4}"/>
              </a:ext>
            </a:extLst>
          </p:cNvPr>
          <p:cNvSpPr/>
          <p:nvPr userDrawn="1"/>
        </p:nvSpPr>
        <p:spPr>
          <a:xfrm rot="5400000">
            <a:off x="9435680" y="3410513"/>
            <a:ext cx="4974620" cy="5539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Calibri" panose="020F0502020204030204" pitchFamily="34" charset="0"/>
              <a:cs typeface="Calibri" panose="020F0502020204030204" pitchFamily="34" charset="0"/>
            </a:endParaRPr>
          </a:p>
        </p:txBody>
      </p:sp>
      <p:sp>
        <p:nvSpPr>
          <p:cNvPr id="11" name="Rectangle 4">
            <a:extLst>
              <a:ext uri="{FF2B5EF4-FFF2-40B4-BE49-F238E27FC236}">
                <a16:creationId xmlns:a16="http://schemas.microsoft.com/office/drawing/2014/main" id="{546A07C8-33ED-44E5-9DA0-E86794B521DA}"/>
              </a:ext>
            </a:extLst>
          </p:cNvPr>
          <p:cNvSpPr/>
          <p:nvPr userDrawn="1"/>
        </p:nvSpPr>
        <p:spPr>
          <a:xfrm rot="10800000">
            <a:off x="9589062" y="5657847"/>
            <a:ext cx="2448204" cy="51692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Calibri" panose="020F0502020204030204" pitchFamily="34" charset="0"/>
              <a:cs typeface="Calibri" panose="020F0502020204030204" pitchFamily="34" charset="0"/>
            </a:endParaRPr>
          </a:p>
        </p:txBody>
      </p:sp>
      <p:sp>
        <p:nvSpPr>
          <p:cNvPr id="12" name="Marcador de posición de imagen 15">
            <a:extLst>
              <a:ext uri="{FF2B5EF4-FFF2-40B4-BE49-F238E27FC236}">
                <a16:creationId xmlns:a16="http://schemas.microsoft.com/office/drawing/2014/main" id="{DA30F9F0-C21E-4468-B76B-791F324F4162}"/>
              </a:ext>
            </a:extLst>
          </p:cNvPr>
          <p:cNvSpPr>
            <a:spLocks noGrp="1"/>
          </p:cNvSpPr>
          <p:nvPr>
            <p:ph type="pic" sz="quarter" idx="13"/>
          </p:nvPr>
        </p:nvSpPr>
        <p:spPr>
          <a:xfrm>
            <a:off x="7404351" y="1200150"/>
            <a:ext cx="4518184" cy="4697214"/>
          </a:xfrm>
        </p:spPr>
        <p:txBody>
          <a:bodyPr/>
          <a:lstStyle>
            <a:lvl1pPr>
              <a:defRPr>
                <a:latin typeface="Calibri" panose="020F0502020204030204" pitchFamily="34" charset="0"/>
                <a:cs typeface="Calibri" panose="020F0502020204030204" pitchFamily="34" charset="0"/>
              </a:defRPr>
            </a:lvl1pPr>
          </a:lstStyle>
          <a:p>
            <a:endParaRPr lang="es-ES"/>
          </a:p>
        </p:txBody>
      </p:sp>
      <p:sp>
        <p:nvSpPr>
          <p:cNvPr id="13" name="Título 16">
            <a:extLst>
              <a:ext uri="{FF2B5EF4-FFF2-40B4-BE49-F238E27FC236}">
                <a16:creationId xmlns:a16="http://schemas.microsoft.com/office/drawing/2014/main" id="{6B4FC618-8BA6-4D17-82D0-C197A8D6323E}"/>
              </a:ext>
            </a:extLst>
          </p:cNvPr>
          <p:cNvSpPr>
            <a:spLocks noGrp="1"/>
          </p:cNvSpPr>
          <p:nvPr>
            <p:ph type="title" hasCustomPrompt="1"/>
          </p:nvPr>
        </p:nvSpPr>
        <p:spPr>
          <a:xfrm>
            <a:off x="1304831" y="1558127"/>
            <a:ext cx="2770540" cy="1022310"/>
          </a:xfrm>
        </p:spPr>
        <p:txBody>
          <a:bodyPr anchor="t" anchorCtr="0">
            <a:normAutofit/>
          </a:bodyPr>
          <a:lstStyle>
            <a:lvl1pPr algn="l">
              <a:defRPr sz="4000">
                <a:latin typeface="Calibri" panose="020F0502020204030204" pitchFamily="34" charset="0"/>
                <a:cs typeface="Calibri" panose="020F0502020204030204" pitchFamily="34" charset="0"/>
              </a:defRPr>
            </a:lvl1pPr>
          </a:lstStyle>
          <a:p>
            <a:r>
              <a:rPr lang="es-ES"/>
              <a:t>LOREM IPSUM</a:t>
            </a:r>
          </a:p>
        </p:txBody>
      </p:sp>
      <p:sp>
        <p:nvSpPr>
          <p:cNvPr id="15" name="Marcador de texto 17">
            <a:extLst>
              <a:ext uri="{FF2B5EF4-FFF2-40B4-BE49-F238E27FC236}">
                <a16:creationId xmlns:a16="http://schemas.microsoft.com/office/drawing/2014/main" id="{78846882-817D-45C5-8AF0-18D9C18703E2}"/>
              </a:ext>
            </a:extLst>
          </p:cNvPr>
          <p:cNvSpPr>
            <a:spLocks noGrp="1"/>
          </p:cNvSpPr>
          <p:nvPr>
            <p:ph type="body" sz="quarter" idx="15" hasCustomPrompt="1"/>
          </p:nvPr>
        </p:nvSpPr>
        <p:spPr>
          <a:xfrm>
            <a:off x="1294783" y="2857129"/>
            <a:ext cx="2362817" cy="654624"/>
          </a:xfrm>
        </p:spPr>
        <p:txBody>
          <a:bodyPr>
            <a:normAutofit/>
          </a:bodyPr>
          <a:lstStyle>
            <a:lvl1pPr marL="0" indent="0" algn="l" defTabSz="914400" rtl="0" eaLnBrk="1" latinLnBrk="0" hangingPunct="1">
              <a:lnSpc>
                <a:spcPct val="100000"/>
              </a:lnSpc>
              <a:buNone/>
              <a:defRPr lang="es-ES" sz="1800" i="1" kern="1200" dirty="0" smtClean="0">
                <a:solidFill>
                  <a:srgbClr val="04305E"/>
                </a:solidFill>
                <a:latin typeface="Calibri" panose="020F0502020204030204" pitchFamily="34" charset="0"/>
                <a:ea typeface="Lato Medium" panose="020F0502020204030203" pitchFamily="34" charset="0"/>
                <a:cs typeface="Calibri" panose="020F0502020204030204" pitchFamily="34" charset="0"/>
              </a:defRPr>
            </a:lvl1pPr>
          </a:lstStyle>
          <a:p>
            <a:pPr lvl="0"/>
            <a:r>
              <a:rPr lang="es-ES"/>
              <a:t>DOLOR SIT AMET LACUS NULLA AC</a:t>
            </a:r>
          </a:p>
        </p:txBody>
      </p:sp>
      <p:sp>
        <p:nvSpPr>
          <p:cNvPr id="19" name="Slide Number Placeholder 3">
            <a:extLst>
              <a:ext uri="{FF2B5EF4-FFF2-40B4-BE49-F238E27FC236}">
                <a16:creationId xmlns:a16="http://schemas.microsoft.com/office/drawing/2014/main" id="{75182AFD-7BF1-4321-B5DB-24D6ED45CDA5}"/>
              </a:ext>
            </a:extLst>
          </p:cNvPr>
          <p:cNvSpPr>
            <a:spLocks noGrp="1"/>
          </p:cNvSpPr>
          <p:nvPr>
            <p:ph type="sldNum" sz="quarter" idx="12"/>
          </p:nvPr>
        </p:nvSpPr>
        <p:spPr>
          <a:xfrm>
            <a:off x="11353800" y="175690"/>
            <a:ext cx="422854" cy="365125"/>
          </a:xfrm>
        </p:spPr>
        <p:txBody>
          <a:bodyPr/>
          <a:lstStyle>
            <a:lvl1pPr>
              <a:defRPr>
                <a:latin typeface="Calibri" panose="020F0502020204030204" pitchFamily="34" charset="0"/>
                <a:cs typeface="Calibri" panose="020F0502020204030204" pitchFamily="34" charset="0"/>
              </a:defRPr>
            </a:lvl1pPr>
          </a:lstStyle>
          <a:p>
            <a:fld id="{90C7AF80-A834-48E8-B5C2-D720A4B265E2}" type="slidenum">
              <a:rPr lang="id-ID" smtClean="0"/>
              <a:pPr/>
              <a:t>‹Nº›</a:t>
            </a:fld>
            <a:endParaRPr lang="id-ID"/>
          </a:p>
        </p:txBody>
      </p:sp>
      <p:pic>
        <p:nvPicPr>
          <p:cNvPr id="2" name="Imagen 1">
            <a:hlinkClick r:id="rId2"/>
            <a:extLst>
              <a:ext uri="{FF2B5EF4-FFF2-40B4-BE49-F238E27FC236}">
                <a16:creationId xmlns:a16="http://schemas.microsoft.com/office/drawing/2014/main" id="{7D896A2A-FF7F-0689-8DB4-927D5A96355F}"/>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5346" y="260963"/>
            <a:ext cx="1874520" cy="411480"/>
          </a:xfrm>
          <a:prstGeom prst="rect">
            <a:avLst/>
          </a:prstGeom>
          <a:noFill/>
          <a:ln>
            <a:noFill/>
          </a:ln>
        </p:spPr>
      </p:pic>
    </p:spTree>
    <p:extLst>
      <p:ext uri="{BB962C8B-B14F-4D97-AF65-F5344CB8AC3E}">
        <p14:creationId xmlns:p14="http://schemas.microsoft.com/office/powerpoint/2010/main" val="413970163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25_Custom Layout">
    <p:spTree>
      <p:nvGrpSpPr>
        <p:cNvPr id="1" name=""/>
        <p:cNvGrpSpPr/>
        <p:nvPr/>
      </p:nvGrpSpPr>
      <p:grpSpPr>
        <a:xfrm>
          <a:off x="0" y="0"/>
          <a:ext cx="0" cy="0"/>
          <a:chOff x="0" y="0"/>
          <a:chExt cx="0" cy="0"/>
        </a:xfrm>
      </p:grpSpPr>
      <p:sp>
        <p:nvSpPr>
          <p:cNvPr id="22" name="Rectangle 4">
            <a:extLst>
              <a:ext uri="{FF2B5EF4-FFF2-40B4-BE49-F238E27FC236}">
                <a16:creationId xmlns:a16="http://schemas.microsoft.com/office/drawing/2014/main" id="{B66C7027-C043-48E2-9D85-609225748146}"/>
              </a:ext>
            </a:extLst>
          </p:cNvPr>
          <p:cNvSpPr/>
          <p:nvPr userDrawn="1"/>
        </p:nvSpPr>
        <p:spPr>
          <a:xfrm>
            <a:off x="0" y="0"/>
            <a:ext cx="12192000" cy="27740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Calibri" panose="020F0502020204030204" pitchFamily="34" charset="0"/>
              <a:cs typeface="Calibri" panose="020F0502020204030204" pitchFamily="34" charset="0"/>
            </a:endParaRPr>
          </a:p>
        </p:txBody>
      </p:sp>
      <p:sp>
        <p:nvSpPr>
          <p:cNvPr id="23" name="Rectangle 4">
            <a:extLst>
              <a:ext uri="{FF2B5EF4-FFF2-40B4-BE49-F238E27FC236}">
                <a16:creationId xmlns:a16="http://schemas.microsoft.com/office/drawing/2014/main" id="{C63D1600-89BD-48A3-BD99-EB84C39DAA05}"/>
              </a:ext>
            </a:extLst>
          </p:cNvPr>
          <p:cNvSpPr/>
          <p:nvPr userDrawn="1"/>
        </p:nvSpPr>
        <p:spPr>
          <a:xfrm rot="5400000">
            <a:off x="10971772" y="1065771"/>
            <a:ext cx="2163054" cy="27740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Calibri" panose="020F0502020204030204" pitchFamily="34" charset="0"/>
              <a:cs typeface="Calibri" panose="020F0502020204030204" pitchFamily="34" charset="0"/>
            </a:endParaRPr>
          </a:p>
        </p:txBody>
      </p:sp>
      <p:sp>
        <p:nvSpPr>
          <p:cNvPr id="24" name="Rectangle 4">
            <a:extLst>
              <a:ext uri="{FF2B5EF4-FFF2-40B4-BE49-F238E27FC236}">
                <a16:creationId xmlns:a16="http://schemas.microsoft.com/office/drawing/2014/main" id="{EF22C422-8063-44CB-9ECD-99A09A89D192}"/>
              </a:ext>
            </a:extLst>
          </p:cNvPr>
          <p:cNvSpPr/>
          <p:nvPr userDrawn="1"/>
        </p:nvSpPr>
        <p:spPr>
          <a:xfrm rot="5400000">
            <a:off x="-942826" y="1065771"/>
            <a:ext cx="2163054" cy="27740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Calibri" panose="020F0502020204030204" pitchFamily="34" charset="0"/>
              <a:cs typeface="Calibri" panose="020F0502020204030204" pitchFamily="34" charset="0"/>
            </a:endParaRPr>
          </a:p>
        </p:txBody>
      </p:sp>
      <p:sp>
        <p:nvSpPr>
          <p:cNvPr id="26" name="Marcador de posición de imagen 15">
            <a:extLst>
              <a:ext uri="{FF2B5EF4-FFF2-40B4-BE49-F238E27FC236}">
                <a16:creationId xmlns:a16="http://schemas.microsoft.com/office/drawing/2014/main" id="{3CEF9889-4E03-4ECF-B1E2-AFB446EC0BB5}"/>
              </a:ext>
            </a:extLst>
          </p:cNvPr>
          <p:cNvSpPr>
            <a:spLocks noGrp="1"/>
          </p:cNvSpPr>
          <p:nvPr>
            <p:ph type="pic" sz="quarter" idx="13"/>
          </p:nvPr>
        </p:nvSpPr>
        <p:spPr>
          <a:xfrm>
            <a:off x="277400" y="281280"/>
            <a:ext cx="11637193" cy="2420010"/>
          </a:xfrm>
        </p:spPr>
        <p:txBody>
          <a:bodyPr/>
          <a:lstStyle>
            <a:lvl1pPr>
              <a:defRPr>
                <a:latin typeface="Calibri" panose="020F0502020204030204" pitchFamily="34" charset="0"/>
                <a:cs typeface="Calibri" panose="020F0502020204030204" pitchFamily="34" charset="0"/>
              </a:defRPr>
            </a:lvl1pPr>
          </a:lstStyle>
          <a:p>
            <a:endParaRPr lang="es-ES"/>
          </a:p>
        </p:txBody>
      </p:sp>
      <p:sp>
        <p:nvSpPr>
          <p:cNvPr id="11" name="Rectangle 4">
            <a:extLst>
              <a:ext uri="{FF2B5EF4-FFF2-40B4-BE49-F238E27FC236}">
                <a16:creationId xmlns:a16="http://schemas.microsoft.com/office/drawing/2014/main" id="{023F3AD7-3FE6-48DF-BBAB-B7B4801CD183}"/>
              </a:ext>
            </a:extLst>
          </p:cNvPr>
          <p:cNvSpPr/>
          <p:nvPr userDrawn="1"/>
        </p:nvSpPr>
        <p:spPr>
          <a:xfrm>
            <a:off x="277402" y="277404"/>
            <a:ext cx="11637194" cy="2423886"/>
          </a:xfrm>
          <a:prstGeom prst="rect">
            <a:avLst/>
          </a:prstGeom>
          <a:solidFill>
            <a:srgbClr val="003F6F">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Calibri" panose="020F0502020204030204" pitchFamily="34" charset="0"/>
              <a:cs typeface="Calibri" panose="020F0502020204030204" pitchFamily="34" charset="0"/>
            </a:endParaRPr>
          </a:p>
        </p:txBody>
      </p:sp>
      <p:sp>
        <p:nvSpPr>
          <p:cNvPr id="15" name="Rectangle 11">
            <a:extLst>
              <a:ext uri="{FF2B5EF4-FFF2-40B4-BE49-F238E27FC236}">
                <a16:creationId xmlns:a16="http://schemas.microsoft.com/office/drawing/2014/main" id="{BAD35684-BB3B-41C9-BEBB-CB7E02DC0E57}"/>
              </a:ext>
            </a:extLst>
          </p:cNvPr>
          <p:cNvSpPr/>
          <p:nvPr userDrawn="1"/>
        </p:nvSpPr>
        <p:spPr>
          <a:xfrm>
            <a:off x="1096102" y="3469670"/>
            <a:ext cx="902302" cy="962133"/>
          </a:xfrm>
          <a:prstGeom prst="rect">
            <a:avLst/>
          </a:prstGeom>
          <a:solidFill>
            <a:srgbClr val="003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bg1"/>
              </a:solidFill>
              <a:latin typeface="Calibri" panose="020F0502020204030204" pitchFamily="34" charset="0"/>
              <a:cs typeface="Calibri" panose="020F0502020204030204" pitchFamily="34" charset="0"/>
            </a:endParaRPr>
          </a:p>
        </p:txBody>
      </p:sp>
      <p:sp>
        <p:nvSpPr>
          <p:cNvPr id="16" name="Rectangle 13">
            <a:extLst>
              <a:ext uri="{FF2B5EF4-FFF2-40B4-BE49-F238E27FC236}">
                <a16:creationId xmlns:a16="http://schemas.microsoft.com/office/drawing/2014/main" id="{714B2137-8815-4B5D-8F9F-0B2A22A417E9}"/>
              </a:ext>
            </a:extLst>
          </p:cNvPr>
          <p:cNvSpPr/>
          <p:nvPr userDrawn="1"/>
        </p:nvSpPr>
        <p:spPr>
          <a:xfrm>
            <a:off x="6636444" y="3418991"/>
            <a:ext cx="902302" cy="962133"/>
          </a:xfrm>
          <a:prstGeom prst="rect">
            <a:avLst/>
          </a:prstGeom>
          <a:solidFill>
            <a:srgbClr val="003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Calibri" panose="020F0502020204030204" pitchFamily="34" charset="0"/>
              <a:cs typeface="Calibri" panose="020F0502020204030204" pitchFamily="34" charset="0"/>
            </a:endParaRPr>
          </a:p>
        </p:txBody>
      </p:sp>
      <p:sp>
        <p:nvSpPr>
          <p:cNvPr id="25" name="Título 16">
            <a:extLst>
              <a:ext uri="{FF2B5EF4-FFF2-40B4-BE49-F238E27FC236}">
                <a16:creationId xmlns:a16="http://schemas.microsoft.com/office/drawing/2014/main" id="{9F847107-835D-4F4A-A05B-F54459E1B091}"/>
              </a:ext>
            </a:extLst>
          </p:cNvPr>
          <p:cNvSpPr>
            <a:spLocks noGrp="1"/>
          </p:cNvSpPr>
          <p:nvPr>
            <p:ph type="title" hasCustomPrompt="1"/>
          </p:nvPr>
        </p:nvSpPr>
        <p:spPr>
          <a:xfrm>
            <a:off x="3767035" y="1204917"/>
            <a:ext cx="4657931" cy="654028"/>
          </a:xfrm>
        </p:spPr>
        <p:txBody>
          <a:bodyPr anchor="t" anchorCtr="0">
            <a:normAutofit/>
          </a:bodyPr>
          <a:lstStyle>
            <a:lvl1pPr algn="ctr">
              <a:defRPr sz="4000">
                <a:solidFill>
                  <a:schemeClr val="bg1"/>
                </a:solidFill>
                <a:latin typeface="Calibri" panose="020F0502020204030204" pitchFamily="34" charset="0"/>
                <a:cs typeface="Calibri" panose="020F0502020204030204" pitchFamily="34" charset="0"/>
              </a:defRPr>
            </a:lvl1pPr>
          </a:lstStyle>
          <a:p>
            <a:r>
              <a:rPr lang="es-ES"/>
              <a:t>LOREM IPSUM</a:t>
            </a:r>
          </a:p>
        </p:txBody>
      </p:sp>
      <p:sp>
        <p:nvSpPr>
          <p:cNvPr id="27" name="Marcador de texto 17">
            <a:extLst>
              <a:ext uri="{FF2B5EF4-FFF2-40B4-BE49-F238E27FC236}">
                <a16:creationId xmlns:a16="http://schemas.microsoft.com/office/drawing/2014/main" id="{CCE3FB48-F809-40FC-9724-30E42B77D724}"/>
              </a:ext>
            </a:extLst>
          </p:cNvPr>
          <p:cNvSpPr>
            <a:spLocks noGrp="1"/>
          </p:cNvSpPr>
          <p:nvPr>
            <p:ph type="body" sz="quarter" idx="17" hasCustomPrompt="1"/>
          </p:nvPr>
        </p:nvSpPr>
        <p:spPr>
          <a:xfrm>
            <a:off x="1237899" y="3473873"/>
            <a:ext cx="752355" cy="892560"/>
          </a:xfrm>
        </p:spPr>
        <p:txBody>
          <a:bodyPr>
            <a:normAutofit/>
          </a:bodyPr>
          <a:lstStyle>
            <a:lvl1pPr marL="0" indent="0" algn="l" defTabSz="914400" rtl="0" eaLnBrk="1" latinLnBrk="0" hangingPunct="1">
              <a:lnSpc>
                <a:spcPct val="150000"/>
              </a:lnSpc>
              <a:buNone/>
              <a:defRPr lang="es-ES" sz="3200" kern="1200" spc="300" dirty="0" smtClean="0">
                <a:solidFill>
                  <a:schemeClr val="bg1"/>
                </a:solidFill>
                <a:latin typeface="Calibri" panose="020F0502020204030204" pitchFamily="34" charset="0"/>
                <a:ea typeface="Calibri" panose="020F0502020204030204" pitchFamily="34" charset="0"/>
                <a:cs typeface="Calibri" panose="020F0502020204030204" pitchFamily="34" charset="0"/>
              </a:defRPr>
            </a:lvl1pPr>
          </a:lstStyle>
          <a:p>
            <a:pPr lvl="0"/>
            <a:r>
              <a:rPr lang="es-ES"/>
              <a:t>01</a:t>
            </a:r>
          </a:p>
        </p:txBody>
      </p:sp>
      <p:sp>
        <p:nvSpPr>
          <p:cNvPr id="28" name="Marcador de texto 17">
            <a:extLst>
              <a:ext uri="{FF2B5EF4-FFF2-40B4-BE49-F238E27FC236}">
                <a16:creationId xmlns:a16="http://schemas.microsoft.com/office/drawing/2014/main" id="{3AAFB3FC-7841-47BC-9CF3-60A9D46FEECC}"/>
              </a:ext>
            </a:extLst>
          </p:cNvPr>
          <p:cNvSpPr>
            <a:spLocks noGrp="1"/>
          </p:cNvSpPr>
          <p:nvPr>
            <p:ph type="body" sz="quarter" idx="18" hasCustomPrompt="1"/>
          </p:nvPr>
        </p:nvSpPr>
        <p:spPr>
          <a:xfrm>
            <a:off x="6759042" y="3473873"/>
            <a:ext cx="779703" cy="892560"/>
          </a:xfrm>
        </p:spPr>
        <p:txBody>
          <a:bodyPr>
            <a:normAutofit/>
          </a:bodyPr>
          <a:lstStyle>
            <a:lvl1pPr marL="0" indent="0" algn="l" defTabSz="914400" rtl="0" eaLnBrk="1" latinLnBrk="0" hangingPunct="1">
              <a:lnSpc>
                <a:spcPct val="150000"/>
              </a:lnSpc>
              <a:buNone/>
              <a:defRPr lang="es-ES" sz="3200" kern="1200" spc="300" dirty="0" smtClean="0">
                <a:solidFill>
                  <a:schemeClr val="bg1"/>
                </a:solidFill>
                <a:latin typeface="Calibri" panose="020F0502020204030204" pitchFamily="34" charset="0"/>
                <a:ea typeface="Calibri" panose="020F0502020204030204" pitchFamily="34" charset="0"/>
                <a:cs typeface="Calibri" panose="020F0502020204030204" pitchFamily="34" charset="0"/>
              </a:defRPr>
            </a:lvl1pPr>
          </a:lstStyle>
          <a:p>
            <a:pPr lvl="0"/>
            <a:r>
              <a:rPr lang="es-ES"/>
              <a:t>02</a:t>
            </a:r>
          </a:p>
        </p:txBody>
      </p:sp>
      <p:sp>
        <p:nvSpPr>
          <p:cNvPr id="29" name="Marcador de texto 17">
            <a:extLst>
              <a:ext uri="{FF2B5EF4-FFF2-40B4-BE49-F238E27FC236}">
                <a16:creationId xmlns:a16="http://schemas.microsoft.com/office/drawing/2014/main" id="{A60905AA-DAEF-4E10-968E-E1345A03BB7D}"/>
              </a:ext>
            </a:extLst>
          </p:cNvPr>
          <p:cNvSpPr>
            <a:spLocks noGrp="1"/>
          </p:cNvSpPr>
          <p:nvPr>
            <p:ph type="body" sz="quarter" idx="14" hasCustomPrompt="1"/>
          </p:nvPr>
        </p:nvSpPr>
        <p:spPr>
          <a:xfrm>
            <a:off x="2101783" y="3944296"/>
            <a:ext cx="3806648" cy="1833506"/>
          </a:xfrm>
        </p:spPr>
        <p:txBody>
          <a:bodyPr>
            <a:normAutofit/>
          </a:bodyPr>
          <a:lstStyle>
            <a:lvl1pPr marL="0" indent="0" algn="l" defTabSz="914400" rtl="0" eaLnBrk="1" latinLnBrk="0" hangingPunct="1">
              <a:lnSpc>
                <a:spcPct val="150000"/>
              </a:lnSpc>
              <a:buNone/>
              <a:defRPr lang="es-ES" sz="1200" i="0" kern="1200" dirty="0">
                <a:solidFill>
                  <a:schemeClr val="bg1">
                    <a:lumMod val="50000"/>
                  </a:schemeClr>
                </a:solidFill>
                <a:effectLst/>
                <a:latin typeface="Calibri" panose="020F0502020204030204" pitchFamily="34" charset="0"/>
                <a:ea typeface="Lato" panose="020F0502020204030203" pitchFamily="34" charset="0"/>
                <a:cs typeface="Calibri" panose="020F0502020204030204" pitchFamily="34" charset="0"/>
              </a:defRPr>
            </a:lvl1pPr>
          </a:lstStyle>
          <a:p>
            <a:pPr lvl="0"/>
            <a:r>
              <a:rPr lang="es-ES" err="1"/>
              <a:t>Lorem</a:t>
            </a:r>
            <a:r>
              <a:rPr lang="es-ES"/>
              <a:t> </a:t>
            </a:r>
            <a:r>
              <a:rPr lang="es-ES" err="1"/>
              <a:t>ipsum</a:t>
            </a:r>
            <a:r>
              <a:rPr lang="es-ES"/>
              <a:t> dolor </a:t>
            </a:r>
            <a:r>
              <a:rPr lang="es-ES" err="1"/>
              <a:t>sit</a:t>
            </a:r>
            <a:r>
              <a:rPr lang="es-ES"/>
              <a:t> </a:t>
            </a:r>
            <a:r>
              <a:rPr lang="es-ES" err="1"/>
              <a:t>amet</a:t>
            </a:r>
            <a:r>
              <a:rPr lang="es-ES"/>
              <a:t>, </a:t>
            </a:r>
            <a:r>
              <a:rPr lang="es-ES" err="1"/>
              <a:t>lacus</a:t>
            </a:r>
            <a:r>
              <a:rPr lang="es-ES"/>
              <a:t> </a:t>
            </a:r>
            <a:r>
              <a:rPr lang="es-ES" err="1"/>
              <a:t>nulla</a:t>
            </a:r>
            <a:r>
              <a:rPr lang="es-ES"/>
              <a:t> ac </a:t>
            </a:r>
            <a:r>
              <a:rPr lang="es-ES" err="1"/>
              <a:t>netus</a:t>
            </a:r>
            <a:r>
              <a:rPr lang="es-ES"/>
              <a:t> </a:t>
            </a:r>
            <a:r>
              <a:rPr lang="es-ES" err="1"/>
              <a:t>nibh</a:t>
            </a:r>
            <a:r>
              <a:rPr lang="es-ES"/>
              <a:t> </a:t>
            </a:r>
            <a:r>
              <a:rPr lang="es-ES" err="1"/>
              <a:t>aliquet</a:t>
            </a:r>
            <a:r>
              <a:rPr lang="es-ES"/>
              <a:t>, </a:t>
            </a:r>
            <a:r>
              <a:rPr lang="es-ES" err="1"/>
              <a:t>porttitor</a:t>
            </a:r>
            <a:r>
              <a:rPr lang="es-ES"/>
              <a:t> </a:t>
            </a:r>
            <a:r>
              <a:rPr lang="es-ES" err="1"/>
              <a:t>ligula</a:t>
            </a:r>
            <a:r>
              <a:rPr lang="es-ES"/>
              <a:t> justo libero </a:t>
            </a:r>
            <a:r>
              <a:rPr lang="es-ES" err="1"/>
              <a:t>vivamus</a:t>
            </a:r>
            <a:r>
              <a:rPr lang="es-ES"/>
              <a:t> </a:t>
            </a:r>
            <a:r>
              <a:rPr lang="es-ES" err="1"/>
              <a:t>porttitor</a:t>
            </a:r>
            <a:r>
              <a:rPr lang="es-ES"/>
              <a:t> dolor, </a:t>
            </a:r>
            <a:r>
              <a:rPr lang="es-ES" err="1"/>
              <a:t>conubia</a:t>
            </a:r>
            <a:r>
              <a:rPr lang="es-ES"/>
              <a:t> </a:t>
            </a:r>
            <a:r>
              <a:rPr lang="es-ES" err="1"/>
              <a:t>mollit</a:t>
            </a:r>
            <a:r>
              <a:rPr lang="es-ES"/>
              <a:t>. </a:t>
            </a:r>
            <a:r>
              <a:rPr lang="es-ES" err="1"/>
              <a:t>Sapien</a:t>
            </a:r>
            <a:r>
              <a:rPr lang="es-ES"/>
              <a:t> </a:t>
            </a:r>
            <a:r>
              <a:rPr lang="es-ES" err="1"/>
              <a:t>nam</a:t>
            </a:r>
            <a:r>
              <a:rPr lang="es-ES"/>
              <a:t> </a:t>
            </a:r>
            <a:r>
              <a:rPr lang="es-ES" err="1"/>
              <a:t>suspendisse</a:t>
            </a:r>
            <a:r>
              <a:rPr lang="es-ES"/>
              <a:t>, </a:t>
            </a:r>
            <a:r>
              <a:rPr lang="es-ES" err="1"/>
              <a:t>tincidunt</a:t>
            </a:r>
            <a:r>
              <a:rPr lang="es-ES"/>
              <a:t> </a:t>
            </a:r>
            <a:r>
              <a:rPr lang="es-ES" err="1"/>
              <a:t>eget</a:t>
            </a:r>
            <a:r>
              <a:rPr lang="es-ES"/>
              <a:t> ante </a:t>
            </a:r>
            <a:r>
              <a:rPr lang="es-ES" err="1"/>
              <a:t>tincidunt</a:t>
            </a:r>
            <a:r>
              <a:rPr lang="es-ES"/>
              <a:t>, eros in auctor </a:t>
            </a:r>
            <a:r>
              <a:rPr lang="es-ES" err="1"/>
              <a:t>fringilla</a:t>
            </a:r>
            <a:r>
              <a:rPr lang="es-ES"/>
              <a:t> </a:t>
            </a:r>
            <a:r>
              <a:rPr lang="es-ES" err="1"/>
              <a:t>praesent</a:t>
            </a:r>
            <a:r>
              <a:rPr lang="es-ES"/>
              <a:t> at </a:t>
            </a:r>
            <a:r>
              <a:rPr lang="es-ES" err="1"/>
              <a:t>diam</a:t>
            </a:r>
            <a:r>
              <a:rPr lang="es-ES"/>
              <a:t>. </a:t>
            </a:r>
            <a:r>
              <a:rPr lang="es-ES" err="1"/>
              <a:t>Lorem</a:t>
            </a:r>
            <a:r>
              <a:rPr lang="es-ES"/>
              <a:t> </a:t>
            </a:r>
            <a:r>
              <a:rPr lang="es-ES" err="1"/>
              <a:t>ipsum</a:t>
            </a:r>
            <a:r>
              <a:rPr lang="es-ES"/>
              <a:t> dolor </a:t>
            </a:r>
            <a:r>
              <a:rPr lang="es-ES" err="1"/>
              <a:t>sit</a:t>
            </a:r>
            <a:r>
              <a:rPr lang="es-ES"/>
              <a:t> </a:t>
            </a:r>
            <a:r>
              <a:rPr lang="es-ES" err="1"/>
              <a:t>amet</a:t>
            </a:r>
            <a:r>
              <a:rPr lang="es-ES"/>
              <a:t>, </a:t>
            </a:r>
            <a:r>
              <a:rPr lang="es-ES" err="1"/>
              <a:t>lacus</a:t>
            </a:r>
            <a:r>
              <a:rPr lang="es-ES"/>
              <a:t> </a:t>
            </a:r>
            <a:r>
              <a:rPr lang="es-ES" err="1"/>
              <a:t>nulla</a:t>
            </a:r>
            <a:r>
              <a:rPr lang="es-ES"/>
              <a:t> ac </a:t>
            </a:r>
            <a:r>
              <a:rPr lang="es-ES" err="1"/>
              <a:t>netus</a:t>
            </a:r>
            <a:r>
              <a:rPr lang="es-ES"/>
              <a:t> </a:t>
            </a:r>
            <a:r>
              <a:rPr lang="es-ES" err="1"/>
              <a:t>nibh</a:t>
            </a:r>
            <a:r>
              <a:rPr lang="es-ES"/>
              <a:t> </a:t>
            </a:r>
            <a:r>
              <a:rPr lang="es-ES" err="1"/>
              <a:t>aliquet</a:t>
            </a:r>
            <a:r>
              <a:rPr lang="es-ES"/>
              <a:t>.</a:t>
            </a:r>
          </a:p>
        </p:txBody>
      </p:sp>
      <p:sp>
        <p:nvSpPr>
          <p:cNvPr id="30" name="Marcador de texto 17">
            <a:extLst>
              <a:ext uri="{FF2B5EF4-FFF2-40B4-BE49-F238E27FC236}">
                <a16:creationId xmlns:a16="http://schemas.microsoft.com/office/drawing/2014/main" id="{2DF91E4B-1571-4096-AC5B-14A5719D5D0A}"/>
              </a:ext>
            </a:extLst>
          </p:cNvPr>
          <p:cNvSpPr>
            <a:spLocks noGrp="1"/>
          </p:cNvSpPr>
          <p:nvPr>
            <p:ph type="body" sz="quarter" idx="19" hasCustomPrompt="1"/>
          </p:nvPr>
        </p:nvSpPr>
        <p:spPr>
          <a:xfrm>
            <a:off x="2101782" y="3325084"/>
            <a:ext cx="3806647" cy="581396"/>
          </a:xfrm>
        </p:spPr>
        <p:txBody>
          <a:bodyPr>
            <a:noAutofit/>
          </a:bodyPr>
          <a:lstStyle>
            <a:lvl1pPr marL="0" indent="0" algn="l" defTabSz="914400" rtl="0" eaLnBrk="1" latinLnBrk="0" hangingPunct="1">
              <a:lnSpc>
                <a:spcPct val="150000"/>
              </a:lnSpc>
              <a:buNone/>
              <a:defRPr lang="es-ES" sz="2000" kern="1200" spc="300" dirty="0" smtClean="0">
                <a:solidFill>
                  <a:srgbClr val="04305E"/>
                </a:solidFill>
                <a:latin typeface="Calibri" panose="020F0502020204030204" pitchFamily="34" charset="0"/>
                <a:ea typeface="Lato" charset="0"/>
                <a:cs typeface="Calibri" panose="020F0502020204030204" pitchFamily="34" charset="0"/>
              </a:defRPr>
            </a:lvl1pPr>
          </a:lstStyle>
          <a:p>
            <a:pPr lvl="0"/>
            <a:r>
              <a:rPr lang="es-ES"/>
              <a:t>LOREM IPSUM</a:t>
            </a:r>
          </a:p>
        </p:txBody>
      </p:sp>
      <p:sp>
        <p:nvSpPr>
          <p:cNvPr id="31" name="Marcador de texto 17">
            <a:extLst>
              <a:ext uri="{FF2B5EF4-FFF2-40B4-BE49-F238E27FC236}">
                <a16:creationId xmlns:a16="http://schemas.microsoft.com/office/drawing/2014/main" id="{761374F6-DFED-4C1B-A777-1FE3C301523A}"/>
              </a:ext>
            </a:extLst>
          </p:cNvPr>
          <p:cNvSpPr>
            <a:spLocks noGrp="1"/>
          </p:cNvSpPr>
          <p:nvPr>
            <p:ph type="body" sz="quarter" idx="20" hasCustomPrompt="1"/>
          </p:nvPr>
        </p:nvSpPr>
        <p:spPr>
          <a:xfrm>
            <a:off x="7648493" y="3944296"/>
            <a:ext cx="3806646" cy="1833506"/>
          </a:xfrm>
        </p:spPr>
        <p:txBody>
          <a:bodyPr>
            <a:normAutofit/>
          </a:bodyPr>
          <a:lstStyle>
            <a:lvl1pPr marL="0" indent="0" algn="l" defTabSz="914400" rtl="0" eaLnBrk="1" latinLnBrk="0" hangingPunct="1">
              <a:lnSpc>
                <a:spcPct val="150000"/>
              </a:lnSpc>
              <a:buNone/>
              <a:defRPr lang="es-ES" sz="1200" i="0" kern="1200" dirty="0">
                <a:solidFill>
                  <a:schemeClr val="bg1">
                    <a:lumMod val="50000"/>
                  </a:schemeClr>
                </a:solidFill>
                <a:effectLst/>
                <a:latin typeface="Calibri" panose="020F0502020204030204" pitchFamily="34" charset="0"/>
                <a:ea typeface="Lato" panose="020F0502020204030203" pitchFamily="34" charset="0"/>
                <a:cs typeface="Calibri" panose="020F0502020204030204" pitchFamily="34" charset="0"/>
              </a:defRPr>
            </a:lvl1pPr>
          </a:lstStyle>
          <a:p>
            <a:pPr lvl="0"/>
            <a:r>
              <a:rPr lang="es-ES" err="1"/>
              <a:t>Lorem</a:t>
            </a:r>
            <a:r>
              <a:rPr lang="es-ES"/>
              <a:t> </a:t>
            </a:r>
            <a:r>
              <a:rPr lang="es-ES" err="1"/>
              <a:t>ipsum</a:t>
            </a:r>
            <a:r>
              <a:rPr lang="es-ES"/>
              <a:t> dolor </a:t>
            </a:r>
            <a:r>
              <a:rPr lang="es-ES" err="1"/>
              <a:t>sit</a:t>
            </a:r>
            <a:r>
              <a:rPr lang="es-ES"/>
              <a:t> </a:t>
            </a:r>
            <a:r>
              <a:rPr lang="es-ES" err="1"/>
              <a:t>amet</a:t>
            </a:r>
            <a:r>
              <a:rPr lang="es-ES"/>
              <a:t>, </a:t>
            </a:r>
            <a:r>
              <a:rPr lang="es-ES" err="1"/>
              <a:t>lacus</a:t>
            </a:r>
            <a:r>
              <a:rPr lang="es-ES"/>
              <a:t> </a:t>
            </a:r>
            <a:r>
              <a:rPr lang="es-ES" err="1"/>
              <a:t>nulla</a:t>
            </a:r>
            <a:r>
              <a:rPr lang="es-ES"/>
              <a:t> ac </a:t>
            </a:r>
            <a:r>
              <a:rPr lang="es-ES" err="1"/>
              <a:t>netus</a:t>
            </a:r>
            <a:r>
              <a:rPr lang="es-ES"/>
              <a:t> </a:t>
            </a:r>
            <a:r>
              <a:rPr lang="es-ES" err="1"/>
              <a:t>nibh</a:t>
            </a:r>
            <a:r>
              <a:rPr lang="es-ES"/>
              <a:t> </a:t>
            </a:r>
            <a:r>
              <a:rPr lang="es-ES" err="1"/>
              <a:t>aliquet</a:t>
            </a:r>
            <a:r>
              <a:rPr lang="es-ES"/>
              <a:t>, </a:t>
            </a:r>
            <a:r>
              <a:rPr lang="es-ES" err="1"/>
              <a:t>porttitor</a:t>
            </a:r>
            <a:r>
              <a:rPr lang="es-ES"/>
              <a:t> </a:t>
            </a:r>
            <a:r>
              <a:rPr lang="es-ES" err="1"/>
              <a:t>ligula</a:t>
            </a:r>
            <a:r>
              <a:rPr lang="es-ES"/>
              <a:t> justo libero </a:t>
            </a:r>
            <a:r>
              <a:rPr lang="es-ES" err="1"/>
              <a:t>vivamus</a:t>
            </a:r>
            <a:r>
              <a:rPr lang="es-ES"/>
              <a:t> </a:t>
            </a:r>
            <a:r>
              <a:rPr lang="es-ES" err="1"/>
              <a:t>porttitor</a:t>
            </a:r>
            <a:r>
              <a:rPr lang="es-ES"/>
              <a:t> dolor, </a:t>
            </a:r>
            <a:r>
              <a:rPr lang="es-ES" err="1"/>
              <a:t>conubia</a:t>
            </a:r>
            <a:r>
              <a:rPr lang="es-ES"/>
              <a:t> </a:t>
            </a:r>
            <a:r>
              <a:rPr lang="es-ES" err="1"/>
              <a:t>mollit</a:t>
            </a:r>
            <a:r>
              <a:rPr lang="es-ES"/>
              <a:t>. </a:t>
            </a:r>
            <a:r>
              <a:rPr lang="es-ES" err="1"/>
              <a:t>Sapien</a:t>
            </a:r>
            <a:r>
              <a:rPr lang="es-ES"/>
              <a:t> </a:t>
            </a:r>
            <a:r>
              <a:rPr lang="es-ES" err="1"/>
              <a:t>nam</a:t>
            </a:r>
            <a:r>
              <a:rPr lang="es-ES"/>
              <a:t> </a:t>
            </a:r>
            <a:r>
              <a:rPr lang="es-ES" err="1"/>
              <a:t>suspendisse</a:t>
            </a:r>
            <a:r>
              <a:rPr lang="es-ES"/>
              <a:t>, </a:t>
            </a:r>
            <a:r>
              <a:rPr lang="es-ES" err="1"/>
              <a:t>tincidunt</a:t>
            </a:r>
            <a:r>
              <a:rPr lang="es-ES"/>
              <a:t> </a:t>
            </a:r>
            <a:r>
              <a:rPr lang="es-ES" err="1"/>
              <a:t>eget</a:t>
            </a:r>
            <a:r>
              <a:rPr lang="es-ES"/>
              <a:t> ante </a:t>
            </a:r>
            <a:r>
              <a:rPr lang="es-ES" err="1"/>
              <a:t>tincidunt</a:t>
            </a:r>
            <a:r>
              <a:rPr lang="es-ES"/>
              <a:t>, eros in auctor </a:t>
            </a:r>
            <a:r>
              <a:rPr lang="es-ES" err="1"/>
              <a:t>fringilla</a:t>
            </a:r>
            <a:r>
              <a:rPr lang="es-ES"/>
              <a:t> </a:t>
            </a:r>
            <a:r>
              <a:rPr lang="es-ES" err="1"/>
              <a:t>praesent</a:t>
            </a:r>
            <a:r>
              <a:rPr lang="es-ES"/>
              <a:t> at </a:t>
            </a:r>
            <a:r>
              <a:rPr lang="es-ES" err="1"/>
              <a:t>diam</a:t>
            </a:r>
            <a:r>
              <a:rPr lang="es-ES"/>
              <a:t>. </a:t>
            </a:r>
            <a:r>
              <a:rPr lang="es-ES" err="1"/>
              <a:t>Lorem</a:t>
            </a:r>
            <a:r>
              <a:rPr lang="es-ES"/>
              <a:t> </a:t>
            </a:r>
            <a:r>
              <a:rPr lang="es-ES" err="1"/>
              <a:t>ipsum</a:t>
            </a:r>
            <a:r>
              <a:rPr lang="es-ES"/>
              <a:t> dolor </a:t>
            </a:r>
            <a:r>
              <a:rPr lang="es-ES" err="1"/>
              <a:t>sit</a:t>
            </a:r>
            <a:r>
              <a:rPr lang="es-ES"/>
              <a:t> </a:t>
            </a:r>
            <a:r>
              <a:rPr lang="es-ES" err="1"/>
              <a:t>amet</a:t>
            </a:r>
            <a:r>
              <a:rPr lang="es-ES"/>
              <a:t>, </a:t>
            </a:r>
            <a:r>
              <a:rPr lang="es-ES" err="1"/>
              <a:t>lacus</a:t>
            </a:r>
            <a:r>
              <a:rPr lang="es-ES"/>
              <a:t> </a:t>
            </a:r>
            <a:r>
              <a:rPr lang="es-ES" err="1"/>
              <a:t>nulla</a:t>
            </a:r>
            <a:r>
              <a:rPr lang="es-ES"/>
              <a:t> ac </a:t>
            </a:r>
            <a:r>
              <a:rPr lang="es-ES" err="1"/>
              <a:t>netus</a:t>
            </a:r>
            <a:r>
              <a:rPr lang="es-ES"/>
              <a:t> </a:t>
            </a:r>
            <a:r>
              <a:rPr lang="es-ES" err="1"/>
              <a:t>nibh</a:t>
            </a:r>
            <a:r>
              <a:rPr lang="es-ES"/>
              <a:t> </a:t>
            </a:r>
            <a:r>
              <a:rPr lang="es-ES" err="1"/>
              <a:t>aliquet</a:t>
            </a:r>
            <a:r>
              <a:rPr lang="es-ES"/>
              <a:t>.</a:t>
            </a:r>
          </a:p>
        </p:txBody>
      </p:sp>
      <p:sp>
        <p:nvSpPr>
          <p:cNvPr id="32" name="Marcador de texto 17">
            <a:extLst>
              <a:ext uri="{FF2B5EF4-FFF2-40B4-BE49-F238E27FC236}">
                <a16:creationId xmlns:a16="http://schemas.microsoft.com/office/drawing/2014/main" id="{21D01491-4E8E-4D26-B59A-477E3AFF3E12}"/>
              </a:ext>
            </a:extLst>
          </p:cNvPr>
          <p:cNvSpPr>
            <a:spLocks noGrp="1"/>
          </p:cNvSpPr>
          <p:nvPr>
            <p:ph type="body" sz="quarter" idx="21" hasCustomPrompt="1"/>
          </p:nvPr>
        </p:nvSpPr>
        <p:spPr>
          <a:xfrm>
            <a:off x="7648492" y="3325084"/>
            <a:ext cx="3806647" cy="581396"/>
          </a:xfrm>
        </p:spPr>
        <p:txBody>
          <a:bodyPr>
            <a:noAutofit/>
          </a:bodyPr>
          <a:lstStyle>
            <a:lvl1pPr marL="0" indent="0" algn="l" defTabSz="914400" rtl="0" eaLnBrk="1" latinLnBrk="0" hangingPunct="1">
              <a:lnSpc>
                <a:spcPct val="150000"/>
              </a:lnSpc>
              <a:buNone/>
              <a:defRPr lang="es-ES" sz="2000" kern="1200" spc="300" dirty="0" smtClean="0">
                <a:solidFill>
                  <a:srgbClr val="04305E"/>
                </a:solidFill>
                <a:latin typeface="Calibri" panose="020F0502020204030204" pitchFamily="34" charset="0"/>
                <a:ea typeface="Lato" charset="0"/>
                <a:cs typeface="Calibri" panose="020F0502020204030204" pitchFamily="34" charset="0"/>
              </a:defRPr>
            </a:lvl1pPr>
          </a:lstStyle>
          <a:p>
            <a:pPr lvl="0"/>
            <a:r>
              <a:rPr lang="es-ES"/>
              <a:t>LOREM IPSUM</a:t>
            </a:r>
          </a:p>
        </p:txBody>
      </p:sp>
      <p:sp>
        <p:nvSpPr>
          <p:cNvPr id="19" name="Slide Number Placeholder 3">
            <a:extLst>
              <a:ext uri="{FF2B5EF4-FFF2-40B4-BE49-F238E27FC236}">
                <a16:creationId xmlns:a16="http://schemas.microsoft.com/office/drawing/2014/main" id="{25DB8876-EEE2-4016-A8D8-201A2B216382}"/>
              </a:ext>
            </a:extLst>
          </p:cNvPr>
          <p:cNvSpPr>
            <a:spLocks noGrp="1"/>
          </p:cNvSpPr>
          <p:nvPr>
            <p:ph type="sldNum" sz="quarter" idx="12"/>
          </p:nvPr>
        </p:nvSpPr>
        <p:spPr>
          <a:xfrm>
            <a:off x="11353800" y="175690"/>
            <a:ext cx="422854" cy="365125"/>
          </a:xfrm>
        </p:spPr>
        <p:txBody>
          <a:bodyPr/>
          <a:lstStyle>
            <a:lvl1pPr>
              <a:defRPr>
                <a:solidFill>
                  <a:schemeClr val="bg1"/>
                </a:solidFill>
                <a:latin typeface="Calibri" panose="020F0502020204030204" pitchFamily="34" charset="0"/>
                <a:cs typeface="Calibri" panose="020F0502020204030204" pitchFamily="34" charset="0"/>
              </a:defRPr>
            </a:lvl1pPr>
          </a:lstStyle>
          <a:p>
            <a:fld id="{90C7AF80-A834-48E8-B5C2-D720A4B265E2}" type="slidenum">
              <a:rPr lang="id-ID" smtClean="0"/>
              <a:pPr/>
              <a:t>‹Nº›</a:t>
            </a:fld>
            <a:endParaRPr lang="id-ID"/>
          </a:p>
        </p:txBody>
      </p:sp>
      <p:pic>
        <p:nvPicPr>
          <p:cNvPr id="2" name="Imagen 1">
            <a:hlinkClick r:id="rId2"/>
            <a:extLst>
              <a:ext uri="{FF2B5EF4-FFF2-40B4-BE49-F238E27FC236}">
                <a16:creationId xmlns:a16="http://schemas.microsoft.com/office/drawing/2014/main" id="{4D76E0DC-E352-5827-C6CA-9C6100CC4CDB}"/>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49876" y="6098935"/>
            <a:ext cx="1874520" cy="411480"/>
          </a:xfrm>
          <a:prstGeom prst="rect">
            <a:avLst/>
          </a:prstGeom>
          <a:noFill/>
          <a:ln>
            <a:noFill/>
          </a:ln>
        </p:spPr>
      </p:pic>
    </p:spTree>
    <p:extLst>
      <p:ext uri="{BB962C8B-B14F-4D97-AF65-F5344CB8AC3E}">
        <p14:creationId xmlns:p14="http://schemas.microsoft.com/office/powerpoint/2010/main" val="52970482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4_Custom Layout">
    <p:spTree>
      <p:nvGrpSpPr>
        <p:cNvPr id="1" name=""/>
        <p:cNvGrpSpPr/>
        <p:nvPr/>
      </p:nvGrpSpPr>
      <p:grpSpPr>
        <a:xfrm>
          <a:off x="0" y="0"/>
          <a:ext cx="0" cy="0"/>
          <a:chOff x="0" y="0"/>
          <a:chExt cx="0" cy="0"/>
        </a:xfrm>
      </p:grpSpPr>
      <p:sp>
        <p:nvSpPr>
          <p:cNvPr id="8" name="Rectangle 5">
            <a:extLst>
              <a:ext uri="{FF2B5EF4-FFF2-40B4-BE49-F238E27FC236}">
                <a16:creationId xmlns:a16="http://schemas.microsoft.com/office/drawing/2014/main" id="{376BB6D3-84E7-4AF6-84C2-EC5B4406DAD4}"/>
              </a:ext>
            </a:extLst>
          </p:cNvPr>
          <p:cNvSpPr/>
          <p:nvPr userDrawn="1"/>
        </p:nvSpPr>
        <p:spPr>
          <a:xfrm>
            <a:off x="937985" y="2500372"/>
            <a:ext cx="902302" cy="962133"/>
          </a:xfrm>
          <a:prstGeom prst="rect">
            <a:avLst/>
          </a:prstGeom>
          <a:solidFill>
            <a:srgbClr val="003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Calibri" panose="020F0502020204030204" pitchFamily="34" charset="0"/>
              <a:cs typeface="Calibri" panose="020F0502020204030204" pitchFamily="34" charset="0"/>
            </a:endParaRPr>
          </a:p>
        </p:txBody>
      </p:sp>
      <p:sp>
        <p:nvSpPr>
          <p:cNvPr id="9" name="Rectangle 6">
            <a:extLst>
              <a:ext uri="{FF2B5EF4-FFF2-40B4-BE49-F238E27FC236}">
                <a16:creationId xmlns:a16="http://schemas.microsoft.com/office/drawing/2014/main" id="{8A0B6660-BC1B-464D-B196-DB1A5D9FA5BD}"/>
              </a:ext>
            </a:extLst>
          </p:cNvPr>
          <p:cNvSpPr/>
          <p:nvPr userDrawn="1"/>
        </p:nvSpPr>
        <p:spPr>
          <a:xfrm>
            <a:off x="937985" y="4538722"/>
            <a:ext cx="902302" cy="96213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Calibri" panose="020F0502020204030204" pitchFamily="34" charset="0"/>
              <a:cs typeface="Calibri" panose="020F0502020204030204" pitchFamily="34" charset="0"/>
            </a:endParaRPr>
          </a:p>
        </p:txBody>
      </p:sp>
      <p:sp>
        <p:nvSpPr>
          <p:cNvPr id="10" name="Rectangle 7">
            <a:extLst>
              <a:ext uri="{FF2B5EF4-FFF2-40B4-BE49-F238E27FC236}">
                <a16:creationId xmlns:a16="http://schemas.microsoft.com/office/drawing/2014/main" id="{E6A6C920-73AB-4272-80AD-47BB917830E5}"/>
              </a:ext>
            </a:extLst>
          </p:cNvPr>
          <p:cNvSpPr/>
          <p:nvPr userDrawn="1"/>
        </p:nvSpPr>
        <p:spPr>
          <a:xfrm>
            <a:off x="6508143" y="2449693"/>
            <a:ext cx="902302" cy="96213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Calibri" panose="020F0502020204030204" pitchFamily="34" charset="0"/>
              <a:cs typeface="Calibri" panose="020F0502020204030204" pitchFamily="34" charset="0"/>
            </a:endParaRPr>
          </a:p>
        </p:txBody>
      </p:sp>
      <p:sp>
        <p:nvSpPr>
          <p:cNvPr id="11" name="Rectangle 8">
            <a:extLst>
              <a:ext uri="{FF2B5EF4-FFF2-40B4-BE49-F238E27FC236}">
                <a16:creationId xmlns:a16="http://schemas.microsoft.com/office/drawing/2014/main" id="{EF350BF1-655F-4B1F-BBD6-5CA84ACB8601}"/>
              </a:ext>
            </a:extLst>
          </p:cNvPr>
          <p:cNvSpPr/>
          <p:nvPr userDrawn="1"/>
        </p:nvSpPr>
        <p:spPr>
          <a:xfrm>
            <a:off x="6508143" y="4538722"/>
            <a:ext cx="902302" cy="962133"/>
          </a:xfrm>
          <a:prstGeom prst="rect">
            <a:avLst/>
          </a:prstGeom>
          <a:solidFill>
            <a:srgbClr val="003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Calibri" panose="020F0502020204030204" pitchFamily="34" charset="0"/>
              <a:cs typeface="Calibri" panose="020F0502020204030204" pitchFamily="34" charset="0"/>
            </a:endParaRPr>
          </a:p>
        </p:txBody>
      </p:sp>
      <p:sp>
        <p:nvSpPr>
          <p:cNvPr id="21" name="Rectangle 8">
            <a:extLst>
              <a:ext uri="{FF2B5EF4-FFF2-40B4-BE49-F238E27FC236}">
                <a16:creationId xmlns:a16="http://schemas.microsoft.com/office/drawing/2014/main" id="{ED954F56-929D-4016-A66F-0A5F8BA911B8}"/>
              </a:ext>
            </a:extLst>
          </p:cNvPr>
          <p:cNvSpPr/>
          <p:nvPr userDrawn="1"/>
        </p:nvSpPr>
        <p:spPr>
          <a:xfrm>
            <a:off x="0" y="6627750"/>
            <a:ext cx="12192000" cy="23024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Calibri" panose="020F0502020204030204" pitchFamily="34" charset="0"/>
              <a:cs typeface="Calibri" panose="020F0502020204030204" pitchFamily="34" charset="0"/>
            </a:endParaRPr>
          </a:p>
        </p:txBody>
      </p:sp>
      <p:sp>
        <p:nvSpPr>
          <p:cNvPr id="25" name="Título 16">
            <a:extLst>
              <a:ext uri="{FF2B5EF4-FFF2-40B4-BE49-F238E27FC236}">
                <a16:creationId xmlns:a16="http://schemas.microsoft.com/office/drawing/2014/main" id="{129DAD5C-1C7B-4DB8-99C9-9A5E8EA02465}"/>
              </a:ext>
            </a:extLst>
          </p:cNvPr>
          <p:cNvSpPr>
            <a:spLocks noGrp="1"/>
          </p:cNvSpPr>
          <p:nvPr>
            <p:ph type="title" hasCustomPrompt="1"/>
          </p:nvPr>
        </p:nvSpPr>
        <p:spPr>
          <a:xfrm>
            <a:off x="3861916" y="932345"/>
            <a:ext cx="4468168" cy="724320"/>
          </a:xfrm>
        </p:spPr>
        <p:txBody>
          <a:bodyPr>
            <a:normAutofit/>
          </a:bodyPr>
          <a:lstStyle>
            <a:lvl1pPr algn="ctr">
              <a:defRPr sz="4000">
                <a:latin typeface="Calibri" panose="020F0502020204030204" pitchFamily="34" charset="0"/>
                <a:cs typeface="Calibri" panose="020F0502020204030204" pitchFamily="34" charset="0"/>
              </a:defRPr>
            </a:lvl1pPr>
          </a:lstStyle>
          <a:p>
            <a:r>
              <a:rPr lang="es-ES"/>
              <a:t>LOREM IPSUM</a:t>
            </a:r>
          </a:p>
        </p:txBody>
      </p:sp>
      <p:sp>
        <p:nvSpPr>
          <p:cNvPr id="26" name="Marcador de texto 17">
            <a:extLst>
              <a:ext uri="{FF2B5EF4-FFF2-40B4-BE49-F238E27FC236}">
                <a16:creationId xmlns:a16="http://schemas.microsoft.com/office/drawing/2014/main" id="{75B80082-7CF2-42CF-BEF3-B4AA380DEA77}"/>
              </a:ext>
            </a:extLst>
          </p:cNvPr>
          <p:cNvSpPr>
            <a:spLocks noGrp="1"/>
          </p:cNvSpPr>
          <p:nvPr>
            <p:ph type="body" sz="quarter" idx="14" hasCustomPrompt="1"/>
          </p:nvPr>
        </p:nvSpPr>
        <p:spPr>
          <a:xfrm>
            <a:off x="1941887" y="2698241"/>
            <a:ext cx="3806648" cy="1218953"/>
          </a:xfrm>
        </p:spPr>
        <p:txBody>
          <a:bodyPr>
            <a:normAutofit/>
          </a:bodyPr>
          <a:lstStyle>
            <a:lvl1pPr marL="0" indent="0" algn="l" defTabSz="914400" rtl="0" eaLnBrk="1" latinLnBrk="0" hangingPunct="1">
              <a:lnSpc>
                <a:spcPct val="150000"/>
              </a:lnSpc>
              <a:buNone/>
              <a:defRPr lang="es-ES" sz="900" i="0" kern="1200" dirty="0" smtClean="0">
                <a:solidFill>
                  <a:schemeClr val="bg1">
                    <a:lumMod val="50000"/>
                  </a:schemeClr>
                </a:solidFill>
                <a:effectLst/>
                <a:latin typeface="Calibri" panose="020F0502020204030204" pitchFamily="34" charset="0"/>
                <a:ea typeface="Lato" panose="020F0502020204030203" pitchFamily="34" charset="0"/>
                <a:cs typeface="Calibri" panose="020F0502020204030204" pitchFamily="34" charset="0"/>
              </a:defRPr>
            </a:lvl1pPr>
          </a:lstStyle>
          <a:p>
            <a:pPr lvl="0"/>
            <a:r>
              <a:rPr lang="es-ES" err="1"/>
              <a:t>Lorem</a:t>
            </a:r>
            <a:r>
              <a:rPr lang="es-ES"/>
              <a:t> </a:t>
            </a:r>
            <a:r>
              <a:rPr lang="es-ES" err="1"/>
              <a:t>ipsum</a:t>
            </a:r>
            <a:r>
              <a:rPr lang="es-ES"/>
              <a:t> dolor </a:t>
            </a:r>
            <a:r>
              <a:rPr lang="es-ES" err="1"/>
              <a:t>sit</a:t>
            </a:r>
            <a:r>
              <a:rPr lang="es-ES"/>
              <a:t> </a:t>
            </a:r>
            <a:r>
              <a:rPr lang="es-ES" err="1"/>
              <a:t>amet</a:t>
            </a:r>
            <a:r>
              <a:rPr lang="es-ES"/>
              <a:t>, </a:t>
            </a:r>
            <a:r>
              <a:rPr lang="es-ES" err="1"/>
              <a:t>lacus</a:t>
            </a:r>
            <a:r>
              <a:rPr lang="es-ES"/>
              <a:t> </a:t>
            </a:r>
            <a:r>
              <a:rPr lang="es-ES" err="1"/>
              <a:t>nulla</a:t>
            </a:r>
            <a:r>
              <a:rPr lang="es-ES"/>
              <a:t> ac </a:t>
            </a:r>
            <a:r>
              <a:rPr lang="es-ES" err="1"/>
              <a:t>netus</a:t>
            </a:r>
            <a:r>
              <a:rPr lang="es-ES"/>
              <a:t> </a:t>
            </a:r>
            <a:r>
              <a:rPr lang="es-ES" err="1"/>
              <a:t>nibh</a:t>
            </a:r>
            <a:r>
              <a:rPr lang="es-ES"/>
              <a:t> </a:t>
            </a:r>
            <a:r>
              <a:rPr lang="es-ES" err="1"/>
              <a:t>aliquet</a:t>
            </a:r>
            <a:r>
              <a:rPr lang="es-ES"/>
              <a:t>, </a:t>
            </a:r>
            <a:r>
              <a:rPr lang="es-ES" err="1"/>
              <a:t>porttitor</a:t>
            </a:r>
            <a:r>
              <a:rPr lang="es-ES"/>
              <a:t> </a:t>
            </a:r>
            <a:r>
              <a:rPr lang="es-ES" err="1"/>
              <a:t>ligula</a:t>
            </a:r>
            <a:r>
              <a:rPr lang="es-ES"/>
              <a:t> justo libero </a:t>
            </a:r>
            <a:r>
              <a:rPr lang="es-ES" err="1"/>
              <a:t>vivamus</a:t>
            </a:r>
            <a:r>
              <a:rPr lang="es-ES"/>
              <a:t> </a:t>
            </a:r>
            <a:r>
              <a:rPr lang="es-ES" err="1"/>
              <a:t>porttitor</a:t>
            </a:r>
            <a:r>
              <a:rPr lang="es-ES"/>
              <a:t> dolor, </a:t>
            </a:r>
            <a:r>
              <a:rPr lang="es-ES" err="1"/>
              <a:t>conubia</a:t>
            </a:r>
            <a:r>
              <a:rPr lang="es-ES"/>
              <a:t> </a:t>
            </a:r>
            <a:r>
              <a:rPr lang="es-ES" err="1"/>
              <a:t>mollit</a:t>
            </a:r>
            <a:r>
              <a:rPr lang="es-ES"/>
              <a:t>. </a:t>
            </a:r>
            <a:r>
              <a:rPr lang="es-ES" err="1"/>
              <a:t>Sapien</a:t>
            </a:r>
            <a:r>
              <a:rPr lang="es-ES"/>
              <a:t> </a:t>
            </a:r>
            <a:r>
              <a:rPr lang="es-ES" err="1"/>
              <a:t>nam</a:t>
            </a:r>
            <a:r>
              <a:rPr lang="es-ES"/>
              <a:t> </a:t>
            </a:r>
            <a:r>
              <a:rPr lang="es-ES" err="1"/>
              <a:t>suspendisse</a:t>
            </a:r>
            <a:r>
              <a:rPr lang="es-ES"/>
              <a:t>, </a:t>
            </a:r>
            <a:r>
              <a:rPr lang="es-ES" err="1"/>
              <a:t>tincidunt</a:t>
            </a:r>
            <a:r>
              <a:rPr lang="es-ES"/>
              <a:t> </a:t>
            </a:r>
            <a:r>
              <a:rPr lang="es-ES" err="1"/>
              <a:t>eget</a:t>
            </a:r>
            <a:r>
              <a:rPr lang="es-ES"/>
              <a:t> ante </a:t>
            </a:r>
            <a:r>
              <a:rPr lang="es-ES" err="1"/>
              <a:t>tincidunt</a:t>
            </a:r>
            <a:r>
              <a:rPr lang="es-ES"/>
              <a:t>, eros in auctor </a:t>
            </a:r>
            <a:r>
              <a:rPr lang="es-ES" err="1"/>
              <a:t>fringilla</a:t>
            </a:r>
            <a:r>
              <a:rPr lang="es-ES"/>
              <a:t> </a:t>
            </a:r>
            <a:r>
              <a:rPr lang="es-ES" err="1"/>
              <a:t>praesent</a:t>
            </a:r>
            <a:r>
              <a:rPr lang="es-ES"/>
              <a:t> at </a:t>
            </a:r>
            <a:r>
              <a:rPr lang="es-ES" err="1"/>
              <a:t>diam</a:t>
            </a:r>
            <a:r>
              <a:rPr lang="es-ES"/>
              <a:t>. </a:t>
            </a:r>
            <a:r>
              <a:rPr lang="es-ES" err="1"/>
              <a:t>Lorem</a:t>
            </a:r>
            <a:r>
              <a:rPr lang="es-ES"/>
              <a:t> </a:t>
            </a:r>
            <a:r>
              <a:rPr lang="es-ES" err="1"/>
              <a:t>ipsum</a:t>
            </a:r>
            <a:r>
              <a:rPr lang="es-ES"/>
              <a:t> dolor </a:t>
            </a:r>
            <a:r>
              <a:rPr lang="es-ES" err="1"/>
              <a:t>sit</a:t>
            </a:r>
            <a:r>
              <a:rPr lang="es-ES"/>
              <a:t> </a:t>
            </a:r>
            <a:r>
              <a:rPr lang="es-ES" err="1"/>
              <a:t>amet</a:t>
            </a:r>
            <a:r>
              <a:rPr lang="es-ES"/>
              <a:t>, </a:t>
            </a:r>
            <a:r>
              <a:rPr lang="es-ES" err="1"/>
              <a:t>lacus</a:t>
            </a:r>
            <a:r>
              <a:rPr lang="es-ES"/>
              <a:t> </a:t>
            </a:r>
            <a:r>
              <a:rPr lang="es-ES" err="1"/>
              <a:t>nulla</a:t>
            </a:r>
            <a:r>
              <a:rPr lang="es-ES"/>
              <a:t> ac </a:t>
            </a:r>
            <a:r>
              <a:rPr lang="es-ES" err="1"/>
              <a:t>netus</a:t>
            </a:r>
            <a:r>
              <a:rPr lang="es-ES"/>
              <a:t> </a:t>
            </a:r>
            <a:r>
              <a:rPr lang="es-ES" err="1"/>
              <a:t>nibh</a:t>
            </a:r>
            <a:r>
              <a:rPr lang="es-ES"/>
              <a:t> </a:t>
            </a:r>
            <a:r>
              <a:rPr lang="es-ES" err="1"/>
              <a:t>aliquet</a:t>
            </a:r>
            <a:r>
              <a:rPr lang="es-ES"/>
              <a:t>.</a:t>
            </a:r>
          </a:p>
        </p:txBody>
      </p:sp>
      <p:sp>
        <p:nvSpPr>
          <p:cNvPr id="27" name="Marcador de texto 17">
            <a:extLst>
              <a:ext uri="{FF2B5EF4-FFF2-40B4-BE49-F238E27FC236}">
                <a16:creationId xmlns:a16="http://schemas.microsoft.com/office/drawing/2014/main" id="{2CF4F46A-BE3C-4D01-8655-B1627F681D7E}"/>
              </a:ext>
            </a:extLst>
          </p:cNvPr>
          <p:cNvSpPr>
            <a:spLocks noGrp="1"/>
          </p:cNvSpPr>
          <p:nvPr>
            <p:ph type="body" sz="quarter" idx="19" hasCustomPrompt="1"/>
          </p:nvPr>
        </p:nvSpPr>
        <p:spPr>
          <a:xfrm>
            <a:off x="1948544" y="2339315"/>
            <a:ext cx="3806647" cy="581396"/>
          </a:xfrm>
        </p:spPr>
        <p:txBody>
          <a:bodyPr>
            <a:noAutofit/>
          </a:bodyPr>
          <a:lstStyle>
            <a:lvl1pPr marL="0" indent="0" algn="l" defTabSz="914400" rtl="0" eaLnBrk="1" latinLnBrk="0" hangingPunct="1">
              <a:lnSpc>
                <a:spcPct val="150000"/>
              </a:lnSpc>
              <a:buNone/>
              <a:defRPr lang="es-ES" sz="1800" kern="1200" spc="300" dirty="0" smtClean="0">
                <a:solidFill>
                  <a:srgbClr val="04305E"/>
                </a:solidFill>
                <a:latin typeface="Calibri" panose="020F0502020204030204" pitchFamily="34" charset="0"/>
                <a:ea typeface="Lato" charset="0"/>
                <a:cs typeface="Calibri" panose="020F0502020204030204" pitchFamily="34" charset="0"/>
              </a:defRPr>
            </a:lvl1pPr>
          </a:lstStyle>
          <a:p>
            <a:pPr lvl="0"/>
            <a:r>
              <a:rPr lang="es-ES"/>
              <a:t>LOREM IPSUM</a:t>
            </a:r>
          </a:p>
        </p:txBody>
      </p:sp>
      <p:sp>
        <p:nvSpPr>
          <p:cNvPr id="28" name="Marcador de texto 17">
            <a:extLst>
              <a:ext uri="{FF2B5EF4-FFF2-40B4-BE49-F238E27FC236}">
                <a16:creationId xmlns:a16="http://schemas.microsoft.com/office/drawing/2014/main" id="{8AACF9E4-F03A-48B7-AC73-03822BDB90F6}"/>
              </a:ext>
            </a:extLst>
          </p:cNvPr>
          <p:cNvSpPr>
            <a:spLocks noGrp="1"/>
          </p:cNvSpPr>
          <p:nvPr>
            <p:ph type="body" sz="quarter" idx="20" hasCustomPrompt="1"/>
          </p:nvPr>
        </p:nvSpPr>
        <p:spPr>
          <a:xfrm>
            <a:off x="1941887" y="4719591"/>
            <a:ext cx="3806648" cy="1218953"/>
          </a:xfrm>
        </p:spPr>
        <p:txBody>
          <a:bodyPr>
            <a:normAutofit/>
          </a:bodyPr>
          <a:lstStyle>
            <a:lvl1pPr marL="0" indent="0" algn="l" defTabSz="914400" rtl="0" eaLnBrk="1" latinLnBrk="0" hangingPunct="1">
              <a:lnSpc>
                <a:spcPct val="150000"/>
              </a:lnSpc>
              <a:buNone/>
              <a:defRPr lang="es-ES" sz="900" i="0" kern="1200" dirty="0" smtClean="0">
                <a:solidFill>
                  <a:schemeClr val="bg1">
                    <a:lumMod val="50000"/>
                  </a:schemeClr>
                </a:solidFill>
                <a:effectLst/>
                <a:latin typeface="Calibri" panose="020F0502020204030204" pitchFamily="34" charset="0"/>
                <a:ea typeface="Lato" panose="020F0502020204030203" pitchFamily="34" charset="0"/>
                <a:cs typeface="Calibri" panose="020F0502020204030204" pitchFamily="34" charset="0"/>
              </a:defRPr>
            </a:lvl1pPr>
          </a:lstStyle>
          <a:p>
            <a:pPr lvl="0"/>
            <a:r>
              <a:rPr lang="es-ES" err="1"/>
              <a:t>Lorem</a:t>
            </a:r>
            <a:r>
              <a:rPr lang="es-ES"/>
              <a:t> </a:t>
            </a:r>
            <a:r>
              <a:rPr lang="es-ES" err="1"/>
              <a:t>ipsum</a:t>
            </a:r>
            <a:r>
              <a:rPr lang="es-ES"/>
              <a:t> dolor </a:t>
            </a:r>
            <a:r>
              <a:rPr lang="es-ES" err="1"/>
              <a:t>sit</a:t>
            </a:r>
            <a:r>
              <a:rPr lang="es-ES"/>
              <a:t> </a:t>
            </a:r>
            <a:r>
              <a:rPr lang="es-ES" err="1"/>
              <a:t>amet</a:t>
            </a:r>
            <a:r>
              <a:rPr lang="es-ES"/>
              <a:t>, </a:t>
            </a:r>
            <a:r>
              <a:rPr lang="es-ES" err="1"/>
              <a:t>lacus</a:t>
            </a:r>
            <a:r>
              <a:rPr lang="es-ES"/>
              <a:t> </a:t>
            </a:r>
            <a:r>
              <a:rPr lang="es-ES" err="1"/>
              <a:t>nulla</a:t>
            </a:r>
            <a:r>
              <a:rPr lang="es-ES"/>
              <a:t> ac </a:t>
            </a:r>
            <a:r>
              <a:rPr lang="es-ES" err="1"/>
              <a:t>netus</a:t>
            </a:r>
            <a:r>
              <a:rPr lang="es-ES"/>
              <a:t> </a:t>
            </a:r>
            <a:r>
              <a:rPr lang="es-ES" err="1"/>
              <a:t>nibh</a:t>
            </a:r>
            <a:r>
              <a:rPr lang="es-ES"/>
              <a:t> </a:t>
            </a:r>
            <a:r>
              <a:rPr lang="es-ES" err="1"/>
              <a:t>aliquet</a:t>
            </a:r>
            <a:r>
              <a:rPr lang="es-ES"/>
              <a:t>, </a:t>
            </a:r>
            <a:r>
              <a:rPr lang="es-ES" err="1"/>
              <a:t>porttitor</a:t>
            </a:r>
            <a:r>
              <a:rPr lang="es-ES"/>
              <a:t> </a:t>
            </a:r>
            <a:r>
              <a:rPr lang="es-ES" err="1"/>
              <a:t>ligula</a:t>
            </a:r>
            <a:r>
              <a:rPr lang="es-ES"/>
              <a:t> justo libero </a:t>
            </a:r>
            <a:r>
              <a:rPr lang="es-ES" err="1"/>
              <a:t>vivamus</a:t>
            </a:r>
            <a:r>
              <a:rPr lang="es-ES"/>
              <a:t> </a:t>
            </a:r>
            <a:r>
              <a:rPr lang="es-ES" err="1"/>
              <a:t>porttitor</a:t>
            </a:r>
            <a:r>
              <a:rPr lang="es-ES"/>
              <a:t> dolor, </a:t>
            </a:r>
            <a:r>
              <a:rPr lang="es-ES" err="1"/>
              <a:t>conubia</a:t>
            </a:r>
            <a:r>
              <a:rPr lang="es-ES"/>
              <a:t> </a:t>
            </a:r>
            <a:r>
              <a:rPr lang="es-ES" err="1"/>
              <a:t>mollit</a:t>
            </a:r>
            <a:r>
              <a:rPr lang="es-ES"/>
              <a:t>. </a:t>
            </a:r>
            <a:r>
              <a:rPr lang="es-ES" err="1"/>
              <a:t>Sapien</a:t>
            </a:r>
            <a:r>
              <a:rPr lang="es-ES"/>
              <a:t> </a:t>
            </a:r>
            <a:r>
              <a:rPr lang="es-ES" err="1"/>
              <a:t>nam</a:t>
            </a:r>
            <a:r>
              <a:rPr lang="es-ES"/>
              <a:t> </a:t>
            </a:r>
            <a:r>
              <a:rPr lang="es-ES" err="1"/>
              <a:t>suspendisse</a:t>
            </a:r>
            <a:r>
              <a:rPr lang="es-ES"/>
              <a:t>, </a:t>
            </a:r>
            <a:r>
              <a:rPr lang="es-ES" err="1"/>
              <a:t>tincidunt</a:t>
            </a:r>
            <a:r>
              <a:rPr lang="es-ES"/>
              <a:t> </a:t>
            </a:r>
            <a:r>
              <a:rPr lang="es-ES" err="1"/>
              <a:t>eget</a:t>
            </a:r>
            <a:r>
              <a:rPr lang="es-ES"/>
              <a:t> ante </a:t>
            </a:r>
            <a:r>
              <a:rPr lang="es-ES" err="1"/>
              <a:t>tincidunt</a:t>
            </a:r>
            <a:r>
              <a:rPr lang="es-ES"/>
              <a:t>, eros in auctor </a:t>
            </a:r>
            <a:r>
              <a:rPr lang="es-ES" err="1"/>
              <a:t>fringilla</a:t>
            </a:r>
            <a:r>
              <a:rPr lang="es-ES"/>
              <a:t> </a:t>
            </a:r>
            <a:r>
              <a:rPr lang="es-ES" err="1"/>
              <a:t>praesent</a:t>
            </a:r>
            <a:r>
              <a:rPr lang="es-ES"/>
              <a:t> at </a:t>
            </a:r>
            <a:r>
              <a:rPr lang="es-ES" err="1"/>
              <a:t>diam</a:t>
            </a:r>
            <a:r>
              <a:rPr lang="es-ES"/>
              <a:t>. </a:t>
            </a:r>
            <a:r>
              <a:rPr lang="es-ES" err="1"/>
              <a:t>Lorem</a:t>
            </a:r>
            <a:r>
              <a:rPr lang="es-ES"/>
              <a:t> </a:t>
            </a:r>
            <a:r>
              <a:rPr lang="es-ES" err="1"/>
              <a:t>ipsum</a:t>
            </a:r>
            <a:r>
              <a:rPr lang="es-ES"/>
              <a:t> dolor </a:t>
            </a:r>
            <a:r>
              <a:rPr lang="es-ES" err="1"/>
              <a:t>sit</a:t>
            </a:r>
            <a:r>
              <a:rPr lang="es-ES"/>
              <a:t> </a:t>
            </a:r>
            <a:r>
              <a:rPr lang="es-ES" err="1"/>
              <a:t>amet</a:t>
            </a:r>
            <a:r>
              <a:rPr lang="es-ES"/>
              <a:t>, </a:t>
            </a:r>
            <a:r>
              <a:rPr lang="es-ES" err="1"/>
              <a:t>lacus</a:t>
            </a:r>
            <a:r>
              <a:rPr lang="es-ES"/>
              <a:t> </a:t>
            </a:r>
            <a:r>
              <a:rPr lang="es-ES" err="1"/>
              <a:t>nulla</a:t>
            </a:r>
            <a:r>
              <a:rPr lang="es-ES"/>
              <a:t> ac </a:t>
            </a:r>
            <a:r>
              <a:rPr lang="es-ES" err="1"/>
              <a:t>netus</a:t>
            </a:r>
            <a:r>
              <a:rPr lang="es-ES"/>
              <a:t> </a:t>
            </a:r>
            <a:r>
              <a:rPr lang="es-ES" err="1"/>
              <a:t>nibh</a:t>
            </a:r>
            <a:r>
              <a:rPr lang="es-ES"/>
              <a:t> </a:t>
            </a:r>
            <a:r>
              <a:rPr lang="es-ES" err="1"/>
              <a:t>aliquet</a:t>
            </a:r>
            <a:r>
              <a:rPr lang="es-ES"/>
              <a:t>.</a:t>
            </a:r>
          </a:p>
        </p:txBody>
      </p:sp>
      <p:sp>
        <p:nvSpPr>
          <p:cNvPr id="29" name="Marcador de texto 17">
            <a:extLst>
              <a:ext uri="{FF2B5EF4-FFF2-40B4-BE49-F238E27FC236}">
                <a16:creationId xmlns:a16="http://schemas.microsoft.com/office/drawing/2014/main" id="{AD0E6CC6-BA48-48AC-91D3-EA2AAD324758}"/>
              </a:ext>
            </a:extLst>
          </p:cNvPr>
          <p:cNvSpPr>
            <a:spLocks noGrp="1"/>
          </p:cNvSpPr>
          <p:nvPr>
            <p:ph type="body" sz="quarter" idx="21" hasCustomPrompt="1"/>
          </p:nvPr>
        </p:nvSpPr>
        <p:spPr>
          <a:xfrm>
            <a:off x="1948544" y="4360665"/>
            <a:ext cx="3806647" cy="581396"/>
          </a:xfrm>
        </p:spPr>
        <p:txBody>
          <a:bodyPr>
            <a:noAutofit/>
          </a:bodyPr>
          <a:lstStyle>
            <a:lvl1pPr marL="0" indent="0" algn="l" defTabSz="914400" rtl="0" eaLnBrk="1" latinLnBrk="0" hangingPunct="1">
              <a:lnSpc>
                <a:spcPct val="150000"/>
              </a:lnSpc>
              <a:buNone/>
              <a:defRPr lang="es-ES" sz="1800" kern="1200" spc="300" dirty="0" smtClean="0">
                <a:solidFill>
                  <a:srgbClr val="04305E"/>
                </a:solidFill>
                <a:latin typeface="Calibri" panose="020F0502020204030204" pitchFamily="34" charset="0"/>
                <a:ea typeface="Lato" charset="0"/>
                <a:cs typeface="Calibri" panose="020F0502020204030204" pitchFamily="34" charset="0"/>
              </a:defRPr>
            </a:lvl1pPr>
          </a:lstStyle>
          <a:p>
            <a:pPr lvl="0"/>
            <a:r>
              <a:rPr lang="es-ES"/>
              <a:t>LOREM IPSUM</a:t>
            </a:r>
          </a:p>
        </p:txBody>
      </p:sp>
      <p:sp>
        <p:nvSpPr>
          <p:cNvPr id="30" name="Marcador de texto 17">
            <a:extLst>
              <a:ext uri="{FF2B5EF4-FFF2-40B4-BE49-F238E27FC236}">
                <a16:creationId xmlns:a16="http://schemas.microsoft.com/office/drawing/2014/main" id="{8C56FD52-083E-4C0B-A04B-ABB82893AA3C}"/>
              </a:ext>
            </a:extLst>
          </p:cNvPr>
          <p:cNvSpPr>
            <a:spLocks noGrp="1"/>
          </p:cNvSpPr>
          <p:nvPr>
            <p:ph type="body" sz="quarter" idx="22" hasCustomPrompt="1"/>
          </p:nvPr>
        </p:nvSpPr>
        <p:spPr>
          <a:xfrm>
            <a:off x="7510352" y="2698241"/>
            <a:ext cx="3806648" cy="1218953"/>
          </a:xfrm>
        </p:spPr>
        <p:txBody>
          <a:bodyPr>
            <a:normAutofit/>
          </a:bodyPr>
          <a:lstStyle>
            <a:lvl1pPr marL="0" indent="0" algn="l" defTabSz="914400" rtl="0" eaLnBrk="1" latinLnBrk="0" hangingPunct="1">
              <a:lnSpc>
                <a:spcPct val="150000"/>
              </a:lnSpc>
              <a:buNone/>
              <a:defRPr lang="es-ES" sz="900" i="0" kern="1200" dirty="0" smtClean="0">
                <a:solidFill>
                  <a:schemeClr val="bg1">
                    <a:lumMod val="50000"/>
                  </a:schemeClr>
                </a:solidFill>
                <a:effectLst/>
                <a:latin typeface="Calibri" panose="020F0502020204030204" pitchFamily="34" charset="0"/>
                <a:ea typeface="Lato" panose="020F0502020204030203" pitchFamily="34" charset="0"/>
                <a:cs typeface="Calibri" panose="020F0502020204030204" pitchFamily="34" charset="0"/>
              </a:defRPr>
            </a:lvl1pPr>
          </a:lstStyle>
          <a:p>
            <a:pPr lvl="0"/>
            <a:r>
              <a:rPr lang="es-ES" err="1"/>
              <a:t>Lorem</a:t>
            </a:r>
            <a:r>
              <a:rPr lang="es-ES"/>
              <a:t> </a:t>
            </a:r>
            <a:r>
              <a:rPr lang="es-ES" err="1"/>
              <a:t>ipsum</a:t>
            </a:r>
            <a:r>
              <a:rPr lang="es-ES"/>
              <a:t> dolor </a:t>
            </a:r>
            <a:r>
              <a:rPr lang="es-ES" err="1"/>
              <a:t>sit</a:t>
            </a:r>
            <a:r>
              <a:rPr lang="es-ES"/>
              <a:t> </a:t>
            </a:r>
            <a:r>
              <a:rPr lang="es-ES" err="1"/>
              <a:t>amet</a:t>
            </a:r>
            <a:r>
              <a:rPr lang="es-ES"/>
              <a:t>, </a:t>
            </a:r>
            <a:r>
              <a:rPr lang="es-ES" err="1"/>
              <a:t>lacus</a:t>
            </a:r>
            <a:r>
              <a:rPr lang="es-ES"/>
              <a:t> </a:t>
            </a:r>
            <a:r>
              <a:rPr lang="es-ES" err="1"/>
              <a:t>nulla</a:t>
            </a:r>
            <a:r>
              <a:rPr lang="es-ES"/>
              <a:t> ac </a:t>
            </a:r>
            <a:r>
              <a:rPr lang="es-ES" err="1"/>
              <a:t>netus</a:t>
            </a:r>
            <a:r>
              <a:rPr lang="es-ES"/>
              <a:t> </a:t>
            </a:r>
            <a:r>
              <a:rPr lang="es-ES" err="1"/>
              <a:t>nibh</a:t>
            </a:r>
            <a:r>
              <a:rPr lang="es-ES"/>
              <a:t> </a:t>
            </a:r>
            <a:r>
              <a:rPr lang="es-ES" err="1"/>
              <a:t>aliquet</a:t>
            </a:r>
            <a:r>
              <a:rPr lang="es-ES"/>
              <a:t>, </a:t>
            </a:r>
            <a:r>
              <a:rPr lang="es-ES" err="1"/>
              <a:t>porttitor</a:t>
            </a:r>
            <a:r>
              <a:rPr lang="es-ES"/>
              <a:t> </a:t>
            </a:r>
            <a:r>
              <a:rPr lang="es-ES" err="1"/>
              <a:t>ligula</a:t>
            </a:r>
            <a:r>
              <a:rPr lang="es-ES"/>
              <a:t> justo libero </a:t>
            </a:r>
            <a:r>
              <a:rPr lang="es-ES" err="1"/>
              <a:t>vivamus</a:t>
            </a:r>
            <a:r>
              <a:rPr lang="es-ES"/>
              <a:t> </a:t>
            </a:r>
            <a:r>
              <a:rPr lang="es-ES" err="1"/>
              <a:t>porttitor</a:t>
            </a:r>
            <a:r>
              <a:rPr lang="es-ES"/>
              <a:t> dolor, </a:t>
            </a:r>
            <a:r>
              <a:rPr lang="es-ES" err="1"/>
              <a:t>conubia</a:t>
            </a:r>
            <a:r>
              <a:rPr lang="es-ES"/>
              <a:t> </a:t>
            </a:r>
            <a:r>
              <a:rPr lang="es-ES" err="1"/>
              <a:t>mollit</a:t>
            </a:r>
            <a:r>
              <a:rPr lang="es-ES"/>
              <a:t>. </a:t>
            </a:r>
            <a:r>
              <a:rPr lang="es-ES" err="1"/>
              <a:t>Sapien</a:t>
            </a:r>
            <a:r>
              <a:rPr lang="es-ES"/>
              <a:t> </a:t>
            </a:r>
            <a:r>
              <a:rPr lang="es-ES" err="1"/>
              <a:t>nam</a:t>
            </a:r>
            <a:r>
              <a:rPr lang="es-ES"/>
              <a:t> </a:t>
            </a:r>
            <a:r>
              <a:rPr lang="es-ES" err="1"/>
              <a:t>suspendisse</a:t>
            </a:r>
            <a:r>
              <a:rPr lang="es-ES"/>
              <a:t>, </a:t>
            </a:r>
            <a:r>
              <a:rPr lang="es-ES" err="1"/>
              <a:t>tincidunt</a:t>
            </a:r>
            <a:r>
              <a:rPr lang="es-ES"/>
              <a:t> </a:t>
            </a:r>
            <a:r>
              <a:rPr lang="es-ES" err="1"/>
              <a:t>eget</a:t>
            </a:r>
            <a:r>
              <a:rPr lang="es-ES"/>
              <a:t> ante </a:t>
            </a:r>
            <a:r>
              <a:rPr lang="es-ES" err="1"/>
              <a:t>tincidunt</a:t>
            </a:r>
            <a:r>
              <a:rPr lang="es-ES"/>
              <a:t>, eros in auctor </a:t>
            </a:r>
            <a:r>
              <a:rPr lang="es-ES" err="1"/>
              <a:t>fringilla</a:t>
            </a:r>
            <a:r>
              <a:rPr lang="es-ES"/>
              <a:t> </a:t>
            </a:r>
            <a:r>
              <a:rPr lang="es-ES" err="1"/>
              <a:t>praesent</a:t>
            </a:r>
            <a:r>
              <a:rPr lang="es-ES"/>
              <a:t> at </a:t>
            </a:r>
            <a:r>
              <a:rPr lang="es-ES" err="1"/>
              <a:t>diam</a:t>
            </a:r>
            <a:r>
              <a:rPr lang="es-ES"/>
              <a:t>. </a:t>
            </a:r>
            <a:r>
              <a:rPr lang="es-ES" err="1"/>
              <a:t>Lorem</a:t>
            </a:r>
            <a:r>
              <a:rPr lang="es-ES"/>
              <a:t> </a:t>
            </a:r>
            <a:r>
              <a:rPr lang="es-ES" err="1"/>
              <a:t>ipsum</a:t>
            </a:r>
            <a:r>
              <a:rPr lang="es-ES"/>
              <a:t> dolor </a:t>
            </a:r>
            <a:r>
              <a:rPr lang="es-ES" err="1"/>
              <a:t>sit</a:t>
            </a:r>
            <a:r>
              <a:rPr lang="es-ES"/>
              <a:t> </a:t>
            </a:r>
            <a:r>
              <a:rPr lang="es-ES" err="1"/>
              <a:t>amet</a:t>
            </a:r>
            <a:r>
              <a:rPr lang="es-ES"/>
              <a:t>, </a:t>
            </a:r>
            <a:r>
              <a:rPr lang="es-ES" err="1"/>
              <a:t>lacus</a:t>
            </a:r>
            <a:r>
              <a:rPr lang="es-ES"/>
              <a:t> </a:t>
            </a:r>
            <a:r>
              <a:rPr lang="es-ES" err="1"/>
              <a:t>nulla</a:t>
            </a:r>
            <a:r>
              <a:rPr lang="es-ES"/>
              <a:t> ac </a:t>
            </a:r>
            <a:r>
              <a:rPr lang="es-ES" err="1"/>
              <a:t>netus</a:t>
            </a:r>
            <a:r>
              <a:rPr lang="es-ES"/>
              <a:t> </a:t>
            </a:r>
            <a:r>
              <a:rPr lang="es-ES" err="1"/>
              <a:t>nibh</a:t>
            </a:r>
            <a:r>
              <a:rPr lang="es-ES"/>
              <a:t> </a:t>
            </a:r>
            <a:r>
              <a:rPr lang="es-ES" err="1"/>
              <a:t>aliquet</a:t>
            </a:r>
            <a:r>
              <a:rPr lang="es-ES"/>
              <a:t>.</a:t>
            </a:r>
          </a:p>
        </p:txBody>
      </p:sp>
      <p:sp>
        <p:nvSpPr>
          <p:cNvPr id="31" name="Marcador de texto 17">
            <a:extLst>
              <a:ext uri="{FF2B5EF4-FFF2-40B4-BE49-F238E27FC236}">
                <a16:creationId xmlns:a16="http://schemas.microsoft.com/office/drawing/2014/main" id="{1F4B43A1-F740-49ED-A77B-5D7B3B6C5AA8}"/>
              </a:ext>
            </a:extLst>
          </p:cNvPr>
          <p:cNvSpPr>
            <a:spLocks noGrp="1"/>
          </p:cNvSpPr>
          <p:nvPr>
            <p:ph type="body" sz="quarter" idx="23" hasCustomPrompt="1"/>
          </p:nvPr>
        </p:nvSpPr>
        <p:spPr>
          <a:xfrm>
            <a:off x="7517009" y="2339315"/>
            <a:ext cx="3806647" cy="581396"/>
          </a:xfrm>
        </p:spPr>
        <p:txBody>
          <a:bodyPr>
            <a:noAutofit/>
          </a:bodyPr>
          <a:lstStyle>
            <a:lvl1pPr marL="0" indent="0" algn="l" defTabSz="914400" rtl="0" eaLnBrk="1" latinLnBrk="0" hangingPunct="1">
              <a:lnSpc>
                <a:spcPct val="150000"/>
              </a:lnSpc>
              <a:buNone/>
              <a:defRPr lang="es-ES" sz="1800" kern="1200" spc="300" dirty="0" smtClean="0">
                <a:solidFill>
                  <a:srgbClr val="04305E"/>
                </a:solidFill>
                <a:latin typeface="Calibri" panose="020F0502020204030204" pitchFamily="34" charset="0"/>
                <a:ea typeface="Lato" charset="0"/>
                <a:cs typeface="Calibri" panose="020F0502020204030204" pitchFamily="34" charset="0"/>
              </a:defRPr>
            </a:lvl1pPr>
          </a:lstStyle>
          <a:p>
            <a:pPr lvl="0"/>
            <a:r>
              <a:rPr lang="es-ES"/>
              <a:t>LOREM IPSUM</a:t>
            </a:r>
          </a:p>
        </p:txBody>
      </p:sp>
      <p:sp>
        <p:nvSpPr>
          <p:cNvPr id="32" name="Marcador de texto 17">
            <a:extLst>
              <a:ext uri="{FF2B5EF4-FFF2-40B4-BE49-F238E27FC236}">
                <a16:creationId xmlns:a16="http://schemas.microsoft.com/office/drawing/2014/main" id="{D554CDC5-6C5E-4598-8FE8-0D63BD819CF3}"/>
              </a:ext>
            </a:extLst>
          </p:cNvPr>
          <p:cNvSpPr>
            <a:spLocks noGrp="1"/>
          </p:cNvSpPr>
          <p:nvPr>
            <p:ph type="body" sz="quarter" idx="24" hasCustomPrompt="1"/>
          </p:nvPr>
        </p:nvSpPr>
        <p:spPr>
          <a:xfrm>
            <a:off x="7510352" y="4719591"/>
            <a:ext cx="3806648" cy="1218953"/>
          </a:xfrm>
        </p:spPr>
        <p:txBody>
          <a:bodyPr>
            <a:normAutofit/>
          </a:bodyPr>
          <a:lstStyle>
            <a:lvl1pPr marL="0" indent="0" algn="l" defTabSz="914400" rtl="0" eaLnBrk="1" latinLnBrk="0" hangingPunct="1">
              <a:lnSpc>
                <a:spcPct val="150000"/>
              </a:lnSpc>
              <a:buNone/>
              <a:defRPr lang="es-ES" sz="900" i="0" kern="1200" dirty="0" smtClean="0">
                <a:solidFill>
                  <a:schemeClr val="bg1">
                    <a:lumMod val="50000"/>
                  </a:schemeClr>
                </a:solidFill>
                <a:effectLst/>
                <a:latin typeface="Calibri" panose="020F0502020204030204" pitchFamily="34" charset="0"/>
                <a:ea typeface="Lato" panose="020F0502020204030203" pitchFamily="34" charset="0"/>
                <a:cs typeface="Calibri" panose="020F0502020204030204" pitchFamily="34" charset="0"/>
              </a:defRPr>
            </a:lvl1pPr>
          </a:lstStyle>
          <a:p>
            <a:pPr lvl="0"/>
            <a:r>
              <a:rPr lang="es-ES" err="1"/>
              <a:t>Lorem</a:t>
            </a:r>
            <a:r>
              <a:rPr lang="es-ES"/>
              <a:t> </a:t>
            </a:r>
            <a:r>
              <a:rPr lang="es-ES" err="1"/>
              <a:t>ipsum</a:t>
            </a:r>
            <a:r>
              <a:rPr lang="es-ES"/>
              <a:t> dolor </a:t>
            </a:r>
            <a:r>
              <a:rPr lang="es-ES" err="1"/>
              <a:t>sit</a:t>
            </a:r>
            <a:r>
              <a:rPr lang="es-ES"/>
              <a:t> </a:t>
            </a:r>
            <a:r>
              <a:rPr lang="es-ES" err="1"/>
              <a:t>amet</a:t>
            </a:r>
            <a:r>
              <a:rPr lang="es-ES"/>
              <a:t>, </a:t>
            </a:r>
            <a:r>
              <a:rPr lang="es-ES" err="1"/>
              <a:t>lacus</a:t>
            </a:r>
            <a:r>
              <a:rPr lang="es-ES"/>
              <a:t> </a:t>
            </a:r>
            <a:r>
              <a:rPr lang="es-ES" err="1"/>
              <a:t>nulla</a:t>
            </a:r>
            <a:r>
              <a:rPr lang="es-ES"/>
              <a:t> ac </a:t>
            </a:r>
            <a:r>
              <a:rPr lang="es-ES" err="1"/>
              <a:t>netus</a:t>
            </a:r>
            <a:r>
              <a:rPr lang="es-ES"/>
              <a:t> </a:t>
            </a:r>
            <a:r>
              <a:rPr lang="es-ES" err="1"/>
              <a:t>nibh</a:t>
            </a:r>
            <a:r>
              <a:rPr lang="es-ES"/>
              <a:t> </a:t>
            </a:r>
            <a:r>
              <a:rPr lang="es-ES" err="1"/>
              <a:t>aliquet</a:t>
            </a:r>
            <a:r>
              <a:rPr lang="es-ES"/>
              <a:t>, </a:t>
            </a:r>
            <a:r>
              <a:rPr lang="es-ES" err="1"/>
              <a:t>porttitor</a:t>
            </a:r>
            <a:r>
              <a:rPr lang="es-ES"/>
              <a:t> </a:t>
            </a:r>
            <a:r>
              <a:rPr lang="es-ES" err="1"/>
              <a:t>ligula</a:t>
            </a:r>
            <a:r>
              <a:rPr lang="es-ES"/>
              <a:t> justo libero </a:t>
            </a:r>
            <a:r>
              <a:rPr lang="es-ES" err="1"/>
              <a:t>vivamus</a:t>
            </a:r>
            <a:r>
              <a:rPr lang="es-ES"/>
              <a:t> </a:t>
            </a:r>
            <a:r>
              <a:rPr lang="es-ES" err="1"/>
              <a:t>porttitor</a:t>
            </a:r>
            <a:r>
              <a:rPr lang="es-ES"/>
              <a:t> dolor, </a:t>
            </a:r>
            <a:r>
              <a:rPr lang="es-ES" err="1"/>
              <a:t>conubia</a:t>
            </a:r>
            <a:r>
              <a:rPr lang="es-ES"/>
              <a:t> </a:t>
            </a:r>
            <a:r>
              <a:rPr lang="es-ES" err="1"/>
              <a:t>mollit</a:t>
            </a:r>
            <a:r>
              <a:rPr lang="es-ES"/>
              <a:t>. </a:t>
            </a:r>
            <a:r>
              <a:rPr lang="es-ES" err="1"/>
              <a:t>Sapien</a:t>
            </a:r>
            <a:r>
              <a:rPr lang="es-ES"/>
              <a:t> </a:t>
            </a:r>
            <a:r>
              <a:rPr lang="es-ES" err="1"/>
              <a:t>nam</a:t>
            </a:r>
            <a:r>
              <a:rPr lang="es-ES"/>
              <a:t> </a:t>
            </a:r>
            <a:r>
              <a:rPr lang="es-ES" err="1"/>
              <a:t>suspendisse</a:t>
            </a:r>
            <a:r>
              <a:rPr lang="es-ES"/>
              <a:t>, </a:t>
            </a:r>
            <a:r>
              <a:rPr lang="es-ES" err="1"/>
              <a:t>tincidunt</a:t>
            </a:r>
            <a:r>
              <a:rPr lang="es-ES"/>
              <a:t> </a:t>
            </a:r>
            <a:r>
              <a:rPr lang="es-ES" err="1"/>
              <a:t>eget</a:t>
            </a:r>
            <a:r>
              <a:rPr lang="es-ES"/>
              <a:t> ante </a:t>
            </a:r>
            <a:r>
              <a:rPr lang="es-ES" err="1"/>
              <a:t>tincidunt</a:t>
            </a:r>
            <a:r>
              <a:rPr lang="es-ES"/>
              <a:t>, eros in auctor </a:t>
            </a:r>
            <a:r>
              <a:rPr lang="es-ES" err="1"/>
              <a:t>fringilla</a:t>
            </a:r>
            <a:r>
              <a:rPr lang="es-ES"/>
              <a:t> </a:t>
            </a:r>
            <a:r>
              <a:rPr lang="es-ES" err="1"/>
              <a:t>praesent</a:t>
            </a:r>
            <a:r>
              <a:rPr lang="es-ES"/>
              <a:t> at </a:t>
            </a:r>
            <a:r>
              <a:rPr lang="es-ES" err="1"/>
              <a:t>diam</a:t>
            </a:r>
            <a:r>
              <a:rPr lang="es-ES"/>
              <a:t>. </a:t>
            </a:r>
            <a:r>
              <a:rPr lang="es-ES" err="1"/>
              <a:t>Lorem</a:t>
            </a:r>
            <a:r>
              <a:rPr lang="es-ES"/>
              <a:t> </a:t>
            </a:r>
            <a:r>
              <a:rPr lang="es-ES" err="1"/>
              <a:t>ipsum</a:t>
            </a:r>
            <a:r>
              <a:rPr lang="es-ES"/>
              <a:t> dolor </a:t>
            </a:r>
            <a:r>
              <a:rPr lang="es-ES" err="1"/>
              <a:t>sit</a:t>
            </a:r>
            <a:r>
              <a:rPr lang="es-ES"/>
              <a:t> </a:t>
            </a:r>
            <a:r>
              <a:rPr lang="es-ES" err="1"/>
              <a:t>amet</a:t>
            </a:r>
            <a:r>
              <a:rPr lang="es-ES"/>
              <a:t>, </a:t>
            </a:r>
            <a:r>
              <a:rPr lang="es-ES" err="1"/>
              <a:t>lacus</a:t>
            </a:r>
            <a:r>
              <a:rPr lang="es-ES"/>
              <a:t> </a:t>
            </a:r>
            <a:r>
              <a:rPr lang="es-ES" err="1"/>
              <a:t>nulla</a:t>
            </a:r>
            <a:r>
              <a:rPr lang="es-ES"/>
              <a:t> ac </a:t>
            </a:r>
            <a:r>
              <a:rPr lang="es-ES" err="1"/>
              <a:t>netus</a:t>
            </a:r>
            <a:r>
              <a:rPr lang="es-ES"/>
              <a:t> </a:t>
            </a:r>
            <a:r>
              <a:rPr lang="es-ES" err="1"/>
              <a:t>nibh</a:t>
            </a:r>
            <a:r>
              <a:rPr lang="es-ES"/>
              <a:t> </a:t>
            </a:r>
            <a:r>
              <a:rPr lang="es-ES" err="1"/>
              <a:t>aliquet</a:t>
            </a:r>
            <a:r>
              <a:rPr lang="es-ES"/>
              <a:t>.</a:t>
            </a:r>
          </a:p>
        </p:txBody>
      </p:sp>
      <p:sp>
        <p:nvSpPr>
          <p:cNvPr id="33" name="Marcador de texto 17">
            <a:extLst>
              <a:ext uri="{FF2B5EF4-FFF2-40B4-BE49-F238E27FC236}">
                <a16:creationId xmlns:a16="http://schemas.microsoft.com/office/drawing/2014/main" id="{1FEAAD61-54EE-45A3-BD76-8E299F18290E}"/>
              </a:ext>
            </a:extLst>
          </p:cNvPr>
          <p:cNvSpPr>
            <a:spLocks noGrp="1"/>
          </p:cNvSpPr>
          <p:nvPr>
            <p:ph type="body" sz="quarter" idx="25" hasCustomPrompt="1"/>
          </p:nvPr>
        </p:nvSpPr>
        <p:spPr>
          <a:xfrm>
            <a:off x="7517009" y="4360665"/>
            <a:ext cx="3806647" cy="581396"/>
          </a:xfrm>
        </p:spPr>
        <p:txBody>
          <a:bodyPr>
            <a:noAutofit/>
          </a:bodyPr>
          <a:lstStyle>
            <a:lvl1pPr marL="0" indent="0" algn="l" defTabSz="914400" rtl="0" eaLnBrk="1" latinLnBrk="0" hangingPunct="1">
              <a:lnSpc>
                <a:spcPct val="150000"/>
              </a:lnSpc>
              <a:buNone/>
              <a:defRPr lang="es-ES" sz="1800" kern="1200" spc="300" dirty="0" smtClean="0">
                <a:solidFill>
                  <a:srgbClr val="04305E"/>
                </a:solidFill>
                <a:latin typeface="Calibri" panose="020F0502020204030204" pitchFamily="34" charset="0"/>
                <a:ea typeface="Lato" charset="0"/>
                <a:cs typeface="Calibri" panose="020F0502020204030204" pitchFamily="34" charset="0"/>
              </a:defRPr>
            </a:lvl1pPr>
          </a:lstStyle>
          <a:p>
            <a:pPr lvl="0"/>
            <a:r>
              <a:rPr lang="es-ES"/>
              <a:t>LOREM IPSUM</a:t>
            </a:r>
          </a:p>
        </p:txBody>
      </p:sp>
      <p:sp>
        <p:nvSpPr>
          <p:cNvPr id="19" name="Slide Number Placeholder 3">
            <a:extLst>
              <a:ext uri="{FF2B5EF4-FFF2-40B4-BE49-F238E27FC236}">
                <a16:creationId xmlns:a16="http://schemas.microsoft.com/office/drawing/2014/main" id="{617CE6FF-7E8E-4479-8ABA-F1ECC0015D8F}"/>
              </a:ext>
            </a:extLst>
          </p:cNvPr>
          <p:cNvSpPr>
            <a:spLocks noGrp="1"/>
          </p:cNvSpPr>
          <p:nvPr>
            <p:ph type="sldNum" sz="quarter" idx="12"/>
          </p:nvPr>
        </p:nvSpPr>
        <p:spPr>
          <a:xfrm>
            <a:off x="11353800" y="175690"/>
            <a:ext cx="422854" cy="365125"/>
          </a:xfrm>
        </p:spPr>
        <p:txBody>
          <a:bodyPr/>
          <a:lstStyle>
            <a:lvl1pPr>
              <a:defRPr>
                <a:latin typeface="Calibri" panose="020F0502020204030204" pitchFamily="34" charset="0"/>
                <a:cs typeface="Calibri" panose="020F0502020204030204" pitchFamily="34" charset="0"/>
              </a:defRPr>
            </a:lvl1pPr>
          </a:lstStyle>
          <a:p>
            <a:fld id="{90C7AF80-A834-48E8-B5C2-D720A4B265E2}" type="slidenum">
              <a:rPr lang="id-ID" smtClean="0"/>
              <a:pPr/>
              <a:t>‹Nº›</a:t>
            </a:fld>
            <a:endParaRPr lang="id-ID"/>
          </a:p>
        </p:txBody>
      </p:sp>
      <p:pic>
        <p:nvPicPr>
          <p:cNvPr id="2" name="Imagen 1">
            <a:hlinkClick r:id="rId2"/>
            <a:extLst>
              <a:ext uri="{FF2B5EF4-FFF2-40B4-BE49-F238E27FC236}">
                <a16:creationId xmlns:a16="http://schemas.microsoft.com/office/drawing/2014/main" id="{7EDB23E8-8227-AEC3-10BA-21A9E0CBA9C6}"/>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5346" y="260963"/>
            <a:ext cx="1874520" cy="411480"/>
          </a:xfrm>
          <a:prstGeom prst="rect">
            <a:avLst/>
          </a:prstGeom>
          <a:noFill/>
          <a:ln>
            <a:noFill/>
          </a:ln>
        </p:spPr>
      </p:pic>
    </p:spTree>
    <p:extLst>
      <p:ext uri="{BB962C8B-B14F-4D97-AF65-F5344CB8AC3E}">
        <p14:creationId xmlns:p14="http://schemas.microsoft.com/office/powerpoint/2010/main" val="13381564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Rectangle 4">
            <a:extLst>
              <a:ext uri="{FF2B5EF4-FFF2-40B4-BE49-F238E27FC236}">
                <a16:creationId xmlns:a16="http://schemas.microsoft.com/office/drawing/2014/main" id="{3402ADAA-17AF-4863-B9F8-69DB6399C5CE}"/>
              </a:ext>
            </a:extLst>
          </p:cNvPr>
          <p:cNvSpPr/>
          <p:nvPr userDrawn="1"/>
        </p:nvSpPr>
        <p:spPr>
          <a:xfrm>
            <a:off x="0" y="1"/>
            <a:ext cx="4586514" cy="6857999"/>
          </a:xfrm>
          <a:prstGeom prst="rect">
            <a:avLst/>
          </a:prstGeom>
          <a:solidFill>
            <a:srgbClr val="003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u="sng">
              <a:latin typeface="Calibri" panose="020F0502020204030204" pitchFamily="34" charset="0"/>
              <a:cs typeface="Calibri" panose="020F0502020204030204" pitchFamily="34" charset="0"/>
            </a:endParaRPr>
          </a:p>
        </p:txBody>
      </p:sp>
      <p:sp>
        <p:nvSpPr>
          <p:cNvPr id="12" name="Título 11">
            <a:extLst>
              <a:ext uri="{FF2B5EF4-FFF2-40B4-BE49-F238E27FC236}">
                <a16:creationId xmlns:a16="http://schemas.microsoft.com/office/drawing/2014/main" id="{EDF22244-EDF6-459A-AC71-7AE4F56DE475}"/>
              </a:ext>
            </a:extLst>
          </p:cNvPr>
          <p:cNvSpPr>
            <a:spLocks noGrp="1"/>
          </p:cNvSpPr>
          <p:nvPr>
            <p:ph type="title" hasCustomPrompt="1"/>
          </p:nvPr>
        </p:nvSpPr>
        <p:spPr>
          <a:xfrm>
            <a:off x="1203292" y="975293"/>
            <a:ext cx="2730534" cy="1325563"/>
          </a:xfrm>
        </p:spPr>
        <p:txBody>
          <a:bodyPr/>
          <a:lstStyle>
            <a:lvl1pPr>
              <a:defRPr>
                <a:solidFill>
                  <a:schemeClr val="bg1"/>
                </a:solidFill>
                <a:latin typeface="Calibri" panose="020F0502020204030204" pitchFamily="34" charset="0"/>
                <a:cs typeface="Calibri" panose="020F0502020204030204" pitchFamily="34" charset="0"/>
              </a:defRPr>
            </a:lvl1pPr>
          </a:lstStyle>
          <a:p>
            <a:r>
              <a:rPr lang="es-ES"/>
              <a:t>ÍNDICE</a:t>
            </a:r>
          </a:p>
        </p:txBody>
      </p:sp>
      <p:sp>
        <p:nvSpPr>
          <p:cNvPr id="13" name="Marcador de texto 17">
            <a:extLst>
              <a:ext uri="{FF2B5EF4-FFF2-40B4-BE49-F238E27FC236}">
                <a16:creationId xmlns:a16="http://schemas.microsoft.com/office/drawing/2014/main" id="{7DEF83C5-06D6-40E5-AD46-7081B5E880DA}"/>
              </a:ext>
            </a:extLst>
          </p:cNvPr>
          <p:cNvSpPr>
            <a:spLocks noGrp="1"/>
          </p:cNvSpPr>
          <p:nvPr>
            <p:ph type="body" sz="quarter" idx="13" hasCustomPrompt="1"/>
          </p:nvPr>
        </p:nvSpPr>
        <p:spPr>
          <a:xfrm>
            <a:off x="5034633" y="1312705"/>
            <a:ext cx="5306789" cy="4411820"/>
          </a:xfrm>
        </p:spPr>
        <p:txBody>
          <a:bodyPr>
            <a:normAutofit/>
          </a:bodyPr>
          <a:lstStyle>
            <a:lvl1pPr marL="0" indent="0">
              <a:lnSpc>
                <a:spcPct val="150000"/>
              </a:lnSpc>
              <a:buClr>
                <a:schemeClr val="tx1"/>
              </a:buClr>
              <a:buFont typeface="Wingdings" panose="05000000000000000000" pitchFamily="2" charset="2"/>
              <a:buNone/>
              <a:defRPr lang="es-ES" sz="1200" b="0" kern="1200" baseline="0" dirty="0" smtClean="0">
                <a:solidFill>
                  <a:srgbClr val="04305E"/>
                </a:solidFill>
                <a:latin typeface="Calibri" panose="020F0502020204030204" pitchFamily="34" charset="0"/>
                <a:ea typeface="Lato" panose="020F0502020204030203" pitchFamily="34" charset="0"/>
                <a:cs typeface="Calibri" panose="020F0502020204030204" pitchFamily="34" charset="0"/>
              </a:defRPr>
            </a:lvl1pPr>
          </a:lstStyle>
          <a:p>
            <a:pPr marL="171450" marR="0" lvl="0" indent="-171450" algn="l" defTabSz="914400" rtl="0" eaLnBrk="1" fontAlgn="auto" latinLnBrk="0" hangingPunct="1">
              <a:lnSpc>
                <a:spcPct val="150000"/>
              </a:lnSpc>
              <a:spcBef>
                <a:spcPts val="1000"/>
              </a:spcBef>
              <a:spcAft>
                <a:spcPts val="0"/>
              </a:spcAft>
              <a:buClr>
                <a:schemeClr val="tx1"/>
              </a:buClr>
              <a:buSzTx/>
              <a:buFont typeface="Wingdings" panose="05000000000000000000" pitchFamily="2" charset="2"/>
              <a:buChar char="§"/>
              <a:tabLst/>
              <a:defRPr/>
            </a:pPr>
            <a:r>
              <a:rPr lang="id-ID" sz="1200">
                <a:solidFill>
                  <a:schemeClr val="bg1">
                    <a:lumMod val="50000"/>
                  </a:schemeClr>
                </a:solidFill>
                <a:latin typeface="Lato" panose="020F0502020204030203" pitchFamily="34" charset="0"/>
                <a:ea typeface="Lato" panose="020F0502020204030203" pitchFamily="34" charset="0"/>
                <a:cs typeface="Lato" panose="020F0502020204030203" pitchFamily="34" charset="0"/>
              </a:rPr>
              <a:t>Lorem ipsum dolor sit amet</a:t>
            </a:r>
            <a:r>
              <a:rPr lang="es-ES" sz="1200">
                <a:solidFill>
                  <a:schemeClr val="bg1">
                    <a:lumMod val="50000"/>
                  </a:schemeClr>
                </a:solidFill>
                <a:latin typeface="Lato" panose="020F0502020204030203" pitchFamily="34" charset="0"/>
                <a:ea typeface="Lato" panose="020F0502020204030203" pitchFamily="34" charset="0"/>
                <a:cs typeface="Lato" panose="020F0502020204030203" pitchFamily="34" charset="0"/>
              </a:rPr>
              <a:t>			01</a:t>
            </a:r>
            <a:endParaRPr lang="id-ID" sz="1200">
              <a:solidFill>
                <a:schemeClr val="bg1">
                  <a:lumMod val="50000"/>
                </a:schemeClr>
              </a:solidFill>
              <a:latin typeface="Lato" panose="020F0502020204030203" pitchFamily="34" charset="0"/>
              <a:ea typeface="Lato" panose="020F0502020204030203" pitchFamily="34" charset="0"/>
              <a:cs typeface="Lato" panose="020F0502020204030203" pitchFamily="34" charset="0"/>
            </a:endParaRPr>
          </a:p>
          <a:p>
            <a:pPr marL="171450" marR="0" lvl="0" indent="-171450" algn="l" defTabSz="914400" rtl="0" eaLnBrk="1" fontAlgn="auto" latinLnBrk="0" hangingPunct="1">
              <a:lnSpc>
                <a:spcPct val="150000"/>
              </a:lnSpc>
              <a:spcBef>
                <a:spcPts val="1000"/>
              </a:spcBef>
              <a:spcAft>
                <a:spcPts val="0"/>
              </a:spcAft>
              <a:buClr>
                <a:schemeClr val="tx1"/>
              </a:buClr>
              <a:buSzTx/>
              <a:buFont typeface="Wingdings" panose="05000000000000000000" pitchFamily="2" charset="2"/>
              <a:buChar char="§"/>
              <a:tabLst/>
              <a:defRPr/>
            </a:pPr>
            <a:r>
              <a:rPr lang="id-ID" sz="1200">
                <a:solidFill>
                  <a:schemeClr val="bg1">
                    <a:lumMod val="50000"/>
                  </a:schemeClr>
                </a:solidFill>
                <a:latin typeface="Lato" panose="020F0502020204030203" pitchFamily="34" charset="0"/>
                <a:ea typeface="Lato" panose="020F0502020204030203" pitchFamily="34" charset="0"/>
                <a:cs typeface="Lato" panose="020F0502020204030203" pitchFamily="34" charset="0"/>
              </a:rPr>
              <a:t>Lorem ipsum dolor sit amet</a:t>
            </a:r>
            <a:r>
              <a:rPr lang="es-ES" sz="1200">
                <a:solidFill>
                  <a:schemeClr val="bg1">
                    <a:lumMod val="50000"/>
                  </a:schemeClr>
                </a:solidFill>
                <a:latin typeface="Lato" panose="020F0502020204030203" pitchFamily="34" charset="0"/>
                <a:ea typeface="Lato" panose="020F0502020204030203" pitchFamily="34" charset="0"/>
                <a:cs typeface="Lato" panose="020F0502020204030203" pitchFamily="34" charset="0"/>
              </a:rPr>
              <a:t>			02</a:t>
            </a:r>
            <a:endParaRPr lang="id-ID" sz="1200">
              <a:solidFill>
                <a:schemeClr val="bg1">
                  <a:lumMod val="50000"/>
                </a:schemeClr>
              </a:solidFill>
              <a:latin typeface="Lato" panose="020F0502020204030203" pitchFamily="34" charset="0"/>
              <a:ea typeface="Lato" panose="020F0502020204030203" pitchFamily="34" charset="0"/>
              <a:cs typeface="Lato" panose="020F0502020204030203" pitchFamily="34" charset="0"/>
            </a:endParaRPr>
          </a:p>
          <a:p>
            <a:pPr marL="171450" marR="0" lvl="0" indent="-171450" algn="l" defTabSz="914400" rtl="0" eaLnBrk="1" fontAlgn="auto" latinLnBrk="0" hangingPunct="1">
              <a:lnSpc>
                <a:spcPct val="150000"/>
              </a:lnSpc>
              <a:spcBef>
                <a:spcPts val="1000"/>
              </a:spcBef>
              <a:spcAft>
                <a:spcPts val="0"/>
              </a:spcAft>
              <a:buClr>
                <a:schemeClr val="tx1"/>
              </a:buClr>
              <a:buSzTx/>
              <a:buFont typeface="Wingdings" panose="05000000000000000000" pitchFamily="2" charset="2"/>
              <a:buChar char="§"/>
              <a:tabLst/>
              <a:defRPr/>
            </a:pPr>
            <a:r>
              <a:rPr lang="id-ID" sz="1200">
                <a:solidFill>
                  <a:schemeClr val="bg1">
                    <a:lumMod val="50000"/>
                  </a:schemeClr>
                </a:solidFill>
                <a:latin typeface="Lato" panose="020F0502020204030203" pitchFamily="34" charset="0"/>
                <a:ea typeface="Lato" panose="020F0502020204030203" pitchFamily="34" charset="0"/>
                <a:cs typeface="Lato" panose="020F0502020204030203" pitchFamily="34" charset="0"/>
              </a:rPr>
              <a:t>Lorem ipsum dolor sit amet</a:t>
            </a:r>
            <a:r>
              <a:rPr lang="es-ES" sz="1200">
                <a:solidFill>
                  <a:schemeClr val="bg1">
                    <a:lumMod val="50000"/>
                  </a:schemeClr>
                </a:solidFill>
                <a:latin typeface="Lato" panose="020F0502020204030203" pitchFamily="34" charset="0"/>
                <a:ea typeface="Lato" panose="020F0502020204030203" pitchFamily="34" charset="0"/>
                <a:cs typeface="Lato" panose="020F0502020204030203" pitchFamily="34" charset="0"/>
              </a:rPr>
              <a:t>			03</a:t>
            </a:r>
            <a:endParaRPr lang="id-ID" sz="1200">
              <a:solidFill>
                <a:schemeClr val="bg1">
                  <a:lumMod val="50000"/>
                </a:schemeClr>
              </a:solidFill>
              <a:latin typeface="Lato" panose="020F0502020204030203" pitchFamily="34" charset="0"/>
              <a:ea typeface="Lato" panose="020F0502020204030203" pitchFamily="34" charset="0"/>
              <a:cs typeface="Lato" panose="020F0502020204030203" pitchFamily="34" charset="0"/>
            </a:endParaRPr>
          </a:p>
          <a:p>
            <a:pPr marL="171450" marR="0" lvl="0" indent="-171450" algn="l" defTabSz="914400" rtl="0" eaLnBrk="1" fontAlgn="auto" latinLnBrk="0" hangingPunct="1">
              <a:lnSpc>
                <a:spcPct val="150000"/>
              </a:lnSpc>
              <a:spcBef>
                <a:spcPts val="1000"/>
              </a:spcBef>
              <a:spcAft>
                <a:spcPts val="0"/>
              </a:spcAft>
              <a:buClr>
                <a:schemeClr val="tx1"/>
              </a:buClr>
              <a:buSzTx/>
              <a:buFont typeface="Wingdings" panose="05000000000000000000" pitchFamily="2" charset="2"/>
              <a:buChar char="§"/>
              <a:tabLst/>
              <a:defRPr/>
            </a:pPr>
            <a:r>
              <a:rPr lang="id-ID" sz="1200">
                <a:solidFill>
                  <a:schemeClr val="bg1">
                    <a:lumMod val="50000"/>
                  </a:schemeClr>
                </a:solidFill>
                <a:latin typeface="Lato" panose="020F0502020204030203" pitchFamily="34" charset="0"/>
                <a:ea typeface="Lato" panose="020F0502020204030203" pitchFamily="34" charset="0"/>
                <a:cs typeface="Lato" panose="020F0502020204030203" pitchFamily="34" charset="0"/>
              </a:rPr>
              <a:t>Lorem ipsum dolor sit amet</a:t>
            </a:r>
            <a:r>
              <a:rPr lang="es-ES" sz="1200">
                <a:solidFill>
                  <a:schemeClr val="bg1">
                    <a:lumMod val="50000"/>
                  </a:schemeClr>
                </a:solidFill>
                <a:latin typeface="Lato" panose="020F0502020204030203" pitchFamily="34" charset="0"/>
                <a:ea typeface="Lato" panose="020F0502020204030203" pitchFamily="34" charset="0"/>
                <a:cs typeface="Lato" panose="020F0502020204030203" pitchFamily="34" charset="0"/>
              </a:rPr>
              <a:t>			04</a:t>
            </a:r>
            <a:endParaRPr lang="id-ID" sz="1200">
              <a:solidFill>
                <a:schemeClr val="bg1">
                  <a:lumMod val="50000"/>
                </a:schemeClr>
              </a:solidFill>
              <a:latin typeface="Lato" panose="020F0502020204030203" pitchFamily="34" charset="0"/>
              <a:ea typeface="Lato" panose="020F0502020204030203" pitchFamily="34" charset="0"/>
              <a:cs typeface="Lato" panose="020F0502020204030203" pitchFamily="34" charset="0"/>
            </a:endParaRPr>
          </a:p>
          <a:p>
            <a:pPr marL="171450" marR="0" lvl="0" indent="-171450" algn="l" defTabSz="914400" rtl="0" eaLnBrk="1" fontAlgn="auto" latinLnBrk="0" hangingPunct="1">
              <a:lnSpc>
                <a:spcPct val="150000"/>
              </a:lnSpc>
              <a:spcBef>
                <a:spcPts val="1000"/>
              </a:spcBef>
              <a:spcAft>
                <a:spcPts val="0"/>
              </a:spcAft>
              <a:buClr>
                <a:schemeClr val="tx1"/>
              </a:buClr>
              <a:buSzTx/>
              <a:buFont typeface="Wingdings" panose="05000000000000000000" pitchFamily="2" charset="2"/>
              <a:buChar char="§"/>
              <a:tabLst/>
              <a:defRPr/>
            </a:pPr>
            <a:r>
              <a:rPr lang="id-ID" sz="1200">
                <a:solidFill>
                  <a:schemeClr val="bg1">
                    <a:lumMod val="50000"/>
                  </a:schemeClr>
                </a:solidFill>
                <a:latin typeface="Lato" panose="020F0502020204030203" pitchFamily="34" charset="0"/>
                <a:ea typeface="Lato" panose="020F0502020204030203" pitchFamily="34" charset="0"/>
                <a:cs typeface="Lato" panose="020F0502020204030203" pitchFamily="34" charset="0"/>
              </a:rPr>
              <a:t>Lorem ipsum dolor sit amet</a:t>
            </a:r>
            <a:r>
              <a:rPr lang="es-ES" sz="1200">
                <a:solidFill>
                  <a:schemeClr val="bg1">
                    <a:lumMod val="50000"/>
                  </a:schemeClr>
                </a:solidFill>
                <a:latin typeface="Lato" panose="020F0502020204030203" pitchFamily="34" charset="0"/>
                <a:ea typeface="Lato" panose="020F0502020204030203" pitchFamily="34" charset="0"/>
                <a:cs typeface="Lato" panose="020F0502020204030203" pitchFamily="34" charset="0"/>
              </a:rPr>
              <a:t>			05</a:t>
            </a:r>
            <a:endParaRPr lang="id-ID" sz="1200">
              <a:solidFill>
                <a:schemeClr val="bg1">
                  <a:lumMod val="50000"/>
                </a:schemeClr>
              </a:solidFill>
              <a:latin typeface="Lato" panose="020F0502020204030203" pitchFamily="34" charset="0"/>
              <a:ea typeface="Lato" panose="020F0502020204030203" pitchFamily="34" charset="0"/>
              <a:cs typeface="Lato" panose="020F0502020204030203" pitchFamily="34" charset="0"/>
            </a:endParaRPr>
          </a:p>
          <a:p>
            <a:pPr lvl="0"/>
            <a:endParaRPr lang="es-ES"/>
          </a:p>
        </p:txBody>
      </p:sp>
      <p:pic>
        <p:nvPicPr>
          <p:cNvPr id="5" name="Imagen 4">
            <a:hlinkClick r:id="rId2"/>
            <a:extLst>
              <a:ext uri="{FF2B5EF4-FFF2-40B4-BE49-F238E27FC236}">
                <a16:creationId xmlns:a16="http://schemas.microsoft.com/office/drawing/2014/main" id="{BF307338-39C1-7266-7BE3-2969A1F2C923}"/>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9928498" y="6100939"/>
            <a:ext cx="1874520" cy="411480"/>
          </a:xfrm>
          <a:prstGeom prst="rect">
            <a:avLst/>
          </a:prstGeom>
          <a:noFill/>
          <a:ln>
            <a:noFill/>
          </a:ln>
        </p:spPr>
      </p:pic>
    </p:spTree>
    <p:extLst>
      <p:ext uri="{BB962C8B-B14F-4D97-AF65-F5344CB8AC3E}">
        <p14:creationId xmlns:p14="http://schemas.microsoft.com/office/powerpoint/2010/main" val="392931049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3_Custom Layout">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F8E53400-A2CF-402D-974F-D97180C45845}"/>
              </a:ext>
            </a:extLst>
          </p:cNvPr>
          <p:cNvSpPr/>
          <p:nvPr userDrawn="1"/>
        </p:nvSpPr>
        <p:spPr>
          <a:xfrm>
            <a:off x="848595" y="4635500"/>
            <a:ext cx="2315884" cy="322328"/>
          </a:xfrm>
          <a:prstGeom prst="rect">
            <a:avLst/>
          </a:prstGeom>
          <a:solidFill>
            <a:srgbClr val="0430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latin typeface="Calibri" panose="020F0502020204030204" pitchFamily="34" charset="0"/>
              <a:cs typeface="Calibri" panose="020F0502020204030204" pitchFamily="34" charset="0"/>
            </a:endParaRPr>
          </a:p>
        </p:txBody>
      </p:sp>
      <p:sp>
        <p:nvSpPr>
          <p:cNvPr id="32" name="Marcador de posición de imagen 15">
            <a:extLst>
              <a:ext uri="{FF2B5EF4-FFF2-40B4-BE49-F238E27FC236}">
                <a16:creationId xmlns:a16="http://schemas.microsoft.com/office/drawing/2014/main" id="{1FD82EA3-FD3E-4559-B6CB-7038E276E4CC}"/>
              </a:ext>
            </a:extLst>
          </p:cNvPr>
          <p:cNvSpPr>
            <a:spLocks noGrp="1"/>
          </p:cNvSpPr>
          <p:nvPr>
            <p:ph type="pic" sz="quarter" idx="13"/>
          </p:nvPr>
        </p:nvSpPr>
        <p:spPr>
          <a:xfrm>
            <a:off x="848594" y="2374900"/>
            <a:ext cx="2315884" cy="2260600"/>
          </a:xfrm>
        </p:spPr>
        <p:txBody>
          <a:bodyPr/>
          <a:lstStyle>
            <a:lvl1pPr>
              <a:defRPr>
                <a:latin typeface="Calibri" panose="020F0502020204030204" pitchFamily="34" charset="0"/>
                <a:cs typeface="Calibri" panose="020F0502020204030204" pitchFamily="34" charset="0"/>
              </a:defRPr>
            </a:lvl1pPr>
          </a:lstStyle>
          <a:p>
            <a:endParaRPr lang="es-ES"/>
          </a:p>
        </p:txBody>
      </p:sp>
      <p:sp>
        <p:nvSpPr>
          <p:cNvPr id="33" name="Marcador de posición de imagen 15">
            <a:extLst>
              <a:ext uri="{FF2B5EF4-FFF2-40B4-BE49-F238E27FC236}">
                <a16:creationId xmlns:a16="http://schemas.microsoft.com/office/drawing/2014/main" id="{90F0B19B-52E1-489F-A24E-1B0BC375CBC7}"/>
              </a:ext>
            </a:extLst>
          </p:cNvPr>
          <p:cNvSpPr>
            <a:spLocks noGrp="1"/>
          </p:cNvSpPr>
          <p:nvPr>
            <p:ph type="pic" sz="quarter" idx="21"/>
          </p:nvPr>
        </p:nvSpPr>
        <p:spPr>
          <a:xfrm>
            <a:off x="3594100" y="2374900"/>
            <a:ext cx="2315884" cy="2260600"/>
          </a:xfrm>
        </p:spPr>
        <p:txBody>
          <a:bodyPr/>
          <a:lstStyle>
            <a:lvl1pPr>
              <a:defRPr>
                <a:latin typeface="Calibri" panose="020F0502020204030204" pitchFamily="34" charset="0"/>
                <a:cs typeface="Calibri" panose="020F0502020204030204" pitchFamily="34" charset="0"/>
              </a:defRPr>
            </a:lvl1pPr>
          </a:lstStyle>
          <a:p>
            <a:endParaRPr lang="es-ES"/>
          </a:p>
        </p:txBody>
      </p:sp>
      <p:sp>
        <p:nvSpPr>
          <p:cNvPr id="34" name="Marcador de posición de imagen 15">
            <a:extLst>
              <a:ext uri="{FF2B5EF4-FFF2-40B4-BE49-F238E27FC236}">
                <a16:creationId xmlns:a16="http://schemas.microsoft.com/office/drawing/2014/main" id="{1A283A9C-263E-4AB1-9C55-2F2A5F17F4EC}"/>
              </a:ext>
            </a:extLst>
          </p:cNvPr>
          <p:cNvSpPr>
            <a:spLocks noGrp="1"/>
          </p:cNvSpPr>
          <p:nvPr>
            <p:ph type="pic" sz="quarter" idx="22"/>
          </p:nvPr>
        </p:nvSpPr>
        <p:spPr>
          <a:xfrm>
            <a:off x="6350000" y="2374900"/>
            <a:ext cx="2315884" cy="2260600"/>
          </a:xfrm>
        </p:spPr>
        <p:txBody>
          <a:bodyPr/>
          <a:lstStyle>
            <a:lvl1pPr>
              <a:defRPr>
                <a:latin typeface="Calibri" panose="020F0502020204030204" pitchFamily="34" charset="0"/>
                <a:cs typeface="Calibri" panose="020F0502020204030204" pitchFamily="34" charset="0"/>
              </a:defRPr>
            </a:lvl1pPr>
          </a:lstStyle>
          <a:p>
            <a:endParaRPr lang="es-ES"/>
          </a:p>
        </p:txBody>
      </p:sp>
      <p:sp>
        <p:nvSpPr>
          <p:cNvPr id="35" name="Marcador de posición de imagen 15">
            <a:extLst>
              <a:ext uri="{FF2B5EF4-FFF2-40B4-BE49-F238E27FC236}">
                <a16:creationId xmlns:a16="http://schemas.microsoft.com/office/drawing/2014/main" id="{F2757401-95FC-4460-8C18-EA8DE776FDF9}"/>
              </a:ext>
            </a:extLst>
          </p:cNvPr>
          <p:cNvSpPr>
            <a:spLocks noGrp="1"/>
          </p:cNvSpPr>
          <p:nvPr>
            <p:ph type="pic" sz="quarter" idx="23"/>
          </p:nvPr>
        </p:nvSpPr>
        <p:spPr>
          <a:xfrm>
            <a:off x="9102998" y="2374900"/>
            <a:ext cx="2315884" cy="2260600"/>
          </a:xfrm>
        </p:spPr>
        <p:txBody>
          <a:bodyPr/>
          <a:lstStyle>
            <a:lvl1pPr>
              <a:defRPr>
                <a:latin typeface="Calibri" panose="020F0502020204030204" pitchFamily="34" charset="0"/>
                <a:cs typeface="Calibri" panose="020F0502020204030204" pitchFamily="34" charset="0"/>
              </a:defRPr>
            </a:lvl1pPr>
          </a:lstStyle>
          <a:p>
            <a:endParaRPr lang="es-ES"/>
          </a:p>
        </p:txBody>
      </p:sp>
      <p:sp>
        <p:nvSpPr>
          <p:cNvPr id="17" name="Rectangle 18">
            <a:extLst>
              <a:ext uri="{FF2B5EF4-FFF2-40B4-BE49-F238E27FC236}">
                <a16:creationId xmlns:a16="http://schemas.microsoft.com/office/drawing/2014/main" id="{3F244736-C14F-48C0-8D6C-00F517442725}"/>
              </a:ext>
            </a:extLst>
          </p:cNvPr>
          <p:cNvSpPr/>
          <p:nvPr userDrawn="1"/>
        </p:nvSpPr>
        <p:spPr>
          <a:xfrm>
            <a:off x="589390" y="2223789"/>
            <a:ext cx="797125" cy="68241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Calibri" panose="020F0502020204030204" pitchFamily="34" charset="0"/>
              <a:cs typeface="Calibri" panose="020F0502020204030204" pitchFamily="34" charset="0"/>
            </a:endParaRPr>
          </a:p>
        </p:txBody>
      </p:sp>
      <p:sp>
        <p:nvSpPr>
          <p:cNvPr id="18" name="Rectangle 19">
            <a:extLst>
              <a:ext uri="{FF2B5EF4-FFF2-40B4-BE49-F238E27FC236}">
                <a16:creationId xmlns:a16="http://schemas.microsoft.com/office/drawing/2014/main" id="{FEE6E60F-FA23-4E09-9734-452F86BDB9F7}"/>
              </a:ext>
            </a:extLst>
          </p:cNvPr>
          <p:cNvSpPr/>
          <p:nvPr userDrawn="1"/>
        </p:nvSpPr>
        <p:spPr>
          <a:xfrm>
            <a:off x="3304210" y="2223789"/>
            <a:ext cx="797125" cy="68241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Calibri" panose="020F0502020204030204" pitchFamily="34" charset="0"/>
              <a:cs typeface="Calibri" panose="020F0502020204030204" pitchFamily="34" charset="0"/>
            </a:endParaRPr>
          </a:p>
        </p:txBody>
      </p:sp>
      <p:sp>
        <p:nvSpPr>
          <p:cNvPr id="19" name="Rectangle 20">
            <a:extLst>
              <a:ext uri="{FF2B5EF4-FFF2-40B4-BE49-F238E27FC236}">
                <a16:creationId xmlns:a16="http://schemas.microsoft.com/office/drawing/2014/main" id="{534ECB5B-2F66-4F89-A4C8-DDC12AD3244A}"/>
              </a:ext>
            </a:extLst>
          </p:cNvPr>
          <p:cNvSpPr/>
          <p:nvPr userDrawn="1"/>
        </p:nvSpPr>
        <p:spPr>
          <a:xfrm>
            <a:off x="6090557" y="2223789"/>
            <a:ext cx="797125" cy="68241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Calibri" panose="020F0502020204030204" pitchFamily="34" charset="0"/>
              <a:cs typeface="Calibri" panose="020F0502020204030204" pitchFamily="34" charset="0"/>
            </a:endParaRPr>
          </a:p>
        </p:txBody>
      </p:sp>
      <p:sp>
        <p:nvSpPr>
          <p:cNvPr id="20" name="Rectangle 21">
            <a:extLst>
              <a:ext uri="{FF2B5EF4-FFF2-40B4-BE49-F238E27FC236}">
                <a16:creationId xmlns:a16="http://schemas.microsoft.com/office/drawing/2014/main" id="{834E3661-9C20-4F20-AC00-791ACC2CD801}"/>
              </a:ext>
            </a:extLst>
          </p:cNvPr>
          <p:cNvSpPr/>
          <p:nvPr userDrawn="1"/>
        </p:nvSpPr>
        <p:spPr>
          <a:xfrm>
            <a:off x="8859410" y="2223789"/>
            <a:ext cx="797125" cy="68241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Calibri" panose="020F0502020204030204" pitchFamily="34" charset="0"/>
              <a:cs typeface="Calibri" panose="020F0502020204030204" pitchFamily="34" charset="0"/>
            </a:endParaRPr>
          </a:p>
        </p:txBody>
      </p:sp>
      <p:sp>
        <p:nvSpPr>
          <p:cNvPr id="26" name="Rectangle 8">
            <a:extLst>
              <a:ext uri="{FF2B5EF4-FFF2-40B4-BE49-F238E27FC236}">
                <a16:creationId xmlns:a16="http://schemas.microsoft.com/office/drawing/2014/main" id="{04E694E8-ED53-40AB-BAFF-0FF05765A293}"/>
              </a:ext>
            </a:extLst>
          </p:cNvPr>
          <p:cNvSpPr/>
          <p:nvPr userDrawn="1"/>
        </p:nvSpPr>
        <p:spPr>
          <a:xfrm>
            <a:off x="0" y="6627750"/>
            <a:ext cx="12192000" cy="23024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Calibri" panose="020F0502020204030204" pitchFamily="34" charset="0"/>
              <a:cs typeface="Calibri" panose="020F0502020204030204" pitchFamily="34" charset="0"/>
            </a:endParaRPr>
          </a:p>
        </p:txBody>
      </p:sp>
      <p:sp>
        <p:nvSpPr>
          <p:cNvPr id="27" name="Marcador de texto 17">
            <a:extLst>
              <a:ext uri="{FF2B5EF4-FFF2-40B4-BE49-F238E27FC236}">
                <a16:creationId xmlns:a16="http://schemas.microsoft.com/office/drawing/2014/main" id="{CBB28DB7-4E64-49CD-B1F0-947B82B8D126}"/>
              </a:ext>
            </a:extLst>
          </p:cNvPr>
          <p:cNvSpPr>
            <a:spLocks noGrp="1"/>
          </p:cNvSpPr>
          <p:nvPr>
            <p:ph type="body" sz="quarter" idx="17" hasCustomPrompt="1"/>
          </p:nvPr>
        </p:nvSpPr>
        <p:spPr>
          <a:xfrm>
            <a:off x="589391" y="2257753"/>
            <a:ext cx="711328" cy="506958"/>
          </a:xfrm>
        </p:spPr>
        <p:txBody>
          <a:bodyPr>
            <a:normAutofit/>
          </a:bodyPr>
          <a:lstStyle>
            <a:lvl1pPr marL="0" indent="0" algn="r" defTabSz="914400" rtl="0" eaLnBrk="1" latinLnBrk="0" hangingPunct="1">
              <a:lnSpc>
                <a:spcPct val="150000"/>
              </a:lnSpc>
              <a:buNone/>
              <a:defRPr lang="es-ES" sz="1800" kern="1200" spc="300" dirty="0" smtClean="0">
                <a:solidFill>
                  <a:schemeClr val="bg1"/>
                </a:solidFill>
                <a:latin typeface="Calibri" panose="020F0502020204030204" pitchFamily="34" charset="0"/>
                <a:ea typeface="Calibri" panose="020F0502020204030204" pitchFamily="34" charset="0"/>
                <a:cs typeface="Calibri" panose="020F0502020204030204" pitchFamily="34" charset="0"/>
              </a:defRPr>
            </a:lvl1pPr>
          </a:lstStyle>
          <a:p>
            <a:pPr lvl="0"/>
            <a:r>
              <a:rPr lang="es-ES"/>
              <a:t>01</a:t>
            </a:r>
          </a:p>
        </p:txBody>
      </p:sp>
      <p:sp>
        <p:nvSpPr>
          <p:cNvPr id="28" name="Marcador de texto 17">
            <a:extLst>
              <a:ext uri="{FF2B5EF4-FFF2-40B4-BE49-F238E27FC236}">
                <a16:creationId xmlns:a16="http://schemas.microsoft.com/office/drawing/2014/main" id="{DC181BA6-E7D3-4985-834B-4CB25493DE1F}"/>
              </a:ext>
            </a:extLst>
          </p:cNvPr>
          <p:cNvSpPr>
            <a:spLocks noGrp="1"/>
          </p:cNvSpPr>
          <p:nvPr>
            <p:ph type="body" sz="quarter" idx="18" hasCustomPrompt="1"/>
          </p:nvPr>
        </p:nvSpPr>
        <p:spPr>
          <a:xfrm>
            <a:off x="3375737" y="2257753"/>
            <a:ext cx="711328" cy="506958"/>
          </a:xfrm>
        </p:spPr>
        <p:txBody>
          <a:bodyPr>
            <a:normAutofit/>
          </a:bodyPr>
          <a:lstStyle>
            <a:lvl1pPr marL="0" indent="0" algn="r" defTabSz="914400" rtl="0" eaLnBrk="1" latinLnBrk="0" hangingPunct="1">
              <a:lnSpc>
                <a:spcPct val="150000"/>
              </a:lnSpc>
              <a:buNone/>
              <a:defRPr lang="es-ES" sz="1800" kern="1200" spc="300" dirty="0" smtClean="0">
                <a:solidFill>
                  <a:schemeClr val="bg1"/>
                </a:solidFill>
                <a:latin typeface="Calibri" panose="020F0502020204030204" pitchFamily="34" charset="0"/>
                <a:ea typeface="Calibri" panose="020F0502020204030204" pitchFamily="34" charset="0"/>
                <a:cs typeface="Calibri" panose="020F0502020204030204" pitchFamily="34" charset="0"/>
              </a:defRPr>
            </a:lvl1pPr>
          </a:lstStyle>
          <a:p>
            <a:pPr lvl="0"/>
            <a:r>
              <a:rPr lang="es-ES"/>
              <a:t>02</a:t>
            </a:r>
          </a:p>
        </p:txBody>
      </p:sp>
      <p:sp>
        <p:nvSpPr>
          <p:cNvPr id="29" name="Marcador de texto 17">
            <a:extLst>
              <a:ext uri="{FF2B5EF4-FFF2-40B4-BE49-F238E27FC236}">
                <a16:creationId xmlns:a16="http://schemas.microsoft.com/office/drawing/2014/main" id="{4DABE8AE-D4A4-4444-A76F-CFC004D61FBE}"/>
              </a:ext>
            </a:extLst>
          </p:cNvPr>
          <p:cNvSpPr>
            <a:spLocks noGrp="1"/>
          </p:cNvSpPr>
          <p:nvPr>
            <p:ph type="body" sz="quarter" idx="19" hasCustomPrompt="1"/>
          </p:nvPr>
        </p:nvSpPr>
        <p:spPr>
          <a:xfrm>
            <a:off x="6176354" y="2257753"/>
            <a:ext cx="711328" cy="506958"/>
          </a:xfrm>
        </p:spPr>
        <p:txBody>
          <a:bodyPr>
            <a:normAutofit/>
          </a:bodyPr>
          <a:lstStyle>
            <a:lvl1pPr marL="0" indent="0" algn="r" defTabSz="914400" rtl="0" eaLnBrk="1" latinLnBrk="0" hangingPunct="1">
              <a:lnSpc>
                <a:spcPct val="150000"/>
              </a:lnSpc>
              <a:buNone/>
              <a:defRPr lang="es-ES" sz="1800" kern="1200" spc="300" dirty="0" smtClean="0">
                <a:solidFill>
                  <a:schemeClr val="bg1"/>
                </a:solidFill>
                <a:latin typeface="Calibri" panose="020F0502020204030204" pitchFamily="34" charset="0"/>
                <a:ea typeface="Calibri" panose="020F0502020204030204" pitchFamily="34" charset="0"/>
                <a:cs typeface="Calibri" panose="020F0502020204030204" pitchFamily="34" charset="0"/>
              </a:defRPr>
            </a:lvl1pPr>
          </a:lstStyle>
          <a:p>
            <a:pPr lvl="0"/>
            <a:r>
              <a:rPr lang="es-ES"/>
              <a:t>03</a:t>
            </a:r>
          </a:p>
        </p:txBody>
      </p:sp>
      <p:sp>
        <p:nvSpPr>
          <p:cNvPr id="30" name="Marcador de texto 17">
            <a:extLst>
              <a:ext uri="{FF2B5EF4-FFF2-40B4-BE49-F238E27FC236}">
                <a16:creationId xmlns:a16="http://schemas.microsoft.com/office/drawing/2014/main" id="{2D31B70D-932D-4B10-8B99-D80736DEB032}"/>
              </a:ext>
            </a:extLst>
          </p:cNvPr>
          <p:cNvSpPr>
            <a:spLocks noGrp="1"/>
          </p:cNvSpPr>
          <p:nvPr>
            <p:ph type="body" sz="quarter" idx="20" hasCustomPrompt="1"/>
          </p:nvPr>
        </p:nvSpPr>
        <p:spPr>
          <a:xfrm>
            <a:off x="8945207" y="2257753"/>
            <a:ext cx="711328" cy="506958"/>
          </a:xfrm>
        </p:spPr>
        <p:txBody>
          <a:bodyPr>
            <a:normAutofit/>
          </a:bodyPr>
          <a:lstStyle>
            <a:lvl1pPr marL="0" indent="0" algn="r" defTabSz="914400" rtl="0" eaLnBrk="1" latinLnBrk="0" hangingPunct="1">
              <a:lnSpc>
                <a:spcPct val="150000"/>
              </a:lnSpc>
              <a:buNone/>
              <a:defRPr lang="es-ES" sz="1800" kern="1200" spc="300" dirty="0" smtClean="0">
                <a:solidFill>
                  <a:schemeClr val="bg1"/>
                </a:solidFill>
                <a:latin typeface="Calibri" panose="020F0502020204030204" pitchFamily="34" charset="0"/>
                <a:ea typeface="Calibri" panose="020F0502020204030204" pitchFamily="34" charset="0"/>
                <a:cs typeface="Calibri" panose="020F0502020204030204" pitchFamily="34" charset="0"/>
              </a:defRPr>
            </a:lvl1pPr>
          </a:lstStyle>
          <a:p>
            <a:pPr lvl="0"/>
            <a:r>
              <a:rPr lang="es-ES"/>
              <a:t>04</a:t>
            </a:r>
          </a:p>
        </p:txBody>
      </p:sp>
      <p:sp>
        <p:nvSpPr>
          <p:cNvPr id="36" name="Marcador de texto 17">
            <a:extLst>
              <a:ext uri="{FF2B5EF4-FFF2-40B4-BE49-F238E27FC236}">
                <a16:creationId xmlns:a16="http://schemas.microsoft.com/office/drawing/2014/main" id="{E13924B5-F209-4941-B6F5-A5224488F97B}"/>
              </a:ext>
            </a:extLst>
          </p:cNvPr>
          <p:cNvSpPr>
            <a:spLocks noGrp="1"/>
          </p:cNvSpPr>
          <p:nvPr>
            <p:ph type="body" sz="quarter" idx="14" hasCustomPrompt="1"/>
          </p:nvPr>
        </p:nvSpPr>
        <p:spPr>
          <a:xfrm>
            <a:off x="817475" y="5076945"/>
            <a:ext cx="1763800" cy="398398"/>
          </a:xfrm>
        </p:spPr>
        <p:txBody>
          <a:bodyPr>
            <a:normAutofit/>
          </a:bodyPr>
          <a:lstStyle>
            <a:lvl1pPr marL="0" indent="0" algn="l" defTabSz="914400" rtl="0" eaLnBrk="1" latinLnBrk="0" hangingPunct="1">
              <a:lnSpc>
                <a:spcPct val="150000"/>
              </a:lnSpc>
              <a:buNone/>
              <a:defRPr lang="es-ES" sz="1000" kern="1200" dirty="0">
                <a:solidFill>
                  <a:srgbClr val="000000"/>
                </a:solidFill>
                <a:latin typeface="Calibri" panose="020F0502020204030204" pitchFamily="34" charset="0"/>
                <a:ea typeface="Lato Black" panose="020F0502020204030203" pitchFamily="34" charset="0"/>
                <a:cs typeface="Calibri" panose="020F0502020204030204" pitchFamily="34" charset="0"/>
              </a:defRPr>
            </a:lvl1pPr>
          </a:lstStyle>
          <a:p>
            <a:pPr lvl="0"/>
            <a:r>
              <a:rPr lang="es-ES"/>
              <a:t>LOREM IPSUM</a:t>
            </a:r>
          </a:p>
        </p:txBody>
      </p:sp>
      <p:sp>
        <p:nvSpPr>
          <p:cNvPr id="37" name="Marcador de texto 17">
            <a:extLst>
              <a:ext uri="{FF2B5EF4-FFF2-40B4-BE49-F238E27FC236}">
                <a16:creationId xmlns:a16="http://schemas.microsoft.com/office/drawing/2014/main" id="{DF3FA4E3-567A-40DF-BB0A-3DF81E72824C}"/>
              </a:ext>
            </a:extLst>
          </p:cNvPr>
          <p:cNvSpPr>
            <a:spLocks noGrp="1"/>
          </p:cNvSpPr>
          <p:nvPr>
            <p:ph type="body" sz="quarter" idx="24" hasCustomPrompt="1"/>
          </p:nvPr>
        </p:nvSpPr>
        <p:spPr>
          <a:xfrm>
            <a:off x="855575" y="4635500"/>
            <a:ext cx="2298510" cy="322328"/>
          </a:xfrm>
        </p:spPr>
        <p:txBody>
          <a:bodyPr>
            <a:noAutofit/>
          </a:bodyPr>
          <a:lstStyle>
            <a:lvl1pPr marL="0" indent="0" algn="ctr" defTabSz="914400" rtl="0" eaLnBrk="1" latinLnBrk="0" hangingPunct="1">
              <a:lnSpc>
                <a:spcPct val="100000"/>
              </a:lnSpc>
              <a:buNone/>
              <a:defRPr lang="es-ES" sz="1500" kern="1200" spc="0" dirty="0" smtClean="0">
                <a:solidFill>
                  <a:schemeClr val="bg1"/>
                </a:solidFill>
                <a:latin typeface="Calibri" panose="020F0502020204030204" pitchFamily="34" charset="0"/>
                <a:ea typeface="Lato" charset="0"/>
                <a:cs typeface="Calibri" panose="020F0502020204030204" pitchFamily="34" charset="0"/>
              </a:defRPr>
            </a:lvl1pPr>
          </a:lstStyle>
          <a:p>
            <a:pPr lvl="0"/>
            <a:r>
              <a:rPr lang="es-ES"/>
              <a:t>LOREM IPSUM DOLOR</a:t>
            </a:r>
          </a:p>
        </p:txBody>
      </p:sp>
      <p:sp>
        <p:nvSpPr>
          <p:cNvPr id="38" name="Rectángulo 37">
            <a:extLst>
              <a:ext uri="{FF2B5EF4-FFF2-40B4-BE49-F238E27FC236}">
                <a16:creationId xmlns:a16="http://schemas.microsoft.com/office/drawing/2014/main" id="{393B6581-5167-4D27-9C50-46319850253F}"/>
              </a:ext>
            </a:extLst>
          </p:cNvPr>
          <p:cNvSpPr/>
          <p:nvPr userDrawn="1"/>
        </p:nvSpPr>
        <p:spPr>
          <a:xfrm>
            <a:off x="3594100" y="4635500"/>
            <a:ext cx="2315884" cy="322328"/>
          </a:xfrm>
          <a:prstGeom prst="rect">
            <a:avLst/>
          </a:prstGeom>
          <a:solidFill>
            <a:srgbClr val="0430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latin typeface="Calibri" panose="020F0502020204030204" pitchFamily="34" charset="0"/>
              <a:cs typeface="Calibri" panose="020F0502020204030204" pitchFamily="34" charset="0"/>
            </a:endParaRPr>
          </a:p>
        </p:txBody>
      </p:sp>
      <p:sp>
        <p:nvSpPr>
          <p:cNvPr id="39" name="Marcador de texto 17">
            <a:extLst>
              <a:ext uri="{FF2B5EF4-FFF2-40B4-BE49-F238E27FC236}">
                <a16:creationId xmlns:a16="http://schemas.microsoft.com/office/drawing/2014/main" id="{EC25AF3D-026D-4997-A7F1-DB3C4600A298}"/>
              </a:ext>
            </a:extLst>
          </p:cNvPr>
          <p:cNvSpPr>
            <a:spLocks noGrp="1"/>
          </p:cNvSpPr>
          <p:nvPr>
            <p:ph type="body" sz="quarter" idx="25" hasCustomPrompt="1"/>
          </p:nvPr>
        </p:nvSpPr>
        <p:spPr>
          <a:xfrm>
            <a:off x="3562980" y="5076945"/>
            <a:ext cx="1763800" cy="398398"/>
          </a:xfrm>
        </p:spPr>
        <p:txBody>
          <a:bodyPr>
            <a:normAutofit/>
          </a:bodyPr>
          <a:lstStyle>
            <a:lvl1pPr marL="0" indent="0" algn="l" defTabSz="914400" rtl="0" eaLnBrk="1" latinLnBrk="0" hangingPunct="1">
              <a:lnSpc>
                <a:spcPct val="150000"/>
              </a:lnSpc>
              <a:buNone/>
              <a:defRPr lang="es-ES" sz="1000" kern="1200" dirty="0">
                <a:solidFill>
                  <a:srgbClr val="000000"/>
                </a:solidFill>
                <a:latin typeface="Calibri" panose="020F0502020204030204" pitchFamily="34" charset="0"/>
                <a:ea typeface="Lato Black" panose="020F0502020204030203" pitchFamily="34" charset="0"/>
                <a:cs typeface="Calibri" panose="020F0502020204030204" pitchFamily="34" charset="0"/>
              </a:defRPr>
            </a:lvl1pPr>
          </a:lstStyle>
          <a:p>
            <a:pPr lvl="0"/>
            <a:r>
              <a:rPr lang="es-ES"/>
              <a:t>LOREM IPSUM</a:t>
            </a:r>
          </a:p>
        </p:txBody>
      </p:sp>
      <p:sp>
        <p:nvSpPr>
          <p:cNvPr id="40" name="Marcador de texto 17">
            <a:extLst>
              <a:ext uri="{FF2B5EF4-FFF2-40B4-BE49-F238E27FC236}">
                <a16:creationId xmlns:a16="http://schemas.microsoft.com/office/drawing/2014/main" id="{666A60E4-956F-490B-89A9-82A18DAD22AE}"/>
              </a:ext>
            </a:extLst>
          </p:cNvPr>
          <p:cNvSpPr>
            <a:spLocks noGrp="1"/>
          </p:cNvSpPr>
          <p:nvPr>
            <p:ph type="body" sz="quarter" idx="26" hasCustomPrompt="1"/>
          </p:nvPr>
        </p:nvSpPr>
        <p:spPr>
          <a:xfrm>
            <a:off x="3601080" y="4635500"/>
            <a:ext cx="2298510" cy="322328"/>
          </a:xfrm>
        </p:spPr>
        <p:txBody>
          <a:bodyPr>
            <a:noAutofit/>
          </a:bodyPr>
          <a:lstStyle>
            <a:lvl1pPr marL="0" indent="0" algn="ctr" defTabSz="914400" rtl="0" eaLnBrk="1" latinLnBrk="0" hangingPunct="1">
              <a:lnSpc>
                <a:spcPct val="100000"/>
              </a:lnSpc>
              <a:buNone/>
              <a:defRPr lang="es-ES" sz="1500" kern="1200" spc="0" dirty="0" smtClean="0">
                <a:solidFill>
                  <a:schemeClr val="bg1"/>
                </a:solidFill>
                <a:latin typeface="Calibri" panose="020F0502020204030204" pitchFamily="34" charset="0"/>
                <a:ea typeface="Lato" charset="0"/>
                <a:cs typeface="Calibri" panose="020F0502020204030204" pitchFamily="34" charset="0"/>
              </a:defRPr>
            </a:lvl1pPr>
          </a:lstStyle>
          <a:p>
            <a:pPr lvl="0"/>
            <a:r>
              <a:rPr lang="es-ES"/>
              <a:t>LOREM IPSUM DOLOR</a:t>
            </a:r>
          </a:p>
        </p:txBody>
      </p:sp>
      <p:sp>
        <p:nvSpPr>
          <p:cNvPr id="41" name="Rectángulo 40">
            <a:extLst>
              <a:ext uri="{FF2B5EF4-FFF2-40B4-BE49-F238E27FC236}">
                <a16:creationId xmlns:a16="http://schemas.microsoft.com/office/drawing/2014/main" id="{70CEBEB4-C0AA-4913-9572-FCEDCEE26FA9}"/>
              </a:ext>
            </a:extLst>
          </p:cNvPr>
          <p:cNvSpPr/>
          <p:nvPr userDrawn="1"/>
        </p:nvSpPr>
        <p:spPr>
          <a:xfrm>
            <a:off x="6339605" y="4635500"/>
            <a:ext cx="2315884" cy="322328"/>
          </a:xfrm>
          <a:prstGeom prst="rect">
            <a:avLst/>
          </a:prstGeom>
          <a:solidFill>
            <a:srgbClr val="0430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latin typeface="Calibri" panose="020F0502020204030204" pitchFamily="34" charset="0"/>
              <a:cs typeface="Calibri" panose="020F0502020204030204" pitchFamily="34" charset="0"/>
            </a:endParaRPr>
          </a:p>
        </p:txBody>
      </p:sp>
      <p:sp>
        <p:nvSpPr>
          <p:cNvPr id="42" name="Marcador de texto 17">
            <a:extLst>
              <a:ext uri="{FF2B5EF4-FFF2-40B4-BE49-F238E27FC236}">
                <a16:creationId xmlns:a16="http://schemas.microsoft.com/office/drawing/2014/main" id="{337A75C8-B5CC-470B-AAE7-0B530A5EB711}"/>
              </a:ext>
            </a:extLst>
          </p:cNvPr>
          <p:cNvSpPr>
            <a:spLocks noGrp="1"/>
          </p:cNvSpPr>
          <p:nvPr>
            <p:ph type="body" sz="quarter" idx="27" hasCustomPrompt="1"/>
          </p:nvPr>
        </p:nvSpPr>
        <p:spPr>
          <a:xfrm>
            <a:off x="6308485" y="5076945"/>
            <a:ext cx="1763800" cy="398398"/>
          </a:xfrm>
        </p:spPr>
        <p:txBody>
          <a:bodyPr>
            <a:normAutofit/>
          </a:bodyPr>
          <a:lstStyle>
            <a:lvl1pPr marL="0" indent="0" algn="l" defTabSz="914400" rtl="0" eaLnBrk="1" latinLnBrk="0" hangingPunct="1">
              <a:lnSpc>
                <a:spcPct val="150000"/>
              </a:lnSpc>
              <a:buNone/>
              <a:defRPr lang="es-ES" sz="1000" kern="1200" dirty="0">
                <a:solidFill>
                  <a:srgbClr val="000000"/>
                </a:solidFill>
                <a:latin typeface="Calibri" panose="020F0502020204030204" pitchFamily="34" charset="0"/>
                <a:ea typeface="Lato Black" panose="020F0502020204030203" pitchFamily="34" charset="0"/>
                <a:cs typeface="Calibri" panose="020F0502020204030204" pitchFamily="34" charset="0"/>
              </a:defRPr>
            </a:lvl1pPr>
          </a:lstStyle>
          <a:p>
            <a:pPr lvl="0"/>
            <a:r>
              <a:rPr lang="es-ES"/>
              <a:t>LOREM IPSUM</a:t>
            </a:r>
          </a:p>
        </p:txBody>
      </p:sp>
      <p:sp>
        <p:nvSpPr>
          <p:cNvPr id="43" name="Marcador de texto 17">
            <a:extLst>
              <a:ext uri="{FF2B5EF4-FFF2-40B4-BE49-F238E27FC236}">
                <a16:creationId xmlns:a16="http://schemas.microsoft.com/office/drawing/2014/main" id="{E3A0B475-DDD7-4568-9E05-766BAA92B59D}"/>
              </a:ext>
            </a:extLst>
          </p:cNvPr>
          <p:cNvSpPr>
            <a:spLocks noGrp="1"/>
          </p:cNvSpPr>
          <p:nvPr>
            <p:ph type="body" sz="quarter" idx="28" hasCustomPrompt="1"/>
          </p:nvPr>
        </p:nvSpPr>
        <p:spPr>
          <a:xfrm>
            <a:off x="6346585" y="4635500"/>
            <a:ext cx="2298510" cy="322328"/>
          </a:xfrm>
        </p:spPr>
        <p:txBody>
          <a:bodyPr>
            <a:noAutofit/>
          </a:bodyPr>
          <a:lstStyle>
            <a:lvl1pPr marL="0" indent="0" algn="ctr" defTabSz="914400" rtl="0" eaLnBrk="1" latinLnBrk="0" hangingPunct="1">
              <a:lnSpc>
                <a:spcPct val="100000"/>
              </a:lnSpc>
              <a:buNone/>
              <a:defRPr lang="es-ES" sz="1500" kern="1200" spc="0" dirty="0" smtClean="0">
                <a:solidFill>
                  <a:schemeClr val="bg1"/>
                </a:solidFill>
                <a:latin typeface="Calibri" panose="020F0502020204030204" pitchFamily="34" charset="0"/>
                <a:ea typeface="Lato" charset="0"/>
                <a:cs typeface="Calibri" panose="020F0502020204030204" pitchFamily="34" charset="0"/>
              </a:defRPr>
            </a:lvl1pPr>
          </a:lstStyle>
          <a:p>
            <a:pPr lvl="0"/>
            <a:r>
              <a:rPr lang="es-ES"/>
              <a:t>LOREM IPSUM DOLOR</a:t>
            </a:r>
          </a:p>
        </p:txBody>
      </p:sp>
      <p:sp>
        <p:nvSpPr>
          <p:cNvPr id="44" name="Rectángulo 43">
            <a:extLst>
              <a:ext uri="{FF2B5EF4-FFF2-40B4-BE49-F238E27FC236}">
                <a16:creationId xmlns:a16="http://schemas.microsoft.com/office/drawing/2014/main" id="{519ECE26-2A2B-4D1E-9104-37DCDD2FFD0B}"/>
              </a:ext>
            </a:extLst>
          </p:cNvPr>
          <p:cNvSpPr/>
          <p:nvPr userDrawn="1"/>
        </p:nvSpPr>
        <p:spPr>
          <a:xfrm>
            <a:off x="9100628" y="4635500"/>
            <a:ext cx="2315884" cy="322328"/>
          </a:xfrm>
          <a:prstGeom prst="rect">
            <a:avLst/>
          </a:prstGeom>
          <a:solidFill>
            <a:srgbClr val="0430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latin typeface="Calibri" panose="020F0502020204030204" pitchFamily="34" charset="0"/>
              <a:cs typeface="Calibri" panose="020F0502020204030204" pitchFamily="34" charset="0"/>
            </a:endParaRPr>
          </a:p>
        </p:txBody>
      </p:sp>
      <p:sp>
        <p:nvSpPr>
          <p:cNvPr id="45" name="Marcador de texto 17">
            <a:extLst>
              <a:ext uri="{FF2B5EF4-FFF2-40B4-BE49-F238E27FC236}">
                <a16:creationId xmlns:a16="http://schemas.microsoft.com/office/drawing/2014/main" id="{1FE7430C-6675-48E3-981A-D486B257E46A}"/>
              </a:ext>
            </a:extLst>
          </p:cNvPr>
          <p:cNvSpPr>
            <a:spLocks noGrp="1"/>
          </p:cNvSpPr>
          <p:nvPr>
            <p:ph type="body" sz="quarter" idx="29" hasCustomPrompt="1"/>
          </p:nvPr>
        </p:nvSpPr>
        <p:spPr>
          <a:xfrm>
            <a:off x="9069508" y="5076945"/>
            <a:ext cx="1763800" cy="398398"/>
          </a:xfrm>
        </p:spPr>
        <p:txBody>
          <a:bodyPr>
            <a:normAutofit/>
          </a:bodyPr>
          <a:lstStyle>
            <a:lvl1pPr marL="0" indent="0" algn="l" defTabSz="914400" rtl="0" eaLnBrk="1" latinLnBrk="0" hangingPunct="1">
              <a:lnSpc>
                <a:spcPct val="150000"/>
              </a:lnSpc>
              <a:buNone/>
              <a:defRPr lang="es-ES" sz="1000" kern="1200" dirty="0">
                <a:solidFill>
                  <a:srgbClr val="000000"/>
                </a:solidFill>
                <a:latin typeface="Calibri" panose="020F0502020204030204" pitchFamily="34" charset="0"/>
                <a:ea typeface="Lato Black" panose="020F0502020204030203" pitchFamily="34" charset="0"/>
                <a:cs typeface="Calibri" panose="020F0502020204030204" pitchFamily="34" charset="0"/>
              </a:defRPr>
            </a:lvl1pPr>
          </a:lstStyle>
          <a:p>
            <a:pPr lvl="0"/>
            <a:r>
              <a:rPr lang="es-ES"/>
              <a:t>LOREM IPSUM</a:t>
            </a:r>
          </a:p>
        </p:txBody>
      </p:sp>
      <p:sp>
        <p:nvSpPr>
          <p:cNvPr id="46" name="Marcador de texto 17">
            <a:extLst>
              <a:ext uri="{FF2B5EF4-FFF2-40B4-BE49-F238E27FC236}">
                <a16:creationId xmlns:a16="http://schemas.microsoft.com/office/drawing/2014/main" id="{8943610F-111A-4C93-8FF1-E0FFA69E6A29}"/>
              </a:ext>
            </a:extLst>
          </p:cNvPr>
          <p:cNvSpPr>
            <a:spLocks noGrp="1"/>
          </p:cNvSpPr>
          <p:nvPr>
            <p:ph type="body" sz="quarter" idx="30" hasCustomPrompt="1"/>
          </p:nvPr>
        </p:nvSpPr>
        <p:spPr>
          <a:xfrm>
            <a:off x="9107608" y="4635500"/>
            <a:ext cx="2298510" cy="322328"/>
          </a:xfrm>
        </p:spPr>
        <p:txBody>
          <a:bodyPr>
            <a:noAutofit/>
          </a:bodyPr>
          <a:lstStyle>
            <a:lvl1pPr marL="0" indent="0" algn="ctr" defTabSz="914400" rtl="0" eaLnBrk="1" latinLnBrk="0" hangingPunct="1">
              <a:lnSpc>
                <a:spcPct val="100000"/>
              </a:lnSpc>
              <a:buNone/>
              <a:defRPr lang="es-ES" sz="1500" kern="1200" spc="0" dirty="0" smtClean="0">
                <a:solidFill>
                  <a:schemeClr val="bg1"/>
                </a:solidFill>
                <a:latin typeface="Calibri" panose="020F0502020204030204" pitchFamily="34" charset="0"/>
                <a:ea typeface="Lato" charset="0"/>
                <a:cs typeface="Calibri" panose="020F0502020204030204" pitchFamily="34" charset="0"/>
              </a:defRPr>
            </a:lvl1pPr>
          </a:lstStyle>
          <a:p>
            <a:pPr lvl="0"/>
            <a:r>
              <a:rPr lang="es-ES"/>
              <a:t>LOREM IPSUM DOLOR</a:t>
            </a:r>
          </a:p>
        </p:txBody>
      </p:sp>
      <p:sp>
        <p:nvSpPr>
          <p:cNvPr id="47" name="Título 16">
            <a:extLst>
              <a:ext uri="{FF2B5EF4-FFF2-40B4-BE49-F238E27FC236}">
                <a16:creationId xmlns:a16="http://schemas.microsoft.com/office/drawing/2014/main" id="{22D6B6BA-58DF-455B-A81F-785693B570D6}"/>
              </a:ext>
            </a:extLst>
          </p:cNvPr>
          <p:cNvSpPr>
            <a:spLocks noGrp="1"/>
          </p:cNvSpPr>
          <p:nvPr>
            <p:ph type="title" hasCustomPrompt="1"/>
          </p:nvPr>
        </p:nvSpPr>
        <p:spPr>
          <a:xfrm>
            <a:off x="3861916" y="932345"/>
            <a:ext cx="4468168" cy="724320"/>
          </a:xfrm>
        </p:spPr>
        <p:txBody>
          <a:bodyPr>
            <a:normAutofit/>
          </a:bodyPr>
          <a:lstStyle>
            <a:lvl1pPr algn="ctr">
              <a:defRPr sz="4000">
                <a:latin typeface="Calibri" panose="020F0502020204030204" pitchFamily="34" charset="0"/>
                <a:cs typeface="Calibri" panose="020F0502020204030204" pitchFamily="34" charset="0"/>
              </a:defRPr>
            </a:lvl1pPr>
          </a:lstStyle>
          <a:p>
            <a:r>
              <a:rPr lang="es-ES"/>
              <a:t>LOREM IPSUM</a:t>
            </a:r>
          </a:p>
        </p:txBody>
      </p:sp>
      <p:sp>
        <p:nvSpPr>
          <p:cNvPr id="51" name="Slide Number Placeholder 3">
            <a:extLst>
              <a:ext uri="{FF2B5EF4-FFF2-40B4-BE49-F238E27FC236}">
                <a16:creationId xmlns:a16="http://schemas.microsoft.com/office/drawing/2014/main" id="{E72B5432-B6AB-459A-B096-D449BC60BF9E}"/>
              </a:ext>
            </a:extLst>
          </p:cNvPr>
          <p:cNvSpPr>
            <a:spLocks noGrp="1"/>
          </p:cNvSpPr>
          <p:nvPr>
            <p:ph type="sldNum" sz="quarter" idx="12"/>
          </p:nvPr>
        </p:nvSpPr>
        <p:spPr>
          <a:xfrm>
            <a:off x="11353800" y="175690"/>
            <a:ext cx="422854" cy="365125"/>
          </a:xfrm>
        </p:spPr>
        <p:txBody>
          <a:bodyPr/>
          <a:lstStyle>
            <a:lvl1pPr>
              <a:defRPr>
                <a:latin typeface="Calibri" panose="020F0502020204030204" pitchFamily="34" charset="0"/>
                <a:cs typeface="Calibri" panose="020F0502020204030204" pitchFamily="34" charset="0"/>
              </a:defRPr>
            </a:lvl1pPr>
          </a:lstStyle>
          <a:p>
            <a:fld id="{90C7AF80-A834-48E8-B5C2-D720A4B265E2}" type="slidenum">
              <a:rPr lang="id-ID" smtClean="0"/>
              <a:pPr/>
              <a:t>‹Nº›</a:t>
            </a:fld>
            <a:endParaRPr lang="id-ID"/>
          </a:p>
        </p:txBody>
      </p:sp>
      <p:pic>
        <p:nvPicPr>
          <p:cNvPr id="3" name="Imagen 2">
            <a:hlinkClick r:id="rId2"/>
            <a:extLst>
              <a:ext uri="{FF2B5EF4-FFF2-40B4-BE49-F238E27FC236}">
                <a16:creationId xmlns:a16="http://schemas.microsoft.com/office/drawing/2014/main" id="{B2EC9550-7C76-5047-AB50-FEB4D285D78B}"/>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5346" y="260963"/>
            <a:ext cx="1874520" cy="411480"/>
          </a:xfrm>
          <a:prstGeom prst="rect">
            <a:avLst/>
          </a:prstGeom>
          <a:noFill/>
          <a:ln>
            <a:noFill/>
          </a:ln>
        </p:spPr>
      </p:pic>
    </p:spTree>
    <p:extLst>
      <p:ext uri="{BB962C8B-B14F-4D97-AF65-F5344CB8AC3E}">
        <p14:creationId xmlns:p14="http://schemas.microsoft.com/office/powerpoint/2010/main" val="382951630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2_Custom Layout">
    <p:spTree>
      <p:nvGrpSpPr>
        <p:cNvPr id="1" name=""/>
        <p:cNvGrpSpPr/>
        <p:nvPr/>
      </p:nvGrpSpPr>
      <p:grpSpPr>
        <a:xfrm>
          <a:off x="0" y="0"/>
          <a:ext cx="0" cy="0"/>
          <a:chOff x="0" y="0"/>
          <a:chExt cx="0" cy="0"/>
        </a:xfrm>
      </p:grpSpPr>
      <p:sp>
        <p:nvSpPr>
          <p:cNvPr id="3" name="Título 16">
            <a:extLst>
              <a:ext uri="{FF2B5EF4-FFF2-40B4-BE49-F238E27FC236}">
                <a16:creationId xmlns:a16="http://schemas.microsoft.com/office/drawing/2014/main" id="{90554F6F-D339-4C9A-9C22-7BD99B786A4E}"/>
              </a:ext>
            </a:extLst>
          </p:cNvPr>
          <p:cNvSpPr>
            <a:spLocks noGrp="1"/>
          </p:cNvSpPr>
          <p:nvPr>
            <p:ph type="title" hasCustomPrompt="1"/>
          </p:nvPr>
        </p:nvSpPr>
        <p:spPr>
          <a:xfrm>
            <a:off x="3861916" y="932345"/>
            <a:ext cx="4468168" cy="724320"/>
          </a:xfrm>
        </p:spPr>
        <p:txBody>
          <a:bodyPr>
            <a:normAutofit/>
          </a:bodyPr>
          <a:lstStyle>
            <a:lvl1pPr algn="ctr">
              <a:defRPr sz="4000">
                <a:latin typeface="Calibri" panose="020F0502020204030204" pitchFamily="34" charset="0"/>
                <a:cs typeface="Calibri" panose="020F0502020204030204" pitchFamily="34" charset="0"/>
              </a:defRPr>
            </a:lvl1pPr>
          </a:lstStyle>
          <a:p>
            <a:r>
              <a:rPr lang="es-ES"/>
              <a:t>LOREM IPSUM</a:t>
            </a:r>
          </a:p>
        </p:txBody>
      </p:sp>
      <p:sp>
        <p:nvSpPr>
          <p:cNvPr id="9" name="Marcador de texto 17">
            <a:extLst>
              <a:ext uri="{FF2B5EF4-FFF2-40B4-BE49-F238E27FC236}">
                <a16:creationId xmlns:a16="http://schemas.microsoft.com/office/drawing/2014/main" id="{5DF390A8-2E24-4D70-B69B-B50C64B38E12}"/>
              </a:ext>
            </a:extLst>
          </p:cNvPr>
          <p:cNvSpPr>
            <a:spLocks noGrp="1"/>
          </p:cNvSpPr>
          <p:nvPr>
            <p:ph type="body" sz="quarter" idx="14" hasCustomPrompt="1"/>
          </p:nvPr>
        </p:nvSpPr>
        <p:spPr>
          <a:xfrm>
            <a:off x="2414954" y="5565034"/>
            <a:ext cx="7362092" cy="724321"/>
          </a:xfrm>
        </p:spPr>
        <p:txBody>
          <a:bodyPr>
            <a:normAutofit/>
          </a:bodyPr>
          <a:lstStyle>
            <a:lvl1pPr marL="0" indent="0" algn="ctr" defTabSz="914400" rtl="0" eaLnBrk="1" latinLnBrk="0" hangingPunct="1">
              <a:lnSpc>
                <a:spcPct val="150000"/>
              </a:lnSpc>
              <a:buNone/>
              <a:defRPr lang="es-ES" sz="900" i="0" kern="1200" dirty="0">
                <a:solidFill>
                  <a:schemeClr val="tx1">
                    <a:lumMod val="75000"/>
                    <a:lumOff val="25000"/>
                  </a:schemeClr>
                </a:solidFill>
                <a:effectLst/>
                <a:latin typeface="Calibri" panose="020F0502020204030204" pitchFamily="34" charset="0"/>
                <a:ea typeface="Lato" panose="020F0502020204030203" pitchFamily="34" charset="0"/>
                <a:cs typeface="Calibri" panose="020F0502020204030204" pitchFamily="34" charset="0"/>
              </a:defRPr>
            </a:lvl1pPr>
          </a:lstStyle>
          <a:p>
            <a:pPr algn="ctr">
              <a:lnSpc>
                <a:spcPct val="150000"/>
              </a:lnSpc>
            </a:pPr>
            <a:r>
              <a:rPr lang="id-ID" sz="900" i="0">
                <a:solidFill>
                  <a:schemeClr val="tx1">
                    <a:lumMod val="75000"/>
                    <a:lumOff val="25000"/>
                  </a:schemeClr>
                </a:solidFill>
                <a:effectLst/>
                <a:latin typeface="Lato" panose="020F0502020204030203" pitchFamily="34" charset="0"/>
                <a:ea typeface="Lato" panose="020F0502020204030203" pitchFamily="34" charset="0"/>
                <a:cs typeface="Lato" panose="020F0502020204030203" pitchFamily="34" charset="0"/>
              </a:rPr>
              <a:t>Lorem ipsum dolor sit amet, lacus nulla ac netus nibh aliquet, porttitor ligula justo libero vivamus porttitor dolor, conubia mollit. Sapien nam suspendisse, tincidunt eget ante tincidunt, eros in auctor fringilla praesent at diam. In et quam est eget mi. llentesque nunc orci eu enim, eget in fringilla vitae, et ero</a:t>
            </a:r>
            <a:r>
              <a:rPr lang="id-ID" sz="900">
                <a:solidFill>
                  <a:schemeClr val="tx1">
                    <a:lumMod val="75000"/>
                    <a:lumOff val="25000"/>
                  </a:schemeClr>
                </a:solidFill>
                <a:latin typeface="Lato" panose="020F0502020204030203" pitchFamily="34" charset="0"/>
                <a:ea typeface="Lato" panose="020F0502020204030203" pitchFamily="34" charset="0"/>
                <a:cs typeface="Lato" panose="020F0502020204030203" pitchFamily="34" charset="0"/>
              </a:rPr>
              <a:t>, </a:t>
            </a:r>
            <a:r>
              <a:rPr lang="id-ID" sz="900" i="0">
                <a:solidFill>
                  <a:schemeClr val="tx1">
                    <a:lumMod val="75000"/>
                    <a:lumOff val="25000"/>
                  </a:schemeClr>
                </a:solidFill>
                <a:effectLst/>
                <a:latin typeface="Lato" panose="020F0502020204030203" pitchFamily="34" charset="0"/>
                <a:ea typeface="Lato" panose="020F0502020204030203" pitchFamily="34" charset="0"/>
                <a:cs typeface="Lato" panose="020F0502020204030203" pitchFamily="34" charset="0"/>
              </a:rPr>
              <a:t>Lorem ipsum dolor sit amet, lacus nulla ac netus nibh aliquet, porttitor ligula justo libero vivamus</a:t>
            </a:r>
            <a:r>
              <a:rPr lang="id-ID" sz="900">
                <a:solidFill>
                  <a:schemeClr val="tx1">
                    <a:lumMod val="75000"/>
                    <a:lumOff val="25000"/>
                  </a:schemeClr>
                </a:solidFill>
                <a:latin typeface="Lato" panose="020F0502020204030203" pitchFamily="34" charset="0"/>
                <a:ea typeface="Lato" panose="020F0502020204030203" pitchFamily="34" charset="0"/>
                <a:cs typeface="Lato" panose="020F0502020204030203" pitchFamily="34" charset="0"/>
              </a:rPr>
              <a:t>.</a:t>
            </a:r>
          </a:p>
        </p:txBody>
      </p:sp>
      <p:sp>
        <p:nvSpPr>
          <p:cNvPr id="10" name="Slide Number Placeholder 3">
            <a:extLst>
              <a:ext uri="{FF2B5EF4-FFF2-40B4-BE49-F238E27FC236}">
                <a16:creationId xmlns:a16="http://schemas.microsoft.com/office/drawing/2014/main" id="{7AFC92B8-BD3D-457C-9B25-63A25ACB481D}"/>
              </a:ext>
            </a:extLst>
          </p:cNvPr>
          <p:cNvSpPr>
            <a:spLocks noGrp="1"/>
          </p:cNvSpPr>
          <p:nvPr>
            <p:ph type="sldNum" sz="quarter" idx="12"/>
          </p:nvPr>
        </p:nvSpPr>
        <p:spPr>
          <a:xfrm>
            <a:off x="11353800" y="175690"/>
            <a:ext cx="422854" cy="365125"/>
          </a:xfrm>
        </p:spPr>
        <p:txBody>
          <a:bodyPr/>
          <a:lstStyle>
            <a:lvl1pPr>
              <a:defRPr>
                <a:latin typeface="Calibri" panose="020F0502020204030204" pitchFamily="34" charset="0"/>
                <a:cs typeface="Calibri" panose="020F0502020204030204" pitchFamily="34" charset="0"/>
              </a:defRPr>
            </a:lvl1pPr>
          </a:lstStyle>
          <a:p>
            <a:fld id="{90C7AF80-A834-48E8-B5C2-D720A4B265E2}" type="slidenum">
              <a:rPr lang="id-ID" smtClean="0"/>
              <a:pPr/>
              <a:t>‹Nº›</a:t>
            </a:fld>
            <a:endParaRPr lang="id-ID"/>
          </a:p>
        </p:txBody>
      </p:sp>
      <p:pic>
        <p:nvPicPr>
          <p:cNvPr id="2" name="Imagen 1">
            <a:hlinkClick r:id="rId2"/>
            <a:extLst>
              <a:ext uri="{FF2B5EF4-FFF2-40B4-BE49-F238E27FC236}">
                <a16:creationId xmlns:a16="http://schemas.microsoft.com/office/drawing/2014/main" id="{5BF8870F-7094-C29D-E8ED-ECA89B036548}"/>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5346" y="260963"/>
            <a:ext cx="1874520" cy="411480"/>
          </a:xfrm>
          <a:prstGeom prst="rect">
            <a:avLst/>
          </a:prstGeom>
          <a:noFill/>
          <a:ln>
            <a:noFill/>
          </a:ln>
        </p:spPr>
      </p:pic>
    </p:spTree>
    <p:extLst>
      <p:ext uri="{BB962C8B-B14F-4D97-AF65-F5344CB8AC3E}">
        <p14:creationId xmlns:p14="http://schemas.microsoft.com/office/powerpoint/2010/main" val="258556205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27_Custom Layout">
    <p:spTree>
      <p:nvGrpSpPr>
        <p:cNvPr id="1" name=""/>
        <p:cNvGrpSpPr/>
        <p:nvPr/>
      </p:nvGrpSpPr>
      <p:grpSpPr>
        <a:xfrm>
          <a:off x="0" y="0"/>
          <a:ext cx="0" cy="0"/>
          <a:chOff x="0" y="0"/>
          <a:chExt cx="0" cy="0"/>
        </a:xfrm>
      </p:grpSpPr>
      <p:sp>
        <p:nvSpPr>
          <p:cNvPr id="10" name="Slide Number Placeholder 3">
            <a:extLst>
              <a:ext uri="{FF2B5EF4-FFF2-40B4-BE49-F238E27FC236}">
                <a16:creationId xmlns:a16="http://schemas.microsoft.com/office/drawing/2014/main" id="{7AFC92B8-BD3D-457C-9B25-63A25ACB481D}"/>
              </a:ext>
            </a:extLst>
          </p:cNvPr>
          <p:cNvSpPr>
            <a:spLocks noGrp="1"/>
          </p:cNvSpPr>
          <p:nvPr>
            <p:ph type="sldNum" sz="quarter" idx="12"/>
          </p:nvPr>
        </p:nvSpPr>
        <p:spPr>
          <a:xfrm>
            <a:off x="11353800" y="175690"/>
            <a:ext cx="422854" cy="365125"/>
          </a:xfrm>
        </p:spPr>
        <p:txBody>
          <a:bodyPr/>
          <a:lstStyle>
            <a:lvl1pPr>
              <a:defRPr>
                <a:latin typeface="Calibri" panose="020F0502020204030204" pitchFamily="34" charset="0"/>
                <a:cs typeface="Calibri" panose="020F0502020204030204" pitchFamily="34" charset="0"/>
              </a:defRPr>
            </a:lvl1pPr>
          </a:lstStyle>
          <a:p>
            <a:fld id="{90C7AF80-A834-48E8-B5C2-D720A4B265E2}" type="slidenum">
              <a:rPr lang="id-ID" smtClean="0"/>
              <a:pPr/>
              <a:t>‹Nº›</a:t>
            </a:fld>
            <a:endParaRPr lang="id-ID"/>
          </a:p>
        </p:txBody>
      </p:sp>
      <p:pic>
        <p:nvPicPr>
          <p:cNvPr id="2" name="Imagen 1">
            <a:hlinkClick r:id="rId2"/>
            <a:extLst>
              <a:ext uri="{FF2B5EF4-FFF2-40B4-BE49-F238E27FC236}">
                <a16:creationId xmlns:a16="http://schemas.microsoft.com/office/drawing/2014/main" id="{0685380C-CB40-129E-24AC-C8851296F50E}"/>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5346" y="260963"/>
            <a:ext cx="1874520" cy="411480"/>
          </a:xfrm>
          <a:prstGeom prst="rect">
            <a:avLst/>
          </a:prstGeom>
          <a:noFill/>
          <a:ln>
            <a:noFill/>
          </a:ln>
        </p:spPr>
      </p:pic>
    </p:spTree>
    <p:extLst>
      <p:ext uri="{BB962C8B-B14F-4D97-AF65-F5344CB8AC3E}">
        <p14:creationId xmlns:p14="http://schemas.microsoft.com/office/powerpoint/2010/main" val="216177196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8_Custom Layout">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5A017132-C397-4146-A0A2-3969ECD96C65}"/>
              </a:ext>
            </a:extLst>
          </p:cNvPr>
          <p:cNvSpPr/>
          <p:nvPr userDrawn="1"/>
        </p:nvSpPr>
        <p:spPr>
          <a:xfrm>
            <a:off x="0" y="0"/>
            <a:ext cx="12192000" cy="68580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s-ES_tradnl" dirty="0">
              <a:latin typeface="Calibri" panose="020F0502020204030204" pitchFamily="34" charset="0"/>
              <a:cs typeface="Calibri" panose="020F0502020204030204" pitchFamily="34" charset="0"/>
            </a:endParaRPr>
          </a:p>
        </p:txBody>
      </p:sp>
      <p:sp>
        <p:nvSpPr>
          <p:cNvPr id="5" name="TextBox 3">
            <a:extLst>
              <a:ext uri="{FF2B5EF4-FFF2-40B4-BE49-F238E27FC236}">
                <a16:creationId xmlns:a16="http://schemas.microsoft.com/office/drawing/2014/main" id="{B8CA3FAF-1D46-4822-9BF9-A14ADCAB73BC}"/>
              </a:ext>
            </a:extLst>
          </p:cNvPr>
          <p:cNvSpPr txBox="1"/>
          <p:nvPr userDrawn="1"/>
        </p:nvSpPr>
        <p:spPr>
          <a:xfrm>
            <a:off x="4459462" y="4196083"/>
            <a:ext cx="3273076" cy="707886"/>
          </a:xfrm>
          <a:prstGeom prst="rect">
            <a:avLst/>
          </a:prstGeom>
          <a:noFill/>
        </p:spPr>
        <p:txBody>
          <a:bodyPr wrap="none" rtlCol="0">
            <a:spAutoFit/>
          </a:bodyPr>
          <a:lstStyle/>
          <a:p>
            <a:pPr algn="ctr"/>
            <a:r>
              <a:rPr lang="id-ID" sz="4000" spc="1400">
                <a:solidFill>
                  <a:schemeClr val="bg1"/>
                </a:solidFill>
                <a:latin typeface="Calibri" panose="020F0502020204030204" pitchFamily="34" charset="0"/>
                <a:ea typeface="Lato" charset="0"/>
                <a:cs typeface="Calibri" panose="020F0502020204030204" pitchFamily="34" charset="0"/>
              </a:rPr>
              <a:t>GRACIAS</a:t>
            </a:r>
          </a:p>
        </p:txBody>
      </p:sp>
      <p:pic>
        <p:nvPicPr>
          <p:cNvPr id="3" name="Imagen 2">
            <a:hlinkClick r:id="rId2"/>
            <a:extLst>
              <a:ext uri="{FF2B5EF4-FFF2-40B4-BE49-F238E27FC236}">
                <a16:creationId xmlns:a16="http://schemas.microsoft.com/office/drawing/2014/main" id="{D3060BE6-E499-C86A-50AC-23D59A591BB4}"/>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041934" y="2661917"/>
            <a:ext cx="4469948" cy="981208"/>
          </a:xfrm>
          <a:prstGeom prst="rect">
            <a:avLst/>
          </a:prstGeom>
          <a:noFill/>
          <a:ln>
            <a:noFill/>
          </a:ln>
        </p:spPr>
      </p:pic>
    </p:spTree>
    <p:extLst>
      <p:ext uri="{BB962C8B-B14F-4D97-AF65-F5344CB8AC3E}">
        <p14:creationId xmlns:p14="http://schemas.microsoft.com/office/powerpoint/2010/main" val="42651376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16" name="Título 16">
            <a:extLst>
              <a:ext uri="{FF2B5EF4-FFF2-40B4-BE49-F238E27FC236}">
                <a16:creationId xmlns:a16="http://schemas.microsoft.com/office/drawing/2014/main" id="{685D50EA-ADCD-4DCF-A600-691A1DF50DB3}"/>
              </a:ext>
            </a:extLst>
          </p:cNvPr>
          <p:cNvSpPr>
            <a:spLocks noGrp="1"/>
          </p:cNvSpPr>
          <p:nvPr>
            <p:ph type="title" hasCustomPrompt="1"/>
          </p:nvPr>
        </p:nvSpPr>
        <p:spPr>
          <a:xfrm>
            <a:off x="6463645" y="1697839"/>
            <a:ext cx="3937653" cy="724320"/>
          </a:xfrm>
        </p:spPr>
        <p:txBody>
          <a:bodyPr>
            <a:normAutofit/>
          </a:bodyPr>
          <a:lstStyle>
            <a:lvl1pPr algn="l">
              <a:defRPr sz="4000">
                <a:latin typeface="Calibri" panose="020F0502020204030204" pitchFamily="34" charset="0"/>
                <a:cs typeface="Calibri" panose="020F0502020204030204" pitchFamily="34" charset="0"/>
              </a:defRPr>
            </a:lvl1pPr>
          </a:lstStyle>
          <a:p>
            <a:r>
              <a:rPr lang="es-ES"/>
              <a:t>Tema x</a:t>
            </a:r>
          </a:p>
        </p:txBody>
      </p:sp>
      <p:sp>
        <p:nvSpPr>
          <p:cNvPr id="13" name="Rectangle 4">
            <a:extLst>
              <a:ext uri="{FF2B5EF4-FFF2-40B4-BE49-F238E27FC236}">
                <a16:creationId xmlns:a16="http://schemas.microsoft.com/office/drawing/2014/main" id="{C39C05A3-F50A-47EA-B683-AE74368C7755}"/>
              </a:ext>
            </a:extLst>
          </p:cNvPr>
          <p:cNvSpPr/>
          <p:nvPr userDrawn="1"/>
        </p:nvSpPr>
        <p:spPr>
          <a:xfrm rot="5400000">
            <a:off x="-2251953" y="4194065"/>
            <a:ext cx="4915888" cy="41198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Calibri" panose="020F0502020204030204" pitchFamily="34" charset="0"/>
              <a:cs typeface="Calibri" panose="020F0502020204030204" pitchFamily="34" charset="0"/>
            </a:endParaRPr>
          </a:p>
        </p:txBody>
      </p:sp>
      <p:sp>
        <p:nvSpPr>
          <p:cNvPr id="14" name="Rectangle 4">
            <a:extLst>
              <a:ext uri="{FF2B5EF4-FFF2-40B4-BE49-F238E27FC236}">
                <a16:creationId xmlns:a16="http://schemas.microsoft.com/office/drawing/2014/main" id="{4BA3A8D9-7F74-4CA1-B3FC-7A4EB5005B43}"/>
              </a:ext>
            </a:extLst>
          </p:cNvPr>
          <p:cNvSpPr/>
          <p:nvPr userDrawn="1"/>
        </p:nvSpPr>
        <p:spPr>
          <a:xfrm rot="10800000">
            <a:off x="0" y="6440993"/>
            <a:ext cx="4586514" cy="42337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Calibri" panose="020F0502020204030204" pitchFamily="34" charset="0"/>
              <a:cs typeface="Calibri" panose="020F0502020204030204" pitchFamily="34" charset="0"/>
            </a:endParaRPr>
          </a:p>
        </p:txBody>
      </p:sp>
      <p:sp>
        <p:nvSpPr>
          <p:cNvPr id="15" name="Marcador de posición de imagen 15">
            <a:extLst>
              <a:ext uri="{FF2B5EF4-FFF2-40B4-BE49-F238E27FC236}">
                <a16:creationId xmlns:a16="http://schemas.microsoft.com/office/drawing/2014/main" id="{65A6F396-AD60-4DAB-A498-F6AD10B15AB0}"/>
              </a:ext>
            </a:extLst>
          </p:cNvPr>
          <p:cNvSpPr>
            <a:spLocks noGrp="1"/>
          </p:cNvSpPr>
          <p:nvPr>
            <p:ph type="pic" sz="quarter" idx="13"/>
          </p:nvPr>
        </p:nvSpPr>
        <p:spPr>
          <a:xfrm>
            <a:off x="277404" y="276891"/>
            <a:ext cx="4309110" cy="6303704"/>
          </a:xfrm>
        </p:spPr>
        <p:txBody>
          <a:bodyPr/>
          <a:lstStyle>
            <a:lvl1pPr>
              <a:defRPr>
                <a:latin typeface="Calibri" panose="020F0502020204030204" pitchFamily="34" charset="0"/>
                <a:cs typeface="Calibri" panose="020F0502020204030204" pitchFamily="34" charset="0"/>
              </a:defRPr>
            </a:lvl1pPr>
          </a:lstStyle>
          <a:p>
            <a:endParaRPr lang="es-ES"/>
          </a:p>
        </p:txBody>
      </p:sp>
      <p:sp>
        <p:nvSpPr>
          <p:cNvPr id="5" name="Slide Number Placeholder 4"/>
          <p:cNvSpPr>
            <a:spLocks noGrp="1"/>
          </p:cNvSpPr>
          <p:nvPr>
            <p:ph type="sldNum" sz="quarter" idx="12"/>
          </p:nvPr>
        </p:nvSpPr>
        <p:spPr/>
        <p:txBody>
          <a:bodyPr/>
          <a:lstStyle>
            <a:lvl1pPr>
              <a:defRPr>
                <a:latin typeface="Calibri" panose="020F0502020204030204" pitchFamily="34" charset="0"/>
                <a:cs typeface="Calibri" panose="020F0502020204030204" pitchFamily="34" charset="0"/>
              </a:defRPr>
            </a:lvl1pPr>
          </a:lstStyle>
          <a:p>
            <a:fld id="{90C7AF80-A834-48E8-B5C2-D720A4B265E2}" type="slidenum">
              <a:rPr lang="id-ID" smtClean="0"/>
              <a:pPr/>
              <a:t>‹Nº›</a:t>
            </a:fld>
            <a:endParaRPr lang="id-ID"/>
          </a:p>
        </p:txBody>
      </p:sp>
      <p:sp>
        <p:nvSpPr>
          <p:cNvPr id="8" name="Rectangle 10">
            <a:extLst>
              <a:ext uri="{FF2B5EF4-FFF2-40B4-BE49-F238E27FC236}">
                <a16:creationId xmlns:a16="http://schemas.microsoft.com/office/drawing/2014/main" id="{199C2C7D-B6AD-485A-B557-A6DF3DED98D1}"/>
              </a:ext>
            </a:extLst>
          </p:cNvPr>
          <p:cNvSpPr/>
          <p:nvPr userDrawn="1"/>
        </p:nvSpPr>
        <p:spPr>
          <a:xfrm>
            <a:off x="6463646" y="3216071"/>
            <a:ext cx="4318653" cy="1901958"/>
          </a:xfrm>
          <a:prstGeom prst="rect">
            <a:avLst/>
          </a:prstGeom>
          <a:solidFill>
            <a:srgbClr val="0430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Calibri" panose="020F0502020204030204" pitchFamily="34" charset="0"/>
              <a:cs typeface="Calibri" panose="020F0502020204030204" pitchFamily="34" charset="0"/>
            </a:endParaRPr>
          </a:p>
        </p:txBody>
      </p:sp>
      <p:sp>
        <p:nvSpPr>
          <p:cNvPr id="18" name="Marcador de texto 17">
            <a:extLst>
              <a:ext uri="{FF2B5EF4-FFF2-40B4-BE49-F238E27FC236}">
                <a16:creationId xmlns:a16="http://schemas.microsoft.com/office/drawing/2014/main" id="{11BFA608-55F7-446C-94DB-D44FD1FE57D5}"/>
              </a:ext>
            </a:extLst>
          </p:cNvPr>
          <p:cNvSpPr>
            <a:spLocks noGrp="1"/>
          </p:cNvSpPr>
          <p:nvPr>
            <p:ph type="body" sz="quarter" idx="14" hasCustomPrompt="1"/>
          </p:nvPr>
        </p:nvSpPr>
        <p:spPr>
          <a:xfrm>
            <a:off x="6463645" y="2393846"/>
            <a:ext cx="5541541" cy="369332"/>
          </a:xfrm>
          <a:solidFill>
            <a:srgbClr val="F2F2F2"/>
          </a:solidFill>
        </p:spPr>
        <p:txBody>
          <a:bodyPr wrap="square" anchor="ctr" anchorCtr="0">
            <a:spAutoFit/>
          </a:bodyPr>
          <a:lstStyle>
            <a:lvl1pPr marL="0" indent="0" algn="l" defTabSz="914400" rtl="0" eaLnBrk="1" latinLnBrk="0" hangingPunct="1">
              <a:lnSpc>
                <a:spcPct val="100000"/>
              </a:lnSpc>
              <a:buNone/>
              <a:defRPr lang="es-ES" sz="1800" kern="1200" dirty="0" smtClean="0">
                <a:solidFill>
                  <a:srgbClr val="04305E"/>
                </a:solidFill>
                <a:latin typeface="Calibri" panose="020F0502020204030204" pitchFamily="34" charset="0"/>
                <a:ea typeface="Lato Medium" panose="020F0502020204030203" pitchFamily="34" charset="0"/>
                <a:cs typeface="Calibri" panose="020F0502020204030204" pitchFamily="34" charset="0"/>
              </a:defRPr>
            </a:lvl1pPr>
          </a:lstStyle>
          <a:p>
            <a:pPr lvl="0"/>
            <a:r>
              <a:rPr lang="es-ES"/>
              <a:t>Título del tema</a:t>
            </a:r>
          </a:p>
        </p:txBody>
      </p:sp>
      <p:sp>
        <p:nvSpPr>
          <p:cNvPr id="19" name="Marcador de texto 17">
            <a:extLst>
              <a:ext uri="{FF2B5EF4-FFF2-40B4-BE49-F238E27FC236}">
                <a16:creationId xmlns:a16="http://schemas.microsoft.com/office/drawing/2014/main" id="{573920DD-3055-4A16-83AD-25128FAB0C92}"/>
              </a:ext>
            </a:extLst>
          </p:cNvPr>
          <p:cNvSpPr>
            <a:spLocks noGrp="1"/>
          </p:cNvSpPr>
          <p:nvPr>
            <p:ph type="body" sz="quarter" idx="15" hasCustomPrompt="1"/>
          </p:nvPr>
        </p:nvSpPr>
        <p:spPr>
          <a:xfrm>
            <a:off x="6842136" y="3457234"/>
            <a:ext cx="3553315" cy="276999"/>
          </a:xfrm>
        </p:spPr>
        <p:txBody>
          <a:bodyPr>
            <a:noAutofit/>
          </a:bodyPr>
          <a:lstStyle>
            <a:lvl1pPr marL="0" indent="0" algn="just" defTabSz="914400" rtl="0" eaLnBrk="1" latinLnBrk="0" hangingPunct="1">
              <a:lnSpc>
                <a:spcPct val="150000"/>
              </a:lnSpc>
              <a:buNone/>
              <a:defRPr lang="es-ES" sz="1200" kern="1200" spc="300" dirty="0" smtClean="0">
                <a:solidFill>
                  <a:schemeClr val="bg1"/>
                </a:solidFill>
                <a:latin typeface="Calibri" panose="020F0502020204030204" pitchFamily="34" charset="0"/>
                <a:ea typeface="Lato" panose="020F0502020204030203" pitchFamily="34" charset="0"/>
                <a:cs typeface="Calibri" panose="020F0502020204030204" pitchFamily="34" charset="0"/>
              </a:defRPr>
            </a:lvl1pPr>
          </a:lstStyle>
          <a:p>
            <a:pPr lvl="0"/>
            <a:r>
              <a:rPr lang="es-ES"/>
              <a:t>LOREM IPSUM DOLOR SIT</a:t>
            </a:r>
          </a:p>
        </p:txBody>
      </p:sp>
      <p:sp>
        <p:nvSpPr>
          <p:cNvPr id="20" name="Marcador de texto 17">
            <a:extLst>
              <a:ext uri="{FF2B5EF4-FFF2-40B4-BE49-F238E27FC236}">
                <a16:creationId xmlns:a16="http://schemas.microsoft.com/office/drawing/2014/main" id="{C76ACEC8-558D-4618-BFEC-1B2E1238471B}"/>
              </a:ext>
            </a:extLst>
          </p:cNvPr>
          <p:cNvSpPr>
            <a:spLocks noGrp="1"/>
          </p:cNvSpPr>
          <p:nvPr>
            <p:ph type="body" sz="quarter" idx="16" hasCustomPrompt="1"/>
          </p:nvPr>
        </p:nvSpPr>
        <p:spPr>
          <a:xfrm>
            <a:off x="6842137" y="3826645"/>
            <a:ext cx="3553314" cy="1046806"/>
          </a:xfrm>
        </p:spPr>
        <p:txBody>
          <a:bodyPr>
            <a:noAutofit/>
          </a:bodyPr>
          <a:lstStyle>
            <a:lvl1pPr marL="0" indent="0" algn="just" defTabSz="914400" rtl="0" eaLnBrk="1" latinLnBrk="0" hangingPunct="1">
              <a:lnSpc>
                <a:spcPct val="150000"/>
              </a:lnSpc>
              <a:buNone/>
              <a:defRPr lang="es-ES" sz="900" i="0" kern="1200" dirty="0" smtClean="0">
                <a:solidFill>
                  <a:schemeClr val="bg1"/>
                </a:solidFill>
                <a:effectLst/>
                <a:latin typeface="Calibri" panose="020F0502020204030204" pitchFamily="34" charset="0"/>
                <a:ea typeface="Lato" panose="020F0502020204030203" pitchFamily="34" charset="0"/>
                <a:cs typeface="Calibri" panose="020F0502020204030204" pitchFamily="34" charset="0"/>
              </a:defRPr>
            </a:lvl1pPr>
          </a:lstStyle>
          <a:p>
            <a:pPr lvl="0"/>
            <a:r>
              <a:rPr lang="es-ES" err="1"/>
              <a:t>Lorem</a:t>
            </a:r>
            <a:r>
              <a:rPr lang="es-ES"/>
              <a:t> </a:t>
            </a:r>
            <a:r>
              <a:rPr lang="es-ES" err="1"/>
              <a:t>ipsum</a:t>
            </a:r>
            <a:r>
              <a:rPr lang="es-ES"/>
              <a:t> dolor </a:t>
            </a:r>
            <a:r>
              <a:rPr lang="es-ES" err="1"/>
              <a:t>sit</a:t>
            </a:r>
            <a:r>
              <a:rPr lang="es-ES"/>
              <a:t> </a:t>
            </a:r>
            <a:r>
              <a:rPr lang="es-ES" err="1"/>
              <a:t>amet</a:t>
            </a:r>
            <a:r>
              <a:rPr lang="es-ES"/>
              <a:t>, </a:t>
            </a:r>
            <a:r>
              <a:rPr lang="es-ES" err="1"/>
              <a:t>lacus</a:t>
            </a:r>
            <a:r>
              <a:rPr lang="es-ES"/>
              <a:t> </a:t>
            </a:r>
            <a:r>
              <a:rPr lang="es-ES" err="1"/>
              <a:t>nulla</a:t>
            </a:r>
            <a:r>
              <a:rPr lang="es-ES"/>
              <a:t> ac </a:t>
            </a:r>
            <a:r>
              <a:rPr lang="es-ES" err="1"/>
              <a:t>netus</a:t>
            </a:r>
            <a:r>
              <a:rPr lang="es-ES"/>
              <a:t> </a:t>
            </a:r>
            <a:r>
              <a:rPr lang="es-ES" err="1"/>
              <a:t>nibh</a:t>
            </a:r>
            <a:r>
              <a:rPr lang="es-ES"/>
              <a:t> </a:t>
            </a:r>
            <a:r>
              <a:rPr lang="es-ES" err="1"/>
              <a:t>aliquet</a:t>
            </a:r>
            <a:r>
              <a:rPr lang="es-ES"/>
              <a:t>, </a:t>
            </a:r>
            <a:r>
              <a:rPr lang="es-ES" err="1"/>
              <a:t>porttitor</a:t>
            </a:r>
            <a:r>
              <a:rPr lang="es-ES"/>
              <a:t> </a:t>
            </a:r>
            <a:r>
              <a:rPr lang="es-ES" err="1"/>
              <a:t>ligula</a:t>
            </a:r>
            <a:r>
              <a:rPr lang="es-ES"/>
              <a:t> justo libero </a:t>
            </a:r>
            <a:r>
              <a:rPr lang="es-ES" err="1"/>
              <a:t>vivamus</a:t>
            </a:r>
            <a:r>
              <a:rPr lang="es-ES"/>
              <a:t> </a:t>
            </a:r>
            <a:r>
              <a:rPr lang="es-ES" err="1"/>
              <a:t>porttitor</a:t>
            </a:r>
            <a:r>
              <a:rPr lang="es-ES"/>
              <a:t> dolor, </a:t>
            </a:r>
            <a:r>
              <a:rPr lang="es-ES" err="1"/>
              <a:t>conubia</a:t>
            </a:r>
            <a:r>
              <a:rPr lang="es-ES"/>
              <a:t> </a:t>
            </a:r>
            <a:r>
              <a:rPr lang="es-ES" err="1"/>
              <a:t>mollit</a:t>
            </a:r>
            <a:r>
              <a:rPr lang="es-ES"/>
              <a:t>. </a:t>
            </a:r>
            <a:r>
              <a:rPr lang="es-ES" err="1"/>
              <a:t>Sapien</a:t>
            </a:r>
            <a:r>
              <a:rPr lang="es-ES"/>
              <a:t> </a:t>
            </a:r>
            <a:r>
              <a:rPr lang="es-ES" err="1"/>
              <a:t>nam</a:t>
            </a:r>
            <a:r>
              <a:rPr lang="es-ES"/>
              <a:t> </a:t>
            </a:r>
            <a:r>
              <a:rPr lang="es-ES" err="1"/>
              <a:t>suspendisse</a:t>
            </a:r>
            <a:r>
              <a:rPr lang="es-ES"/>
              <a:t>, </a:t>
            </a:r>
            <a:r>
              <a:rPr lang="es-ES" err="1"/>
              <a:t>tincidunt</a:t>
            </a:r>
            <a:r>
              <a:rPr lang="es-ES"/>
              <a:t> </a:t>
            </a:r>
            <a:r>
              <a:rPr lang="es-ES" err="1"/>
              <a:t>eget</a:t>
            </a:r>
            <a:r>
              <a:rPr lang="es-ES"/>
              <a:t> ante </a:t>
            </a:r>
            <a:r>
              <a:rPr lang="es-ES" err="1"/>
              <a:t>tincidunt</a:t>
            </a:r>
            <a:r>
              <a:rPr lang="es-ES"/>
              <a:t>, eros in auctor </a:t>
            </a:r>
            <a:r>
              <a:rPr lang="es-ES" err="1"/>
              <a:t>fringilla</a:t>
            </a:r>
            <a:endParaRPr lang="es-ES"/>
          </a:p>
        </p:txBody>
      </p:sp>
      <p:pic>
        <p:nvPicPr>
          <p:cNvPr id="2" name="Imagen 1">
            <a:hlinkClick r:id="rId2"/>
            <a:extLst>
              <a:ext uri="{FF2B5EF4-FFF2-40B4-BE49-F238E27FC236}">
                <a16:creationId xmlns:a16="http://schemas.microsoft.com/office/drawing/2014/main" id="{2BDDE270-7BE3-51D2-E19E-E42B2E8A2D08}"/>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9928498" y="6100939"/>
            <a:ext cx="1874520" cy="411480"/>
          </a:xfrm>
          <a:prstGeom prst="rect">
            <a:avLst/>
          </a:prstGeom>
          <a:noFill/>
          <a:ln>
            <a:noFill/>
          </a:ln>
        </p:spPr>
      </p:pic>
    </p:spTree>
    <p:extLst>
      <p:ext uri="{BB962C8B-B14F-4D97-AF65-F5344CB8AC3E}">
        <p14:creationId xmlns:p14="http://schemas.microsoft.com/office/powerpoint/2010/main" val="12055030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0_Custom Layout">
    <p:spTree>
      <p:nvGrpSpPr>
        <p:cNvPr id="1" name=""/>
        <p:cNvGrpSpPr/>
        <p:nvPr/>
      </p:nvGrpSpPr>
      <p:grpSpPr>
        <a:xfrm>
          <a:off x="0" y="0"/>
          <a:ext cx="0" cy="0"/>
          <a:chOff x="0" y="0"/>
          <a:chExt cx="0" cy="0"/>
        </a:xfrm>
      </p:grpSpPr>
      <p:sp>
        <p:nvSpPr>
          <p:cNvPr id="10" name="Slide Number Placeholder 3">
            <a:extLst>
              <a:ext uri="{FF2B5EF4-FFF2-40B4-BE49-F238E27FC236}">
                <a16:creationId xmlns:a16="http://schemas.microsoft.com/office/drawing/2014/main" id="{7AFC92B8-BD3D-457C-9B25-63A25ACB481D}"/>
              </a:ext>
            </a:extLst>
          </p:cNvPr>
          <p:cNvSpPr>
            <a:spLocks noGrp="1"/>
          </p:cNvSpPr>
          <p:nvPr>
            <p:ph type="sldNum" sz="quarter" idx="12"/>
          </p:nvPr>
        </p:nvSpPr>
        <p:spPr>
          <a:xfrm>
            <a:off x="11353800" y="175690"/>
            <a:ext cx="422854" cy="365125"/>
          </a:xfrm>
        </p:spPr>
        <p:txBody>
          <a:bodyPr/>
          <a:lstStyle>
            <a:lvl1pPr>
              <a:defRPr>
                <a:latin typeface="Calibri" panose="020F0502020204030204" pitchFamily="34" charset="0"/>
                <a:cs typeface="Calibri" panose="020F0502020204030204" pitchFamily="34" charset="0"/>
              </a:defRPr>
            </a:lvl1pPr>
          </a:lstStyle>
          <a:p>
            <a:fld id="{90C7AF80-A834-48E8-B5C2-D720A4B265E2}" type="slidenum">
              <a:rPr lang="id-ID" smtClean="0"/>
              <a:pPr/>
              <a:t>‹Nº›</a:t>
            </a:fld>
            <a:endParaRPr lang="id-ID"/>
          </a:p>
        </p:txBody>
      </p:sp>
      <p:sp>
        <p:nvSpPr>
          <p:cNvPr id="6" name="Rectangle 4">
            <a:extLst>
              <a:ext uri="{FF2B5EF4-FFF2-40B4-BE49-F238E27FC236}">
                <a16:creationId xmlns:a16="http://schemas.microsoft.com/office/drawing/2014/main" id="{73243C9B-B2AE-4275-9A97-033D83D9CADF}"/>
              </a:ext>
            </a:extLst>
          </p:cNvPr>
          <p:cNvSpPr/>
          <p:nvPr userDrawn="1"/>
        </p:nvSpPr>
        <p:spPr>
          <a:xfrm rot="5400000">
            <a:off x="858478" y="3611511"/>
            <a:ext cx="3662773" cy="41198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Calibri" panose="020F0502020204030204" pitchFamily="34" charset="0"/>
              <a:cs typeface="Calibri" panose="020F0502020204030204" pitchFamily="34" charset="0"/>
            </a:endParaRPr>
          </a:p>
        </p:txBody>
      </p:sp>
      <p:sp>
        <p:nvSpPr>
          <p:cNvPr id="8" name="Marcador de posición de imagen 15">
            <a:extLst>
              <a:ext uri="{FF2B5EF4-FFF2-40B4-BE49-F238E27FC236}">
                <a16:creationId xmlns:a16="http://schemas.microsoft.com/office/drawing/2014/main" id="{9EB8E5E7-232A-4C52-87D3-F50DDC25A3DE}"/>
              </a:ext>
            </a:extLst>
          </p:cNvPr>
          <p:cNvSpPr>
            <a:spLocks noGrp="1"/>
          </p:cNvSpPr>
          <p:nvPr>
            <p:ph type="pic" sz="quarter" idx="13"/>
          </p:nvPr>
        </p:nvSpPr>
        <p:spPr>
          <a:xfrm>
            <a:off x="2761278" y="1347018"/>
            <a:ext cx="7182822" cy="4024465"/>
          </a:xfrm>
        </p:spPr>
        <p:txBody>
          <a:bodyPr/>
          <a:lstStyle>
            <a:lvl1pPr>
              <a:defRPr>
                <a:latin typeface="Calibri" panose="020F0502020204030204" pitchFamily="34" charset="0"/>
                <a:cs typeface="Calibri" panose="020F0502020204030204" pitchFamily="34" charset="0"/>
              </a:defRPr>
            </a:lvl1pPr>
          </a:lstStyle>
          <a:p>
            <a:endParaRPr lang="es-ES"/>
          </a:p>
        </p:txBody>
      </p:sp>
      <p:sp>
        <p:nvSpPr>
          <p:cNvPr id="9" name="Rectangle 4">
            <a:extLst>
              <a:ext uri="{FF2B5EF4-FFF2-40B4-BE49-F238E27FC236}">
                <a16:creationId xmlns:a16="http://schemas.microsoft.com/office/drawing/2014/main" id="{C9796A9E-1AED-4571-A36C-ADD576FD53D1}"/>
              </a:ext>
            </a:extLst>
          </p:cNvPr>
          <p:cNvSpPr/>
          <p:nvPr userDrawn="1"/>
        </p:nvSpPr>
        <p:spPr>
          <a:xfrm rot="10800000">
            <a:off x="2483874" y="5231882"/>
            <a:ext cx="4586514" cy="42337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Calibri" panose="020F0502020204030204" pitchFamily="34" charset="0"/>
              <a:cs typeface="Calibri" panose="020F0502020204030204" pitchFamily="34" charset="0"/>
            </a:endParaRPr>
          </a:p>
        </p:txBody>
      </p:sp>
      <p:sp>
        <p:nvSpPr>
          <p:cNvPr id="11" name="Marcador de texto 17">
            <a:extLst>
              <a:ext uri="{FF2B5EF4-FFF2-40B4-BE49-F238E27FC236}">
                <a16:creationId xmlns:a16="http://schemas.microsoft.com/office/drawing/2014/main" id="{DF2DF577-450C-4C7B-A824-079CF2ABB4FC}"/>
              </a:ext>
            </a:extLst>
          </p:cNvPr>
          <p:cNvSpPr>
            <a:spLocks noGrp="1"/>
          </p:cNvSpPr>
          <p:nvPr>
            <p:ph type="body" sz="quarter" idx="14" hasCustomPrompt="1"/>
          </p:nvPr>
        </p:nvSpPr>
        <p:spPr>
          <a:xfrm>
            <a:off x="3749941" y="5762672"/>
            <a:ext cx="5541541" cy="246221"/>
          </a:xfrm>
          <a:solidFill>
            <a:srgbClr val="F2F2F2"/>
          </a:solidFill>
        </p:spPr>
        <p:txBody>
          <a:bodyPr wrap="square" anchor="ctr" anchorCtr="0">
            <a:spAutoFit/>
          </a:bodyPr>
          <a:lstStyle>
            <a:lvl1pPr marL="0" indent="0" algn="ctr" defTabSz="914400" rtl="0" eaLnBrk="1" latinLnBrk="0" hangingPunct="1">
              <a:lnSpc>
                <a:spcPct val="100000"/>
              </a:lnSpc>
              <a:buNone/>
              <a:defRPr lang="es-ES" sz="1000" i="1" kern="1200" dirty="0" smtClean="0">
                <a:solidFill>
                  <a:srgbClr val="04305E"/>
                </a:solidFill>
                <a:latin typeface="Calibri" panose="020F0502020204030204" pitchFamily="34" charset="0"/>
                <a:ea typeface="Lato Medium" panose="020F0502020204030203" pitchFamily="34" charset="0"/>
                <a:cs typeface="Calibri" panose="020F0502020204030204" pitchFamily="34" charset="0"/>
              </a:defRPr>
            </a:lvl1pPr>
          </a:lstStyle>
          <a:p>
            <a:pPr lvl="0"/>
            <a:r>
              <a:rPr lang="es-ES"/>
              <a:t>Ilustración x. Título de la ilustración. Fuente: origen de la imagen. </a:t>
            </a:r>
          </a:p>
        </p:txBody>
      </p:sp>
      <p:pic>
        <p:nvPicPr>
          <p:cNvPr id="3" name="Imagen 2">
            <a:hlinkClick r:id="rId2"/>
            <a:extLst>
              <a:ext uri="{FF2B5EF4-FFF2-40B4-BE49-F238E27FC236}">
                <a16:creationId xmlns:a16="http://schemas.microsoft.com/office/drawing/2014/main" id="{13887F8E-6969-BEA3-2FDF-B4FA4C0D9EEC}"/>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5346" y="260963"/>
            <a:ext cx="1874520" cy="411480"/>
          </a:xfrm>
          <a:prstGeom prst="rect">
            <a:avLst/>
          </a:prstGeom>
          <a:noFill/>
          <a:ln>
            <a:noFill/>
          </a:ln>
        </p:spPr>
      </p:pic>
    </p:spTree>
    <p:extLst>
      <p:ext uri="{BB962C8B-B14F-4D97-AF65-F5344CB8AC3E}">
        <p14:creationId xmlns:p14="http://schemas.microsoft.com/office/powerpoint/2010/main" val="36676102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0" name="Rectangle 4">
            <a:extLst>
              <a:ext uri="{FF2B5EF4-FFF2-40B4-BE49-F238E27FC236}">
                <a16:creationId xmlns:a16="http://schemas.microsoft.com/office/drawing/2014/main" id="{E0D6360E-BB9E-42B9-B1BD-2380927C4CAE}"/>
              </a:ext>
            </a:extLst>
          </p:cNvPr>
          <p:cNvSpPr/>
          <p:nvPr userDrawn="1"/>
        </p:nvSpPr>
        <p:spPr>
          <a:xfrm>
            <a:off x="-1" y="6580596"/>
            <a:ext cx="2233748" cy="27740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Calibri" panose="020F0502020204030204" pitchFamily="34" charset="0"/>
              <a:cs typeface="Calibri" panose="020F0502020204030204" pitchFamily="34" charset="0"/>
            </a:endParaRPr>
          </a:p>
        </p:txBody>
      </p:sp>
      <p:sp>
        <p:nvSpPr>
          <p:cNvPr id="17" name="Título 16">
            <a:extLst>
              <a:ext uri="{FF2B5EF4-FFF2-40B4-BE49-F238E27FC236}">
                <a16:creationId xmlns:a16="http://schemas.microsoft.com/office/drawing/2014/main" id="{7656692F-24A3-4580-BAF5-F388D1944543}"/>
              </a:ext>
            </a:extLst>
          </p:cNvPr>
          <p:cNvSpPr>
            <a:spLocks noGrp="1"/>
          </p:cNvSpPr>
          <p:nvPr>
            <p:ph type="title" hasCustomPrompt="1"/>
          </p:nvPr>
        </p:nvSpPr>
        <p:spPr>
          <a:xfrm>
            <a:off x="5753187" y="1597689"/>
            <a:ext cx="5100550" cy="724320"/>
          </a:xfrm>
        </p:spPr>
        <p:txBody>
          <a:bodyPr/>
          <a:lstStyle>
            <a:lvl1pPr>
              <a:defRPr>
                <a:latin typeface="Calibri" panose="020F0502020204030204" pitchFamily="34" charset="0"/>
                <a:cs typeface="Calibri" panose="020F0502020204030204" pitchFamily="34" charset="0"/>
              </a:defRPr>
            </a:lvl1pPr>
          </a:lstStyle>
          <a:p>
            <a:r>
              <a:rPr lang="es-ES"/>
              <a:t>Tema x</a:t>
            </a:r>
          </a:p>
        </p:txBody>
      </p:sp>
      <p:sp>
        <p:nvSpPr>
          <p:cNvPr id="13" name="Rectangle 4">
            <a:extLst>
              <a:ext uri="{FF2B5EF4-FFF2-40B4-BE49-F238E27FC236}">
                <a16:creationId xmlns:a16="http://schemas.microsoft.com/office/drawing/2014/main" id="{3900F7D5-023A-4DFB-81DF-24175F51BCE7}"/>
              </a:ext>
            </a:extLst>
          </p:cNvPr>
          <p:cNvSpPr/>
          <p:nvPr userDrawn="1"/>
        </p:nvSpPr>
        <p:spPr>
          <a:xfrm rot="5400000">
            <a:off x="-2319242" y="4261354"/>
            <a:ext cx="4915888" cy="27740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Calibri" panose="020F0502020204030204" pitchFamily="34" charset="0"/>
              <a:cs typeface="Calibri" panose="020F0502020204030204" pitchFamily="34" charset="0"/>
            </a:endParaRPr>
          </a:p>
        </p:txBody>
      </p:sp>
      <p:sp>
        <p:nvSpPr>
          <p:cNvPr id="16" name="Marcador de posición de imagen 15">
            <a:extLst>
              <a:ext uri="{FF2B5EF4-FFF2-40B4-BE49-F238E27FC236}">
                <a16:creationId xmlns:a16="http://schemas.microsoft.com/office/drawing/2014/main" id="{7AE11EFF-339C-4763-801F-82FD573F7E00}"/>
              </a:ext>
            </a:extLst>
          </p:cNvPr>
          <p:cNvSpPr>
            <a:spLocks noGrp="1"/>
          </p:cNvSpPr>
          <p:nvPr>
            <p:ph type="pic" sz="quarter" idx="13"/>
          </p:nvPr>
        </p:nvSpPr>
        <p:spPr>
          <a:xfrm>
            <a:off x="277403" y="0"/>
            <a:ext cx="4309111" cy="6606282"/>
          </a:xfrm>
        </p:spPr>
        <p:txBody>
          <a:bodyPr/>
          <a:lstStyle>
            <a:lvl1pPr>
              <a:defRPr>
                <a:latin typeface="Calibri" panose="020F0502020204030204" pitchFamily="34" charset="0"/>
                <a:cs typeface="Calibri" panose="020F0502020204030204" pitchFamily="34" charset="0"/>
              </a:defRPr>
            </a:lvl1pPr>
          </a:lstStyle>
          <a:p>
            <a:endParaRPr lang="es-ES"/>
          </a:p>
        </p:txBody>
      </p:sp>
      <p:sp>
        <p:nvSpPr>
          <p:cNvPr id="6" name="Slide Number Placeholder 5"/>
          <p:cNvSpPr>
            <a:spLocks noGrp="1"/>
          </p:cNvSpPr>
          <p:nvPr>
            <p:ph type="sldNum" sz="quarter" idx="12"/>
          </p:nvPr>
        </p:nvSpPr>
        <p:spPr/>
        <p:txBody>
          <a:bodyPr/>
          <a:lstStyle>
            <a:lvl1pPr>
              <a:defRPr>
                <a:latin typeface="Calibri" panose="020F0502020204030204" pitchFamily="34" charset="0"/>
                <a:cs typeface="Calibri" panose="020F0502020204030204" pitchFamily="34" charset="0"/>
              </a:defRPr>
            </a:lvl1pPr>
          </a:lstStyle>
          <a:p>
            <a:fld id="{90C7AF80-A834-48E8-B5C2-D720A4B265E2}" type="slidenum">
              <a:rPr lang="id-ID" smtClean="0"/>
              <a:pPr/>
              <a:t>‹Nº›</a:t>
            </a:fld>
            <a:endParaRPr lang="id-ID"/>
          </a:p>
        </p:txBody>
      </p:sp>
      <p:cxnSp>
        <p:nvCxnSpPr>
          <p:cNvPr id="12" name="Straight Connector 9">
            <a:extLst>
              <a:ext uri="{FF2B5EF4-FFF2-40B4-BE49-F238E27FC236}">
                <a16:creationId xmlns:a16="http://schemas.microsoft.com/office/drawing/2014/main" id="{77096C43-CD92-434B-A557-DA17230844F7}"/>
              </a:ext>
            </a:extLst>
          </p:cNvPr>
          <p:cNvCxnSpPr/>
          <p:nvPr userDrawn="1"/>
        </p:nvCxnSpPr>
        <p:spPr>
          <a:xfrm flipH="1" flipV="1">
            <a:off x="6456523" y="4235370"/>
            <a:ext cx="502949" cy="1826"/>
          </a:xfrm>
          <a:prstGeom prst="line">
            <a:avLst/>
          </a:prstGeom>
          <a:ln w="57150">
            <a:solidFill>
              <a:srgbClr val="04305E"/>
            </a:solidFill>
          </a:ln>
        </p:spPr>
        <p:style>
          <a:lnRef idx="1">
            <a:schemeClr val="accent1"/>
          </a:lnRef>
          <a:fillRef idx="0">
            <a:schemeClr val="accent1"/>
          </a:fillRef>
          <a:effectRef idx="0">
            <a:schemeClr val="accent1"/>
          </a:effectRef>
          <a:fontRef idx="minor">
            <a:schemeClr val="tx1"/>
          </a:fontRef>
        </p:style>
      </p:cxnSp>
      <p:sp>
        <p:nvSpPr>
          <p:cNvPr id="19" name="Marcador de texto 17">
            <a:extLst>
              <a:ext uri="{FF2B5EF4-FFF2-40B4-BE49-F238E27FC236}">
                <a16:creationId xmlns:a16="http://schemas.microsoft.com/office/drawing/2014/main" id="{03FBE2BC-1AED-4FAE-A19D-DD7B81978589}"/>
              </a:ext>
            </a:extLst>
          </p:cNvPr>
          <p:cNvSpPr>
            <a:spLocks noGrp="1"/>
          </p:cNvSpPr>
          <p:nvPr>
            <p:ph type="body" sz="quarter" idx="14" hasCustomPrompt="1"/>
          </p:nvPr>
        </p:nvSpPr>
        <p:spPr>
          <a:xfrm>
            <a:off x="6339451" y="2549102"/>
            <a:ext cx="4514286" cy="1612764"/>
          </a:xfrm>
        </p:spPr>
        <p:txBody>
          <a:bodyPr>
            <a:normAutofit/>
          </a:bodyPr>
          <a:lstStyle>
            <a:lvl1pPr marL="0" indent="0" algn="just" defTabSz="914400" rtl="0" eaLnBrk="1" latinLnBrk="0" hangingPunct="1">
              <a:lnSpc>
                <a:spcPct val="150000"/>
              </a:lnSpc>
              <a:buNone/>
              <a:defRPr lang="es-ES" sz="2400" i="0" kern="1200" dirty="0">
                <a:solidFill>
                  <a:schemeClr val="bg1">
                    <a:lumMod val="50000"/>
                  </a:schemeClr>
                </a:solidFill>
                <a:effectLst/>
                <a:latin typeface="Calibri" panose="020F0502020204030204" pitchFamily="34" charset="0"/>
                <a:ea typeface="Lato" panose="020F0502020204030203" pitchFamily="34" charset="0"/>
                <a:cs typeface="Calibri" panose="020F0502020204030204" pitchFamily="34" charset="0"/>
              </a:defRPr>
            </a:lvl1pPr>
          </a:lstStyle>
          <a:p>
            <a:pPr lvl="0"/>
            <a:r>
              <a:rPr lang="es-ES"/>
              <a:t>Título del tema </a:t>
            </a:r>
          </a:p>
        </p:txBody>
      </p:sp>
      <p:pic>
        <p:nvPicPr>
          <p:cNvPr id="14" name="Marcador de imagen 4">
            <a:extLst>
              <a:ext uri="{FF2B5EF4-FFF2-40B4-BE49-F238E27FC236}">
                <a16:creationId xmlns:a16="http://schemas.microsoft.com/office/drawing/2014/main" id="{B8E3A0B2-5FA0-4F86-B22F-6DF2B45AAACE}"/>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l="25595" r="25595"/>
          <a:stretch>
            <a:fillRect/>
          </a:stretch>
        </p:blipFill>
        <p:spPr>
          <a:xfrm>
            <a:off x="277402" y="-3011"/>
            <a:ext cx="4309111" cy="6606282"/>
          </a:xfrm>
          <a:prstGeom prst="rect">
            <a:avLst/>
          </a:prstGeom>
        </p:spPr>
      </p:pic>
      <p:pic>
        <p:nvPicPr>
          <p:cNvPr id="2" name="Imagen 1">
            <a:hlinkClick r:id="rId3"/>
            <a:extLst>
              <a:ext uri="{FF2B5EF4-FFF2-40B4-BE49-F238E27FC236}">
                <a16:creationId xmlns:a16="http://schemas.microsoft.com/office/drawing/2014/main" id="{790923EB-4D2E-96A3-879F-E5EE9AFCA81D}"/>
              </a:ext>
            </a:extLst>
          </p:cNvPr>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9928498" y="6100939"/>
            <a:ext cx="1874520" cy="411480"/>
          </a:xfrm>
          <a:prstGeom prst="rect">
            <a:avLst/>
          </a:prstGeom>
          <a:noFill/>
          <a:ln>
            <a:noFill/>
          </a:ln>
        </p:spPr>
      </p:pic>
    </p:spTree>
    <p:extLst>
      <p:ext uri="{BB962C8B-B14F-4D97-AF65-F5344CB8AC3E}">
        <p14:creationId xmlns:p14="http://schemas.microsoft.com/office/powerpoint/2010/main" val="28472217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8_Custom Layout">
    <p:spTree>
      <p:nvGrpSpPr>
        <p:cNvPr id="1" name=""/>
        <p:cNvGrpSpPr/>
        <p:nvPr/>
      </p:nvGrpSpPr>
      <p:grpSpPr>
        <a:xfrm>
          <a:off x="0" y="0"/>
          <a:ext cx="0" cy="0"/>
          <a:chOff x="0" y="0"/>
          <a:chExt cx="0" cy="0"/>
        </a:xfrm>
      </p:grpSpPr>
      <p:sp>
        <p:nvSpPr>
          <p:cNvPr id="10" name="Slide Number Placeholder 3">
            <a:extLst>
              <a:ext uri="{FF2B5EF4-FFF2-40B4-BE49-F238E27FC236}">
                <a16:creationId xmlns:a16="http://schemas.microsoft.com/office/drawing/2014/main" id="{7AFC92B8-BD3D-457C-9B25-63A25ACB481D}"/>
              </a:ext>
            </a:extLst>
          </p:cNvPr>
          <p:cNvSpPr>
            <a:spLocks noGrp="1"/>
          </p:cNvSpPr>
          <p:nvPr>
            <p:ph type="sldNum" sz="quarter" idx="12"/>
          </p:nvPr>
        </p:nvSpPr>
        <p:spPr>
          <a:xfrm>
            <a:off x="11353800" y="175690"/>
            <a:ext cx="422854" cy="365125"/>
          </a:xfrm>
        </p:spPr>
        <p:txBody>
          <a:bodyPr/>
          <a:lstStyle>
            <a:lvl1pPr>
              <a:defRPr>
                <a:latin typeface="Calibri" panose="020F0502020204030204" pitchFamily="34" charset="0"/>
                <a:cs typeface="Calibri" panose="020F0502020204030204" pitchFamily="34" charset="0"/>
              </a:defRPr>
            </a:lvl1pPr>
          </a:lstStyle>
          <a:p>
            <a:fld id="{90C7AF80-A834-48E8-B5C2-D720A4B265E2}" type="slidenum">
              <a:rPr lang="id-ID" smtClean="0"/>
              <a:pPr/>
              <a:t>‹Nº›</a:t>
            </a:fld>
            <a:endParaRPr lang="id-ID"/>
          </a:p>
        </p:txBody>
      </p:sp>
      <p:sp>
        <p:nvSpPr>
          <p:cNvPr id="6" name="Título 16">
            <a:extLst>
              <a:ext uri="{FF2B5EF4-FFF2-40B4-BE49-F238E27FC236}">
                <a16:creationId xmlns:a16="http://schemas.microsoft.com/office/drawing/2014/main" id="{2512E75E-D7B1-4639-9839-B553150E5C93}"/>
              </a:ext>
            </a:extLst>
          </p:cNvPr>
          <p:cNvSpPr>
            <a:spLocks noGrp="1"/>
          </p:cNvSpPr>
          <p:nvPr>
            <p:ph type="title" hasCustomPrompt="1"/>
          </p:nvPr>
        </p:nvSpPr>
        <p:spPr>
          <a:xfrm>
            <a:off x="2846835" y="245471"/>
            <a:ext cx="6373464" cy="724320"/>
          </a:xfrm>
        </p:spPr>
        <p:txBody>
          <a:bodyPr>
            <a:normAutofit/>
          </a:bodyPr>
          <a:lstStyle>
            <a:lvl1pPr algn="ctr">
              <a:defRPr sz="4000">
                <a:latin typeface="Calibri" panose="020F0502020204030204" pitchFamily="34" charset="0"/>
                <a:cs typeface="Calibri" panose="020F0502020204030204" pitchFamily="34" charset="0"/>
              </a:defRPr>
            </a:lvl1pPr>
          </a:lstStyle>
          <a:p>
            <a:r>
              <a:rPr lang="es-ES"/>
              <a:t>Título del apartado / tema</a:t>
            </a:r>
          </a:p>
        </p:txBody>
      </p:sp>
      <p:graphicFrame>
        <p:nvGraphicFramePr>
          <p:cNvPr id="8" name="Tabla 7">
            <a:extLst>
              <a:ext uri="{FF2B5EF4-FFF2-40B4-BE49-F238E27FC236}">
                <a16:creationId xmlns:a16="http://schemas.microsoft.com/office/drawing/2014/main" id="{AB1CF468-4548-4688-8EA4-29319FA8935D}"/>
              </a:ext>
            </a:extLst>
          </p:cNvPr>
          <p:cNvGraphicFramePr>
            <a:graphicFrameLocks noGrp="1"/>
          </p:cNvGraphicFramePr>
          <p:nvPr userDrawn="1">
            <p:extLst>
              <p:ext uri="{D42A27DB-BD31-4B8C-83A1-F6EECF244321}">
                <p14:modId xmlns:p14="http://schemas.microsoft.com/office/powerpoint/2010/main" val="666809167"/>
              </p:ext>
            </p:extLst>
          </p:nvPr>
        </p:nvGraphicFramePr>
        <p:xfrm>
          <a:off x="2089704" y="1639605"/>
          <a:ext cx="8012590" cy="4769729"/>
        </p:xfrm>
        <a:graphic>
          <a:graphicData uri="http://schemas.openxmlformats.org/drawingml/2006/table">
            <a:tbl>
              <a:tblPr>
                <a:tableStyleId>{5C22544A-7EE6-4342-B048-85BDC9FD1C3A}</a:tableStyleId>
              </a:tblPr>
              <a:tblGrid>
                <a:gridCol w="8012590">
                  <a:extLst>
                    <a:ext uri="{9D8B030D-6E8A-4147-A177-3AD203B41FA5}">
                      <a16:colId xmlns:a16="http://schemas.microsoft.com/office/drawing/2014/main" val="404656029"/>
                    </a:ext>
                  </a:extLst>
                </a:gridCol>
              </a:tblGrid>
              <a:tr h="709031">
                <a:tc>
                  <a:txBody>
                    <a:bodyPr/>
                    <a:lstStyle/>
                    <a:p>
                      <a:pPr marL="0" marR="0" lvl="0" indent="0" algn="l" defTabSz="914400" rtl="0" eaLnBrk="1" fontAlgn="auto" latinLnBrk="0" hangingPunct="1">
                        <a:lnSpc>
                          <a:spcPct val="90000"/>
                        </a:lnSpc>
                        <a:spcBef>
                          <a:spcPct val="0"/>
                        </a:spcBef>
                        <a:spcAft>
                          <a:spcPts val="0"/>
                        </a:spcAft>
                        <a:buClr>
                          <a:srgbClr val="003F70"/>
                        </a:buClr>
                        <a:buSzTx/>
                        <a:buFont typeface="Wingdings" panose="05000000000000000000" pitchFamily="2" charset="2"/>
                        <a:buNone/>
                        <a:tabLst/>
                        <a:defRPr/>
                      </a:pPr>
                      <a:r>
                        <a:rPr lang="es-ES" sz="3200" kern="1200">
                          <a:solidFill>
                            <a:srgbClr val="003F6F"/>
                          </a:solidFill>
                          <a:latin typeface="Calibri" panose="020F0502020204030204" pitchFamily="34" charset="0"/>
                          <a:cs typeface="Calibri" panose="020F0502020204030204" pitchFamily="34" charset="0"/>
                        </a:rPr>
                        <a:t>Subtítulo</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239025051"/>
                  </a:ext>
                </a:extLst>
              </a:tr>
              <a:tr h="3826023">
                <a:tc>
                  <a:txBody>
                    <a:bodyPr/>
                    <a:lstStyle/>
                    <a:p>
                      <a:pPr marL="285750" marR="0" lvl="0" indent="-285750" algn="just" defTabSz="914400" rtl="0" eaLnBrk="1" fontAlgn="auto" latinLnBrk="0" hangingPunct="1">
                        <a:lnSpc>
                          <a:spcPct val="130000"/>
                        </a:lnSpc>
                        <a:spcBef>
                          <a:spcPts val="1000"/>
                        </a:spcBef>
                        <a:spcAft>
                          <a:spcPts val="0"/>
                        </a:spcAft>
                        <a:buClr>
                          <a:srgbClr val="003F70"/>
                        </a:buClr>
                        <a:buSzTx/>
                        <a:buFont typeface="Wingdings" panose="05000000000000000000" pitchFamily="2" charset="2"/>
                        <a:buChar char="§"/>
                        <a:tabLst/>
                        <a:defRPr/>
                      </a:pPr>
                      <a:r>
                        <a:rPr lang="es-ES" sz="1600" i="0" kern="1200">
                          <a:solidFill>
                            <a:schemeClr val="tx1"/>
                          </a:solidFill>
                          <a:effectLst/>
                          <a:latin typeface="Calibri" panose="020F0502020204030204" pitchFamily="34" charset="0"/>
                          <a:cs typeface="Calibri" panose="020F0502020204030204" pitchFamily="34" charset="0"/>
                        </a:rPr>
                        <a:t>"</a:t>
                      </a:r>
                      <a:r>
                        <a:rPr lang="es-ES" sz="1600" i="0" kern="1200" err="1">
                          <a:solidFill>
                            <a:schemeClr val="tx1"/>
                          </a:solidFill>
                          <a:effectLst/>
                          <a:latin typeface="Calibri" panose="020F0502020204030204" pitchFamily="34" charset="0"/>
                          <a:cs typeface="Calibri" panose="020F0502020204030204" pitchFamily="34" charset="0"/>
                        </a:rPr>
                        <a:t>Lorem</a:t>
                      </a:r>
                      <a:r>
                        <a:rPr lang="es-ES" sz="1600" i="0" kern="1200">
                          <a:solidFill>
                            <a:schemeClr val="tx1"/>
                          </a:solidFill>
                          <a:effectLst/>
                          <a:latin typeface="Calibri" panose="020F0502020204030204" pitchFamily="34" charset="0"/>
                          <a:cs typeface="Calibri" panose="020F0502020204030204" pitchFamily="34" charset="0"/>
                        </a:rPr>
                        <a:t> </a:t>
                      </a:r>
                      <a:r>
                        <a:rPr lang="es-ES" sz="1600" i="0" kern="1200" err="1">
                          <a:solidFill>
                            <a:schemeClr val="tx1"/>
                          </a:solidFill>
                          <a:effectLst/>
                          <a:latin typeface="Calibri" panose="020F0502020204030204" pitchFamily="34" charset="0"/>
                          <a:cs typeface="Calibri" panose="020F0502020204030204" pitchFamily="34" charset="0"/>
                        </a:rPr>
                        <a:t>ipsum</a:t>
                      </a:r>
                      <a:r>
                        <a:rPr lang="es-ES" sz="1600" i="0" kern="1200">
                          <a:solidFill>
                            <a:schemeClr val="tx1"/>
                          </a:solidFill>
                          <a:effectLst/>
                          <a:latin typeface="Calibri" panose="020F0502020204030204" pitchFamily="34" charset="0"/>
                          <a:cs typeface="Calibri" panose="020F0502020204030204" pitchFamily="34" charset="0"/>
                        </a:rPr>
                        <a:t> dolor </a:t>
                      </a:r>
                      <a:r>
                        <a:rPr lang="es-ES" sz="1600" i="0" kern="1200" err="1">
                          <a:solidFill>
                            <a:schemeClr val="tx1"/>
                          </a:solidFill>
                          <a:effectLst/>
                          <a:latin typeface="Calibri" panose="020F0502020204030204" pitchFamily="34" charset="0"/>
                          <a:cs typeface="Calibri" panose="020F0502020204030204" pitchFamily="34" charset="0"/>
                        </a:rPr>
                        <a:t>sit</a:t>
                      </a:r>
                      <a:r>
                        <a:rPr lang="es-ES" sz="1600" i="0" kern="1200">
                          <a:solidFill>
                            <a:schemeClr val="tx1"/>
                          </a:solidFill>
                          <a:effectLst/>
                          <a:latin typeface="Calibri" panose="020F0502020204030204" pitchFamily="34" charset="0"/>
                          <a:cs typeface="Calibri" panose="020F0502020204030204" pitchFamily="34" charset="0"/>
                        </a:rPr>
                        <a:t> </a:t>
                      </a:r>
                      <a:r>
                        <a:rPr lang="es-ES" sz="1600" i="0" kern="1200" err="1">
                          <a:solidFill>
                            <a:schemeClr val="tx1"/>
                          </a:solidFill>
                          <a:effectLst/>
                          <a:latin typeface="Calibri" panose="020F0502020204030204" pitchFamily="34" charset="0"/>
                          <a:cs typeface="Calibri" panose="020F0502020204030204" pitchFamily="34" charset="0"/>
                        </a:rPr>
                        <a:t>amet</a:t>
                      </a:r>
                      <a:r>
                        <a:rPr lang="es-ES" sz="1600" i="0" kern="1200">
                          <a:solidFill>
                            <a:schemeClr val="tx1"/>
                          </a:solidFill>
                          <a:effectLst/>
                          <a:latin typeface="Calibri" panose="020F0502020204030204" pitchFamily="34" charset="0"/>
                          <a:cs typeface="Calibri" panose="020F0502020204030204" pitchFamily="34" charset="0"/>
                        </a:rPr>
                        <a:t>, </a:t>
                      </a:r>
                      <a:r>
                        <a:rPr lang="es-ES" sz="1600" i="0" kern="1200" err="1">
                          <a:solidFill>
                            <a:schemeClr val="tx1"/>
                          </a:solidFill>
                          <a:effectLst/>
                          <a:latin typeface="Calibri" panose="020F0502020204030204" pitchFamily="34" charset="0"/>
                          <a:cs typeface="Calibri" panose="020F0502020204030204" pitchFamily="34" charset="0"/>
                        </a:rPr>
                        <a:t>consectetur</a:t>
                      </a:r>
                      <a:r>
                        <a:rPr lang="es-ES" sz="1600" i="0" kern="1200">
                          <a:solidFill>
                            <a:schemeClr val="tx1"/>
                          </a:solidFill>
                          <a:effectLst/>
                          <a:latin typeface="Calibri" panose="020F0502020204030204" pitchFamily="34" charset="0"/>
                          <a:cs typeface="Calibri" panose="020F0502020204030204" pitchFamily="34" charset="0"/>
                        </a:rPr>
                        <a:t> </a:t>
                      </a:r>
                      <a:r>
                        <a:rPr lang="es-ES" sz="1600" i="0" kern="1200" err="1">
                          <a:solidFill>
                            <a:schemeClr val="tx1"/>
                          </a:solidFill>
                          <a:effectLst/>
                          <a:latin typeface="Calibri" panose="020F0502020204030204" pitchFamily="34" charset="0"/>
                          <a:cs typeface="Calibri" panose="020F0502020204030204" pitchFamily="34" charset="0"/>
                        </a:rPr>
                        <a:t>adipiscing</a:t>
                      </a:r>
                      <a:r>
                        <a:rPr lang="es-ES" sz="1600" i="0" kern="1200">
                          <a:solidFill>
                            <a:schemeClr val="tx1"/>
                          </a:solidFill>
                          <a:effectLst/>
                          <a:latin typeface="Calibri" panose="020F0502020204030204" pitchFamily="34" charset="0"/>
                          <a:cs typeface="Calibri" panose="020F0502020204030204" pitchFamily="34" charset="0"/>
                        </a:rPr>
                        <a:t> </a:t>
                      </a:r>
                      <a:r>
                        <a:rPr lang="es-ES" sz="1600" i="0" kern="1200" err="1">
                          <a:solidFill>
                            <a:schemeClr val="tx1"/>
                          </a:solidFill>
                          <a:effectLst/>
                          <a:latin typeface="Calibri" panose="020F0502020204030204" pitchFamily="34" charset="0"/>
                          <a:cs typeface="Calibri" panose="020F0502020204030204" pitchFamily="34" charset="0"/>
                        </a:rPr>
                        <a:t>elit</a:t>
                      </a:r>
                      <a:r>
                        <a:rPr lang="es-ES" sz="1600" i="0" kern="1200">
                          <a:solidFill>
                            <a:schemeClr val="tx1"/>
                          </a:solidFill>
                          <a:effectLst/>
                          <a:latin typeface="Calibri" panose="020F0502020204030204" pitchFamily="34" charset="0"/>
                          <a:cs typeface="Calibri" panose="020F0502020204030204" pitchFamily="34" charset="0"/>
                        </a:rPr>
                        <a:t>, sed do </a:t>
                      </a:r>
                      <a:r>
                        <a:rPr lang="es-ES" sz="1600" i="0" kern="1200" err="1">
                          <a:solidFill>
                            <a:schemeClr val="tx1"/>
                          </a:solidFill>
                          <a:effectLst/>
                          <a:latin typeface="Calibri" panose="020F0502020204030204" pitchFamily="34" charset="0"/>
                          <a:cs typeface="Calibri" panose="020F0502020204030204" pitchFamily="34" charset="0"/>
                        </a:rPr>
                        <a:t>eiusmod</a:t>
                      </a:r>
                      <a:r>
                        <a:rPr lang="es-ES" sz="1600" i="0" kern="1200">
                          <a:solidFill>
                            <a:schemeClr val="tx1"/>
                          </a:solidFill>
                          <a:effectLst/>
                          <a:latin typeface="Calibri" panose="020F0502020204030204" pitchFamily="34" charset="0"/>
                          <a:cs typeface="Calibri" panose="020F0502020204030204" pitchFamily="34" charset="0"/>
                        </a:rPr>
                        <a:t> </a:t>
                      </a:r>
                      <a:r>
                        <a:rPr lang="es-ES" sz="1600" i="0" kern="1200" err="1">
                          <a:solidFill>
                            <a:schemeClr val="tx1"/>
                          </a:solidFill>
                          <a:effectLst/>
                          <a:latin typeface="Calibri" panose="020F0502020204030204" pitchFamily="34" charset="0"/>
                          <a:cs typeface="Calibri" panose="020F0502020204030204" pitchFamily="34" charset="0"/>
                        </a:rPr>
                        <a:t>tempor</a:t>
                      </a:r>
                      <a:r>
                        <a:rPr lang="es-ES" sz="1600" i="0" kern="1200">
                          <a:solidFill>
                            <a:schemeClr val="tx1"/>
                          </a:solidFill>
                          <a:effectLst/>
                          <a:latin typeface="Calibri" panose="020F0502020204030204" pitchFamily="34" charset="0"/>
                          <a:cs typeface="Calibri" panose="020F0502020204030204" pitchFamily="34" charset="0"/>
                        </a:rPr>
                        <a:t> </a:t>
                      </a:r>
                      <a:r>
                        <a:rPr lang="es-ES" sz="1600" i="0" kern="1200" err="1">
                          <a:solidFill>
                            <a:schemeClr val="tx1"/>
                          </a:solidFill>
                          <a:effectLst/>
                          <a:latin typeface="Calibri" panose="020F0502020204030204" pitchFamily="34" charset="0"/>
                          <a:cs typeface="Calibri" panose="020F0502020204030204" pitchFamily="34" charset="0"/>
                        </a:rPr>
                        <a:t>incididunt</a:t>
                      </a:r>
                      <a:r>
                        <a:rPr lang="es-ES" sz="1600" i="0" kern="1200">
                          <a:solidFill>
                            <a:schemeClr val="tx1"/>
                          </a:solidFill>
                          <a:effectLst/>
                          <a:latin typeface="Calibri" panose="020F0502020204030204" pitchFamily="34" charset="0"/>
                          <a:cs typeface="Calibri" panose="020F0502020204030204" pitchFamily="34" charset="0"/>
                        </a:rPr>
                        <a:t> ut labore et </a:t>
                      </a:r>
                      <a:r>
                        <a:rPr lang="es-ES" sz="1600" i="0" kern="1200" err="1">
                          <a:solidFill>
                            <a:schemeClr val="tx1"/>
                          </a:solidFill>
                          <a:effectLst/>
                          <a:latin typeface="Calibri" panose="020F0502020204030204" pitchFamily="34" charset="0"/>
                          <a:cs typeface="Calibri" panose="020F0502020204030204" pitchFamily="34" charset="0"/>
                        </a:rPr>
                        <a:t>dolore</a:t>
                      </a:r>
                      <a:r>
                        <a:rPr lang="es-ES" sz="1600" i="0" kern="1200">
                          <a:solidFill>
                            <a:schemeClr val="tx1"/>
                          </a:solidFill>
                          <a:effectLst/>
                          <a:latin typeface="Calibri" panose="020F0502020204030204" pitchFamily="34" charset="0"/>
                          <a:cs typeface="Calibri" panose="020F0502020204030204" pitchFamily="34" charset="0"/>
                        </a:rPr>
                        <a:t> magna </a:t>
                      </a:r>
                      <a:r>
                        <a:rPr lang="es-ES" sz="1600" i="0" kern="1200" err="1">
                          <a:solidFill>
                            <a:schemeClr val="tx1"/>
                          </a:solidFill>
                          <a:effectLst/>
                          <a:latin typeface="Calibri" panose="020F0502020204030204" pitchFamily="34" charset="0"/>
                          <a:cs typeface="Calibri" panose="020F0502020204030204" pitchFamily="34" charset="0"/>
                        </a:rPr>
                        <a:t>aliqua</a:t>
                      </a:r>
                      <a:r>
                        <a:rPr lang="es-ES" sz="1600" i="0" kern="1200">
                          <a:solidFill>
                            <a:schemeClr val="tx1"/>
                          </a:solidFill>
                          <a:effectLst/>
                          <a:latin typeface="Calibri" panose="020F0502020204030204" pitchFamily="34" charset="0"/>
                          <a:cs typeface="Calibri" panose="020F0502020204030204" pitchFamily="34" charset="0"/>
                        </a:rPr>
                        <a:t>. Ut </a:t>
                      </a:r>
                      <a:r>
                        <a:rPr lang="es-ES" sz="1600" i="0" kern="1200" err="1">
                          <a:solidFill>
                            <a:schemeClr val="tx1"/>
                          </a:solidFill>
                          <a:effectLst/>
                          <a:latin typeface="Calibri" panose="020F0502020204030204" pitchFamily="34" charset="0"/>
                          <a:cs typeface="Calibri" panose="020F0502020204030204" pitchFamily="34" charset="0"/>
                        </a:rPr>
                        <a:t>enim</a:t>
                      </a:r>
                      <a:r>
                        <a:rPr lang="es-ES" sz="1600" i="0" kern="1200">
                          <a:solidFill>
                            <a:schemeClr val="tx1"/>
                          </a:solidFill>
                          <a:effectLst/>
                          <a:latin typeface="Calibri" panose="020F0502020204030204" pitchFamily="34" charset="0"/>
                          <a:cs typeface="Calibri" panose="020F0502020204030204" pitchFamily="34" charset="0"/>
                        </a:rPr>
                        <a:t> ad </a:t>
                      </a:r>
                      <a:r>
                        <a:rPr lang="es-ES" sz="1600" i="0" kern="1200" err="1">
                          <a:solidFill>
                            <a:schemeClr val="tx1"/>
                          </a:solidFill>
                          <a:effectLst/>
                          <a:latin typeface="Calibri" panose="020F0502020204030204" pitchFamily="34" charset="0"/>
                          <a:cs typeface="Calibri" panose="020F0502020204030204" pitchFamily="34" charset="0"/>
                        </a:rPr>
                        <a:t>minim</a:t>
                      </a:r>
                      <a:r>
                        <a:rPr lang="es-ES" sz="1600" i="0" kern="1200">
                          <a:solidFill>
                            <a:schemeClr val="tx1"/>
                          </a:solidFill>
                          <a:effectLst/>
                          <a:latin typeface="Calibri" panose="020F0502020204030204" pitchFamily="34" charset="0"/>
                          <a:cs typeface="Calibri" panose="020F0502020204030204" pitchFamily="34" charset="0"/>
                        </a:rPr>
                        <a:t> </a:t>
                      </a:r>
                      <a:r>
                        <a:rPr lang="es-ES" sz="1600" i="0" kern="1200" err="1">
                          <a:solidFill>
                            <a:schemeClr val="tx1"/>
                          </a:solidFill>
                          <a:effectLst/>
                          <a:latin typeface="Calibri" panose="020F0502020204030204" pitchFamily="34" charset="0"/>
                          <a:cs typeface="Calibri" panose="020F0502020204030204" pitchFamily="34" charset="0"/>
                        </a:rPr>
                        <a:t>veniam</a:t>
                      </a:r>
                      <a:r>
                        <a:rPr lang="es-ES" sz="1600" i="0" kern="1200">
                          <a:solidFill>
                            <a:schemeClr val="tx1"/>
                          </a:solidFill>
                          <a:effectLst/>
                          <a:latin typeface="Calibri" panose="020F0502020204030204" pitchFamily="34" charset="0"/>
                          <a:cs typeface="Calibri" panose="020F0502020204030204" pitchFamily="34" charset="0"/>
                        </a:rPr>
                        <a:t>, </a:t>
                      </a:r>
                      <a:r>
                        <a:rPr lang="es-ES" sz="1600" i="0" kern="1200" err="1">
                          <a:solidFill>
                            <a:schemeClr val="tx1"/>
                          </a:solidFill>
                          <a:effectLst/>
                          <a:latin typeface="Calibri" panose="020F0502020204030204" pitchFamily="34" charset="0"/>
                          <a:cs typeface="Calibri" panose="020F0502020204030204" pitchFamily="34" charset="0"/>
                        </a:rPr>
                        <a:t>quis</a:t>
                      </a:r>
                      <a:r>
                        <a:rPr lang="es-ES" sz="1600" i="0" kern="1200">
                          <a:solidFill>
                            <a:schemeClr val="tx1"/>
                          </a:solidFill>
                          <a:effectLst/>
                          <a:latin typeface="Calibri" panose="020F0502020204030204" pitchFamily="34" charset="0"/>
                          <a:cs typeface="Calibri" panose="020F0502020204030204" pitchFamily="34" charset="0"/>
                        </a:rPr>
                        <a:t> </a:t>
                      </a:r>
                      <a:r>
                        <a:rPr lang="es-ES" sz="1600" i="0" kern="1200" err="1">
                          <a:solidFill>
                            <a:schemeClr val="tx1"/>
                          </a:solidFill>
                          <a:effectLst/>
                          <a:latin typeface="Calibri" panose="020F0502020204030204" pitchFamily="34" charset="0"/>
                          <a:cs typeface="Calibri" panose="020F0502020204030204" pitchFamily="34" charset="0"/>
                        </a:rPr>
                        <a:t>nostrud</a:t>
                      </a:r>
                      <a:r>
                        <a:rPr lang="es-ES" sz="1600" i="0" kern="1200">
                          <a:solidFill>
                            <a:schemeClr val="tx1"/>
                          </a:solidFill>
                          <a:effectLst/>
                          <a:latin typeface="Calibri" panose="020F0502020204030204" pitchFamily="34" charset="0"/>
                          <a:cs typeface="Calibri" panose="020F0502020204030204" pitchFamily="34" charset="0"/>
                        </a:rPr>
                        <a:t> </a:t>
                      </a:r>
                      <a:r>
                        <a:rPr lang="es-ES" sz="1600" i="0" kern="1200" err="1">
                          <a:solidFill>
                            <a:schemeClr val="tx1"/>
                          </a:solidFill>
                          <a:effectLst/>
                          <a:latin typeface="Calibri" panose="020F0502020204030204" pitchFamily="34" charset="0"/>
                          <a:cs typeface="Calibri" panose="020F0502020204030204" pitchFamily="34" charset="0"/>
                        </a:rPr>
                        <a:t>exercitation</a:t>
                      </a:r>
                      <a:r>
                        <a:rPr lang="es-ES" sz="1600" i="0" kern="1200">
                          <a:solidFill>
                            <a:schemeClr val="tx1"/>
                          </a:solidFill>
                          <a:effectLst/>
                          <a:latin typeface="Calibri" panose="020F0502020204030204" pitchFamily="34" charset="0"/>
                          <a:cs typeface="Calibri" panose="020F0502020204030204" pitchFamily="34" charset="0"/>
                        </a:rPr>
                        <a:t> </a:t>
                      </a:r>
                      <a:r>
                        <a:rPr lang="es-ES" sz="1600" i="0" kern="1200" err="1">
                          <a:solidFill>
                            <a:schemeClr val="tx1"/>
                          </a:solidFill>
                          <a:effectLst/>
                          <a:latin typeface="Calibri" panose="020F0502020204030204" pitchFamily="34" charset="0"/>
                          <a:cs typeface="Calibri" panose="020F0502020204030204" pitchFamily="34" charset="0"/>
                        </a:rPr>
                        <a:t>ullamco</a:t>
                      </a:r>
                      <a:r>
                        <a:rPr lang="es-ES" sz="1600" i="0" kern="1200">
                          <a:solidFill>
                            <a:schemeClr val="tx1"/>
                          </a:solidFill>
                          <a:effectLst/>
                          <a:latin typeface="Calibri" panose="020F0502020204030204" pitchFamily="34" charset="0"/>
                          <a:cs typeface="Calibri" panose="020F0502020204030204" pitchFamily="34" charset="0"/>
                        </a:rPr>
                        <a:t> </a:t>
                      </a:r>
                      <a:r>
                        <a:rPr lang="es-ES" sz="1600" i="0" kern="1200" err="1">
                          <a:solidFill>
                            <a:schemeClr val="tx1"/>
                          </a:solidFill>
                          <a:effectLst/>
                          <a:latin typeface="Calibri" panose="020F0502020204030204" pitchFamily="34" charset="0"/>
                          <a:cs typeface="Calibri" panose="020F0502020204030204" pitchFamily="34" charset="0"/>
                        </a:rPr>
                        <a:t>laboris</a:t>
                      </a:r>
                      <a:r>
                        <a:rPr lang="es-ES" sz="1600" i="0" kern="1200">
                          <a:solidFill>
                            <a:schemeClr val="tx1"/>
                          </a:solidFill>
                          <a:effectLst/>
                          <a:latin typeface="Calibri" panose="020F0502020204030204" pitchFamily="34" charset="0"/>
                          <a:cs typeface="Calibri" panose="020F0502020204030204" pitchFamily="34" charset="0"/>
                        </a:rPr>
                        <a:t> </a:t>
                      </a:r>
                      <a:r>
                        <a:rPr lang="es-ES" sz="1600" i="0" kern="1200" err="1">
                          <a:solidFill>
                            <a:schemeClr val="tx1"/>
                          </a:solidFill>
                          <a:effectLst/>
                          <a:latin typeface="Calibri" panose="020F0502020204030204" pitchFamily="34" charset="0"/>
                          <a:cs typeface="Calibri" panose="020F0502020204030204" pitchFamily="34" charset="0"/>
                        </a:rPr>
                        <a:t>nisi</a:t>
                      </a:r>
                      <a:r>
                        <a:rPr lang="es-ES" sz="1600" i="0" kern="1200">
                          <a:solidFill>
                            <a:schemeClr val="tx1"/>
                          </a:solidFill>
                          <a:effectLst/>
                          <a:latin typeface="Calibri" panose="020F0502020204030204" pitchFamily="34" charset="0"/>
                          <a:cs typeface="Calibri" panose="020F0502020204030204" pitchFamily="34" charset="0"/>
                        </a:rPr>
                        <a:t> ut </a:t>
                      </a:r>
                      <a:r>
                        <a:rPr lang="es-ES" sz="1600" i="0" kern="1200" err="1">
                          <a:solidFill>
                            <a:schemeClr val="tx1"/>
                          </a:solidFill>
                          <a:effectLst/>
                          <a:latin typeface="Calibri" panose="020F0502020204030204" pitchFamily="34" charset="0"/>
                          <a:cs typeface="Calibri" panose="020F0502020204030204" pitchFamily="34" charset="0"/>
                        </a:rPr>
                        <a:t>aliquip</a:t>
                      </a:r>
                      <a:r>
                        <a:rPr lang="es-ES" sz="1600" i="0" kern="1200">
                          <a:solidFill>
                            <a:schemeClr val="tx1"/>
                          </a:solidFill>
                          <a:effectLst/>
                          <a:latin typeface="Calibri" panose="020F0502020204030204" pitchFamily="34" charset="0"/>
                          <a:cs typeface="Calibri" panose="020F0502020204030204" pitchFamily="34" charset="0"/>
                        </a:rPr>
                        <a:t> ex </a:t>
                      </a:r>
                      <a:r>
                        <a:rPr lang="es-ES" sz="1600" i="0" kern="1200" err="1">
                          <a:solidFill>
                            <a:schemeClr val="tx1"/>
                          </a:solidFill>
                          <a:effectLst/>
                          <a:latin typeface="Calibri" panose="020F0502020204030204" pitchFamily="34" charset="0"/>
                          <a:cs typeface="Calibri" panose="020F0502020204030204" pitchFamily="34" charset="0"/>
                        </a:rPr>
                        <a:t>ea</a:t>
                      </a:r>
                      <a:r>
                        <a:rPr lang="es-ES" sz="1600" i="0" kern="1200">
                          <a:solidFill>
                            <a:schemeClr val="tx1"/>
                          </a:solidFill>
                          <a:effectLst/>
                          <a:latin typeface="Calibri" panose="020F0502020204030204" pitchFamily="34" charset="0"/>
                          <a:cs typeface="Calibri" panose="020F0502020204030204" pitchFamily="34" charset="0"/>
                        </a:rPr>
                        <a:t> commodo </a:t>
                      </a:r>
                      <a:r>
                        <a:rPr lang="es-ES" sz="1600" i="0" kern="1200" err="1">
                          <a:solidFill>
                            <a:schemeClr val="tx1"/>
                          </a:solidFill>
                          <a:effectLst/>
                          <a:latin typeface="Calibri" panose="020F0502020204030204" pitchFamily="34" charset="0"/>
                          <a:cs typeface="Calibri" panose="020F0502020204030204" pitchFamily="34" charset="0"/>
                        </a:rPr>
                        <a:t>consequat</a:t>
                      </a:r>
                      <a:r>
                        <a:rPr lang="es-ES" sz="1600" i="0" kern="1200">
                          <a:solidFill>
                            <a:schemeClr val="tx1"/>
                          </a:solidFill>
                          <a:effectLst/>
                          <a:latin typeface="Calibri" panose="020F0502020204030204" pitchFamily="34" charset="0"/>
                          <a:cs typeface="Calibri" panose="020F0502020204030204" pitchFamily="34" charset="0"/>
                        </a:rPr>
                        <a:t>. </a:t>
                      </a:r>
                    </a:p>
                    <a:p>
                      <a:pPr marL="0" marR="0" lvl="0" indent="0" algn="just" defTabSz="914400" rtl="0" eaLnBrk="1" fontAlgn="auto" latinLnBrk="0" hangingPunct="1">
                        <a:lnSpc>
                          <a:spcPct val="130000"/>
                        </a:lnSpc>
                        <a:spcBef>
                          <a:spcPts val="1000"/>
                        </a:spcBef>
                        <a:spcAft>
                          <a:spcPts val="0"/>
                        </a:spcAft>
                        <a:buClr>
                          <a:srgbClr val="003F70"/>
                        </a:buClr>
                        <a:buSzTx/>
                        <a:buFont typeface="Wingdings" panose="05000000000000000000" pitchFamily="2" charset="2"/>
                        <a:buNone/>
                        <a:tabLst/>
                        <a:defRPr/>
                      </a:pPr>
                      <a:endParaRPr lang="es-ES" sz="1600" i="0" kern="1200">
                        <a:solidFill>
                          <a:schemeClr val="tx1"/>
                        </a:solidFill>
                        <a:effectLst/>
                        <a:latin typeface="Calibri" panose="020F0502020204030204" pitchFamily="34" charset="0"/>
                        <a:cs typeface="Calibri" panose="020F0502020204030204" pitchFamily="34" charset="0"/>
                      </a:endParaRPr>
                    </a:p>
                    <a:p>
                      <a:pPr marL="285750" marR="0" lvl="0" indent="-285750" algn="just" defTabSz="914400" rtl="0" eaLnBrk="1" fontAlgn="auto" latinLnBrk="0" hangingPunct="1">
                        <a:lnSpc>
                          <a:spcPct val="130000"/>
                        </a:lnSpc>
                        <a:spcBef>
                          <a:spcPts val="1000"/>
                        </a:spcBef>
                        <a:spcAft>
                          <a:spcPts val="0"/>
                        </a:spcAft>
                        <a:buClr>
                          <a:srgbClr val="003F70"/>
                        </a:buClr>
                        <a:buSzTx/>
                        <a:buFont typeface="Wingdings" panose="05000000000000000000" pitchFamily="2" charset="2"/>
                        <a:buChar char="§"/>
                        <a:tabLst/>
                        <a:defRPr/>
                      </a:pPr>
                      <a:r>
                        <a:rPr lang="es-ES" sz="1600" i="0" kern="1200">
                          <a:solidFill>
                            <a:schemeClr val="tx1"/>
                          </a:solidFill>
                          <a:effectLst/>
                          <a:latin typeface="Calibri" panose="020F0502020204030204" pitchFamily="34" charset="0"/>
                          <a:cs typeface="Calibri" panose="020F0502020204030204" pitchFamily="34" charset="0"/>
                        </a:rPr>
                        <a:t>"</a:t>
                      </a:r>
                      <a:r>
                        <a:rPr lang="es-ES" sz="1600" i="0" kern="1200" err="1">
                          <a:solidFill>
                            <a:schemeClr val="tx1"/>
                          </a:solidFill>
                          <a:effectLst/>
                          <a:latin typeface="Calibri" panose="020F0502020204030204" pitchFamily="34" charset="0"/>
                          <a:cs typeface="Calibri" panose="020F0502020204030204" pitchFamily="34" charset="0"/>
                        </a:rPr>
                        <a:t>Lorem</a:t>
                      </a:r>
                      <a:r>
                        <a:rPr lang="es-ES" sz="1600" i="0" kern="1200">
                          <a:solidFill>
                            <a:schemeClr val="tx1"/>
                          </a:solidFill>
                          <a:effectLst/>
                          <a:latin typeface="Calibri" panose="020F0502020204030204" pitchFamily="34" charset="0"/>
                          <a:cs typeface="Calibri" panose="020F0502020204030204" pitchFamily="34" charset="0"/>
                        </a:rPr>
                        <a:t> </a:t>
                      </a:r>
                      <a:r>
                        <a:rPr lang="es-ES" sz="1600" i="0" kern="1200" err="1">
                          <a:solidFill>
                            <a:schemeClr val="tx1"/>
                          </a:solidFill>
                          <a:effectLst/>
                          <a:latin typeface="Calibri" panose="020F0502020204030204" pitchFamily="34" charset="0"/>
                          <a:cs typeface="Calibri" panose="020F0502020204030204" pitchFamily="34" charset="0"/>
                        </a:rPr>
                        <a:t>ipsum</a:t>
                      </a:r>
                      <a:r>
                        <a:rPr lang="es-ES" sz="1600" i="0" kern="1200">
                          <a:solidFill>
                            <a:schemeClr val="tx1"/>
                          </a:solidFill>
                          <a:effectLst/>
                          <a:latin typeface="Calibri" panose="020F0502020204030204" pitchFamily="34" charset="0"/>
                          <a:cs typeface="Calibri" panose="020F0502020204030204" pitchFamily="34" charset="0"/>
                        </a:rPr>
                        <a:t> dolor </a:t>
                      </a:r>
                      <a:r>
                        <a:rPr lang="es-ES" sz="1600" i="0" kern="1200" err="1">
                          <a:solidFill>
                            <a:schemeClr val="tx1"/>
                          </a:solidFill>
                          <a:effectLst/>
                          <a:latin typeface="Calibri" panose="020F0502020204030204" pitchFamily="34" charset="0"/>
                          <a:cs typeface="Calibri" panose="020F0502020204030204" pitchFamily="34" charset="0"/>
                        </a:rPr>
                        <a:t>sit</a:t>
                      </a:r>
                      <a:r>
                        <a:rPr lang="es-ES" sz="1600" i="0" kern="1200">
                          <a:solidFill>
                            <a:schemeClr val="tx1"/>
                          </a:solidFill>
                          <a:effectLst/>
                          <a:latin typeface="Calibri" panose="020F0502020204030204" pitchFamily="34" charset="0"/>
                          <a:cs typeface="Calibri" panose="020F0502020204030204" pitchFamily="34" charset="0"/>
                        </a:rPr>
                        <a:t> </a:t>
                      </a:r>
                      <a:r>
                        <a:rPr lang="es-ES" sz="1600" i="0" kern="1200" err="1">
                          <a:solidFill>
                            <a:schemeClr val="tx1"/>
                          </a:solidFill>
                          <a:effectLst/>
                          <a:latin typeface="Calibri" panose="020F0502020204030204" pitchFamily="34" charset="0"/>
                          <a:cs typeface="Calibri" panose="020F0502020204030204" pitchFamily="34" charset="0"/>
                        </a:rPr>
                        <a:t>amet</a:t>
                      </a:r>
                      <a:r>
                        <a:rPr lang="es-ES" sz="1600" i="0" kern="1200">
                          <a:solidFill>
                            <a:schemeClr val="tx1"/>
                          </a:solidFill>
                          <a:effectLst/>
                          <a:latin typeface="Calibri" panose="020F0502020204030204" pitchFamily="34" charset="0"/>
                          <a:cs typeface="Calibri" panose="020F0502020204030204" pitchFamily="34" charset="0"/>
                        </a:rPr>
                        <a:t>, </a:t>
                      </a:r>
                      <a:r>
                        <a:rPr lang="es-ES" sz="1600" i="0" kern="1200" err="1">
                          <a:solidFill>
                            <a:schemeClr val="tx1"/>
                          </a:solidFill>
                          <a:effectLst/>
                          <a:latin typeface="Calibri" panose="020F0502020204030204" pitchFamily="34" charset="0"/>
                          <a:cs typeface="Calibri" panose="020F0502020204030204" pitchFamily="34" charset="0"/>
                        </a:rPr>
                        <a:t>consectetur</a:t>
                      </a:r>
                      <a:r>
                        <a:rPr lang="es-ES" sz="1600" i="0" kern="1200">
                          <a:solidFill>
                            <a:schemeClr val="tx1"/>
                          </a:solidFill>
                          <a:effectLst/>
                          <a:latin typeface="Calibri" panose="020F0502020204030204" pitchFamily="34" charset="0"/>
                          <a:cs typeface="Calibri" panose="020F0502020204030204" pitchFamily="34" charset="0"/>
                        </a:rPr>
                        <a:t> </a:t>
                      </a:r>
                      <a:r>
                        <a:rPr lang="es-ES" sz="1600" i="0" kern="1200" err="1">
                          <a:solidFill>
                            <a:schemeClr val="tx1"/>
                          </a:solidFill>
                          <a:effectLst/>
                          <a:latin typeface="Calibri" panose="020F0502020204030204" pitchFamily="34" charset="0"/>
                          <a:cs typeface="Calibri" panose="020F0502020204030204" pitchFamily="34" charset="0"/>
                        </a:rPr>
                        <a:t>adipiscing</a:t>
                      </a:r>
                      <a:r>
                        <a:rPr lang="es-ES" sz="1600" i="0" kern="1200">
                          <a:solidFill>
                            <a:schemeClr val="tx1"/>
                          </a:solidFill>
                          <a:effectLst/>
                          <a:latin typeface="Calibri" panose="020F0502020204030204" pitchFamily="34" charset="0"/>
                          <a:cs typeface="Calibri" panose="020F0502020204030204" pitchFamily="34" charset="0"/>
                        </a:rPr>
                        <a:t> </a:t>
                      </a:r>
                      <a:r>
                        <a:rPr lang="es-ES" sz="1600" i="0" kern="1200" err="1">
                          <a:solidFill>
                            <a:schemeClr val="tx1"/>
                          </a:solidFill>
                          <a:effectLst/>
                          <a:latin typeface="Calibri" panose="020F0502020204030204" pitchFamily="34" charset="0"/>
                          <a:cs typeface="Calibri" panose="020F0502020204030204" pitchFamily="34" charset="0"/>
                        </a:rPr>
                        <a:t>elit</a:t>
                      </a:r>
                      <a:r>
                        <a:rPr lang="es-ES" sz="1600" i="0" kern="1200">
                          <a:solidFill>
                            <a:schemeClr val="tx1"/>
                          </a:solidFill>
                          <a:effectLst/>
                          <a:latin typeface="Calibri" panose="020F0502020204030204" pitchFamily="34" charset="0"/>
                          <a:cs typeface="Calibri" panose="020F0502020204030204" pitchFamily="34" charset="0"/>
                        </a:rPr>
                        <a:t>, sed do </a:t>
                      </a:r>
                      <a:r>
                        <a:rPr lang="es-ES" sz="1600" i="0" kern="1200" err="1">
                          <a:solidFill>
                            <a:schemeClr val="tx1"/>
                          </a:solidFill>
                          <a:effectLst/>
                          <a:latin typeface="Calibri" panose="020F0502020204030204" pitchFamily="34" charset="0"/>
                          <a:cs typeface="Calibri" panose="020F0502020204030204" pitchFamily="34" charset="0"/>
                        </a:rPr>
                        <a:t>eiusmod</a:t>
                      </a:r>
                      <a:r>
                        <a:rPr lang="es-ES" sz="1600" i="0" kern="1200">
                          <a:solidFill>
                            <a:schemeClr val="tx1"/>
                          </a:solidFill>
                          <a:effectLst/>
                          <a:latin typeface="Calibri" panose="020F0502020204030204" pitchFamily="34" charset="0"/>
                          <a:cs typeface="Calibri" panose="020F0502020204030204" pitchFamily="34" charset="0"/>
                        </a:rPr>
                        <a:t> </a:t>
                      </a:r>
                      <a:r>
                        <a:rPr lang="es-ES" sz="1600" i="0" kern="1200" err="1">
                          <a:solidFill>
                            <a:schemeClr val="tx1"/>
                          </a:solidFill>
                          <a:effectLst/>
                          <a:latin typeface="Calibri" panose="020F0502020204030204" pitchFamily="34" charset="0"/>
                          <a:cs typeface="Calibri" panose="020F0502020204030204" pitchFamily="34" charset="0"/>
                        </a:rPr>
                        <a:t>tempor</a:t>
                      </a:r>
                      <a:r>
                        <a:rPr lang="es-ES" sz="1600" i="0" kern="1200">
                          <a:solidFill>
                            <a:schemeClr val="tx1"/>
                          </a:solidFill>
                          <a:effectLst/>
                          <a:latin typeface="Calibri" panose="020F0502020204030204" pitchFamily="34" charset="0"/>
                          <a:cs typeface="Calibri" panose="020F0502020204030204" pitchFamily="34" charset="0"/>
                        </a:rPr>
                        <a:t> </a:t>
                      </a:r>
                      <a:r>
                        <a:rPr lang="es-ES" sz="1600" i="0" kern="1200" err="1">
                          <a:solidFill>
                            <a:schemeClr val="tx1"/>
                          </a:solidFill>
                          <a:effectLst/>
                          <a:latin typeface="Calibri" panose="020F0502020204030204" pitchFamily="34" charset="0"/>
                          <a:cs typeface="Calibri" panose="020F0502020204030204" pitchFamily="34" charset="0"/>
                        </a:rPr>
                        <a:t>incididunt</a:t>
                      </a:r>
                      <a:r>
                        <a:rPr lang="es-ES" sz="1600" i="0" kern="1200">
                          <a:solidFill>
                            <a:schemeClr val="tx1"/>
                          </a:solidFill>
                          <a:effectLst/>
                          <a:latin typeface="Calibri" panose="020F0502020204030204" pitchFamily="34" charset="0"/>
                          <a:cs typeface="Calibri" panose="020F0502020204030204" pitchFamily="34" charset="0"/>
                        </a:rPr>
                        <a:t> ut labore et </a:t>
                      </a:r>
                      <a:r>
                        <a:rPr lang="es-ES" sz="1600" i="0" kern="1200" err="1">
                          <a:solidFill>
                            <a:schemeClr val="tx1"/>
                          </a:solidFill>
                          <a:effectLst/>
                          <a:latin typeface="Calibri" panose="020F0502020204030204" pitchFamily="34" charset="0"/>
                          <a:cs typeface="Calibri" panose="020F0502020204030204" pitchFamily="34" charset="0"/>
                        </a:rPr>
                        <a:t>dolore</a:t>
                      </a:r>
                      <a:r>
                        <a:rPr lang="es-ES" sz="1600" i="0" kern="1200">
                          <a:solidFill>
                            <a:schemeClr val="tx1"/>
                          </a:solidFill>
                          <a:effectLst/>
                          <a:latin typeface="Calibri" panose="020F0502020204030204" pitchFamily="34" charset="0"/>
                          <a:cs typeface="Calibri" panose="020F0502020204030204" pitchFamily="34" charset="0"/>
                        </a:rPr>
                        <a:t> magna </a:t>
                      </a:r>
                      <a:r>
                        <a:rPr lang="es-ES" sz="1600" i="0" kern="1200" err="1">
                          <a:solidFill>
                            <a:schemeClr val="tx1"/>
                          </a:solidFill>
                          <a:effectLst/>
                          <a:latin typeface="Calibri" panose="020F0502020204030204" pitchFamily="34" charset="0"/>
                          <a:cs typeface="Calibri" panose="020F0502020204030204" pitchFamily="34" charset="0"/>
                        </a:rPr>
                        <a:t>aliqua</a:t>
                      </a:r>
                      <a:r>
                        <a:rPr lang="es-ES" sz="1600" i="0" kern="1200">
                          <a:solidFill>
                            <a:schemeClr val="tx1"/>
                          </a:solidFill>
                          <a:effectLst/>
                          <a:latin typeface="Calibri" panose="020F0502020204030204" pitchFamily="34" charset="0"/>
                          <a:cs typeface="Calibri" panose="020F0502020204030204" pitchFamily="34" charset="0"/>
                        </a:rPr>
                        <a:t>. Ut </a:t>
                      </a:r>
                      <a:r>
                        <a:rPr lang="es-ES" sz="1600" i="0" kern="1200" err="1">
                          <a:solidFill>
                            <a:schemeClr val="tx1"/>
                          </a:solidFill>
                          <a:effectLst/>
                          <a:latin typeface="Calibri" panose="020F0502020204030204" pitchFamily="34" charset="0"/>
                          <a:cs typeface="Calibri" panose="020F0502020204030204" pitchFamily="34" charset="0"/>
                        </a:rPr>
                        <a:t>enim</a:t>
                      </a:r>
                      <a:r>
                        <a:rPr lang="es-ES" sz="1600" i="0" kern="1200">
                          <a:solidFill>
                            <a:schemeClr val="tx1"/>
                          </a:solidFill>
                          <a:effectLst/>
                          <a:latin typeface="Calibri" panose="020F0502020204030204" pitchFamily="34" charset="0"/>
                          <a:cs typeface="Calibri" panose="020F0502020204030204" pitchFamily="34" charset="0"/>
                        </a:rPr>
                        <a:t> ad </a:t>
                      </a:r>
                      <a:r>
                        <a:rPr lang="es-ES" sz="1600" i="0" kern="1200" err="1">
                          <a:solidFill>
                            <a:schemeClr val="tx1"/>
                          </a:solidFill>
                          <a:effectLst/>
                          <a:latin typeface="Calibri" panose="020F0502020204030204" pitchFamily="34" charset="0"/>
                          <a:cs typeface="Calibri" panose="020F0502020204030204" pitchFamily="34" charset="0"/>
                        </a:rPr>
                        <a:t>minim</a:t>
                      </a:r>
                      <a:r>
                        <a:rPr lang="es-ES" sz="1600" i="0" kern="1200">
                          <a:solidFill>
                            <a:schemeClr val="tx1"/>
                          </a:solidFill>
                          <a:effectLst/>
                          <a:latin typeface="Calibri" panose="020F0502020204030204" pitchFamily="34" charset="0"/>
                          <a:cs typeface="Calibri" panose="020F0502020204030204" pitchFamily="34" charset="0"/>
                        </a:rPr>
                        <a:t> </a:t>
                      </a:r>
                      <a:r>
                        <a:rPr lang="es-ES" sz="1600" i="0" kern="1200" err="1">
                          <a:solidFill>
                            <a:schemeClr val="tx1"/>
                          </a:solidFill>
                          <a:effectLst/>
                          <a:latin typeface="Calibri" panose="020F0502020204030204" pitchFamily="34" charset="0"/>
                          <a:cs typeface="Calibri" panose="020F0502020204030204" pitchFamily="34" charset="0"/>
                        </a:rPr>
                        <a:t>veniam</a:t>
                      </a:r>
                      <a:r>
                        <a:rPr lang="es-ES" sz="1600" i="0" kern="1200">
                          <a:solidFill>
                            <a:schemeClr val="tx1"/>
                          </a:solidFill>
                          <a:effectLst/>
                          <a:latin typeface="Calibri" panose="020F0502020204030204" pitchFamily="34" charset="0"/>
                          <a:cs typeface="Calibri" panose="020F0502020204030204" pitchFamily="34" charset="0"/>
                        </a:rPr>
                        <a:t>, </a:t>
                      </a:r>
                      <a:r>
                        <a:rPr lang="es-ES" sz="1600" i="0" kern="1200" err="1">
                          <a:solidFill>
                            <a:schemeClr val="tx1"/>
                          </a:solidFill>
                          <a:effectLst/>
                          <a:latin typeface="Calibri" panose="020F0502020204030204" pitchFamily="34" charset="0"/>
                          <a:cs typeface="Calibri" panose="020F0502020204030204" pitchFamily="34" charset="0"/>
                        </a:rPr>
                        <a:t>quis</a:t>
                      </a:r>
                      <a:r>
                        <a:rPr lang="es-ES" sz="1600" i="0" kern="1200">
                          <a:solidFill>
                            <a:schemeClr val="tx1"/>
                          </a:solidFill>
                          <a:effectLst/>
                          <a:latin typeface="Calibri" panose="020F0502020204030204" pitchFamily="34" charset="0"/>
                          <a:cs typeface="Calibri" panose="020F0502020204030204" pitchFamily="34" charset="0"/>
                        </a:rPr>
                        <a:t> </a:t>
                      </a:r>
                      <a:r>
                        <a:rPr lang="es-ES" sz="1600" i="0" kern="1200" err="1">
                          <a:solidFill>
                            <a:schemeClr val="tx1"/>
                          </a:solidFill>
                          <a:effectLst/>
                          <a:latin typeface="Calibri" panose="020F0502020204030204" pitchFamily="34" charset="0"/>
                          <a:cs typeface="Calibri" panose="020F0502020204030204" pitchFamily="34" charset="0"/>
                        </a:rPr>
                        <a:t>nostrud</a:t>
                      </a:r>
                      <a:r>
                        <a:rPr lang="es-ES" sz="1600" i="0" kern="1200">
                          <a:solidFill>
                            <a:schemeClr val="tx1"/>
                          </a:solidFill>
                          <a:effectLst/>
                          <a:latin typeface="Calibri" panose="020F0502020204030204" pitchFamily="34" charset="0"/>
                          <a:cs typeface="Calibri" panose="020F0502020204030204" pitchFamily="34" charset="0"/>
                        </a:rPr>
                        <a:t> </a:t>
                      </a:r>
                      <a:r>
                        <a:rPr lang="es-ES" sz="1600" i="0" kern="1200" err="1">
                          <a:solidFill>
                            <a:schemeClr val="tx1"/>
                          </a:solidFill>
                          <a:effectLst/>
                          <a:latin typeface="Calibri" panose="020F0502020204030204" pitchFamily="34" charset="0"/>
                          <a:cs typeface="Calibri" panose="020F0502020204030204" pitchFamily="34" charset="0"/>
                        </a:rPr>
                        <a:t>exercitation</a:t>
                      </a:r>
                      <a:r>
                        <a:rPr lang="es-ES" sz="1600" i="0" kern="1200">
                          <a:solidFill>
                            <a:schemeClr val="tx1"/>
                          </a:solidFill>
                          <a:effectLst/>
                          <a:latin typeface="Calibri" panose="020F0502020204030204" pitchFamily="34" charset="0"/>
                          <a:cs typeface="Calibri" panose="020F0502020204030204" pitchFamily="34" charset="0"/>
                        </a:rPr>
                        <a:t> </a:t>
                      </a:r>
                      <a:r>
                        <a:rPr lang="es-ES" sz="1600" i="0" kern="1200" err="1">
                          <a:solidFill>
                            <a:schemeClr val="tx1"/>
                          </a:solidFill>
                          <a:effectLst/>
                          <a:latin typeface="Calibri" panose="020F0502020204030204" pitchFamily="34" charset="0"/>
                          <a:cs typeface="Calibri" panose="020F0502020204030204" pitchFamily="34" charset="0"/>
                        </a:rPr>
                        <a:t>ullamco</a:t>
                      </a:r>
                      <a:r>
                        <a:rPr lang="es-ES" sz="1600" i="0" kern="1200">
                          <a:solidFill>
                            <a:schemeClr val="tx1"/>
                          </a:solidFill>
                          <a:effectLst/>
                          <a:latin typeface="Calibri" panose="020F0502020204030204" pitchFamily="34" charset="0"/>
                          <a:cs typeface="Calibri" panose="020F0502020204030204" pitchFamily="34" charset="0"/>
                        </a:rPr>
                        <a:t> </a:t>
                      </a:r>
                      <a:r>
                        <a:rPr lang="es-ES" sz="1600" i="0" kern="1200" err="1">
                          <a:solidFill>
                            <a:schemeClr val="tx1"/>
                          </a:solidFill>
                          <a:effectLst/>
                          <a:latin typeface="Calibri" panose="020F0502020204030204" pitchFamily="34" charset="0"/>
                          <a:cs typeface="Calibri" panose="020F0502020204030204" pitchFamily="34" charset="0"/>
                        </a:rPr>
                        <a:t>laboris</a:t>
                      </a:r>
                      <a:r>
                        <a:rPr lang="es-ES" sz="1600" i="0" kern="1200">
                          <a:solidFill>
                            <a:schemeClr val="tx1"/>
                          </a:solidFill>
                          <a:effectLst/>
                          <a:latin typeface="Calibri" panose="020F0502020204030204" pitchFamily="34" charset="0"/>
                          <a:cs typeface="Calibri" panose="020F0502020204030204" pitchFamily="34" charset="0"/>
                        </a:rPr>
                        <a:t> </a:t>
                      </a:r>
                      <a:r>
                        <a:rPr lang="es-ES" sz="1600" i="0" kern="1200" err="1">
                          <a:solidFill>
                            <a:schemeClr val="tx1"/>
                          </a:solidFill>
                          <a:effectLst/>
                          <a:latin typeface="Calibri" panose="020F0502020204030204" pitchFamily="34" charset="0"/>
                          <a:cs typeface="Calibri" panose="020F0502020204030204" pitchFamily="34" charset="0"/>
                        </a:rPr>
                        <a:t>nisi</a:t>
                      </a:r>
                      <a:r>
                        <a:rPr lang="es-ES" sz="1600" i="0" kern="1200">
                          <a:solidFill>
                            <a:schemeClr val="tx1"/>
                          </a:solidFill>
                          <a:effectLst/>
                          <a:latin typeface="Calibri" panose="020F0502020204030204" pitchFamily="34" charset="0"/>
                          <a:cs typeface="Calibri" panose="020F0502020204030204" pitchFamily="34" charset="0"/>
                        </a:rPr>
                        <a:t> ut </a:t>
                      </a:r>
                      <a:r>
                        <a:rPr lang="es-ES" sz="1600" i="0" kern="1200" err="1">
                          <a:solidFill>
                            <a:schemeClr val="tx1"/>
                          </a:solidFill>
                          <a:effectLst/>
                          <a:latin typeface="Calibri" panose="020F0502020204030204" pitchFamily="34" charset="0"/>
                          <a:cs typeface="Calibri" panose="020F0502020204030204" pitchFamily="34" charset="0"/>
                        </a:rPr>
                        <a:t>aliquip</a:t>
                      </a:r>
                      <a:r>
                        <a:rPr lang="es-ES" sz="1600" i="0" kern="1200">
                          <a:solidFill>
                            <a:schemeClr val="tx1"/>
                          </a:solidFill>
                          <a:effectLst/>
                          <a:latin typeface="Calibri" panose="020F0502020204030204" pitchFamily="34" charset="0"/>
                          <a:cs typeface="Calibri" panose="020F0502020204030204" pitchFamily="34" charset="0"/>
                        </a:rPr>
                        <a:t> ex </a:t>
                      </a:r>
                      <a:r>
                        <a:rPr lang="es-ES" sz="1600" i="0" kern="1200" err="1">
                          <a:solidFill>
                            <a:schemeClr val="tx1"/>
                          </a:solidFill>
                          <a:effectLst/>
                          <a:latin typeface="Calibri" panose="020F0502020204030204" pitchFamily="34" charset="0"/>
                          <a:cs typeface="Calibri" panose="020F0502020204030204" pitchFamily="34" charset="0"/>
                        </a:rPr>
                        <a:t>ea</a:t>
                      </a:r>
                      <a:r>
                        <a:rPr lang="es-ES" sz="1600" i="0" kern="1200">
                          <a:solidFill>
                            <a:schemeClr val="tx1"/>
                          </a:solidFill>
                          <a:effectLst/>
                          <a:latin typeface="Calibri" panose="020F0502020204030204" pitchFamily="34" charset="0"/>
                          <a:cs typeface="Calibri" panose="020F0502020204030204" pitchFamily="34" charset="0"/>
                        </a:rPr>
                        <a:t> commodo </a:t>
                      </a:r>
                      <a:r>
                        <a:rPr lang="es-ES" sz="1600" i="0" kern="1200" err="1">
                          <a:solidFill>
                            <a:schemeClr val="tx1"/>
                          </a:solidFill>
                          <a:effectLst/>
                          <a:latin typeface="Calibri" panose="020F0502020204030204" pitchFamily="34" charset="0"/>
                          <a:cs typeface="Calibri" panose="020F0502020204030204" pitchFamily="34" charset="0"/>
                        </a:rPr>
                        <a:t>consequat</a:t>
                      </a:r>
                      <a:r>
                        <a:rPr lang="es-ES" sz="1600" i="0" kern="1200">
                          <a:solidFill>
                            <a:schemeClr val="tx1"/>
                          </a:solidFill>
                          <a:effectLst/>
                          <a:latin typeface="Calibri" panose="020F0502020204030204" pitchFamily="34" charset="0"/>
                          <a:cs typeface="Calibri" panose="020F0502020204030204" pitchFamily="34" charset="0"/>
                        </a:rPr>
                        <a:t>. </a:t>
                      </a:r>
                    </a:p>
                    <a:p>
                      <a:pPr marL="285750" marR="0" lvl="0" indent="-285750" algn="just" defTabSz="914400" rtl="0" eaLnBrk="1" fontAlgn="auto" latinLnBrk="0" hangingPunct="1">
                        <a:lnSpc>
                          <a:spcPct val="130000"/>
                        </a:lnSpc>
                        <a:spcBef>
                          <a:spcPts val="1000"/>
                        </a:spcBef>
                        <a:spcAft>
                          <a:spcPts val="0"/>
                        </a:spcAft>
                        <a:buClr>
                          <a:srgbClr val="003F70"/>
                        </a:buClr>
                        <a:buSzTx/>
                        <a:buFont typeface="Wingdings" panose="05000000000000000000" pitchFamily="2" charset="2"/>
                        <a:buChar char="§"/>
                        <a:tabLst/>
                        <a:defRPr/>
                      </a:pPr>
                      <a:endParaRPr lang="es-ES" sz="1600" i="0" kern="1200">
                        <a:solidFill>
                          <a:schemeClr val="tx1"/>
                        </a:solidFill>
                        <a:effectLst/>
                        <a:latin typeface="Calibri" panose="020F0502020204030204" pitchFamily="34" charset="0"/>
                        <a:cs typeface="Calibri" panose="020F0502020204030204" pitchFamily="34" charset="0"/>
                      </a:endParaRPr>
                    </a:p>
                    <a:p>
                      <a:pPr marL="285750" marR="0" lvl="0" indent="-285750" algn="just" defTabSz="914400" rtl="0" eaLnBrk="1" fontAlgn="auto" latinLnBrk="0" hangingPunct="1">
                        <a:lnSpc>
                          <a:spcPct val="130000"/>
                        </a:lnSpc>
                        <a:spcBef>
                          <a:spcPts val="1000"/>
                        </a:spcBef>
                        <a:spcAft>
                          <a:spcPts val="0"/>
                        </a:spcAft>
                        <a:buClr>
                          <a:srgbClr val="003F70"/>
                        </a:buClr>
                        <a:buSzTx/>
                        <a:buFont typeface="Wingdings" panose="05000000000000000000" pitchFamily="2" charset="2"/>
                        <a:buChar char="§"/>
                        <a:tabLst/>
                        <a:defRPr/>
                      </a:pPr>
                      <a:r>
                        <a:rPr lang="es-ES" sz="1600" i="0" kern="1200">
                          <a:solidFill>
                            <a:schemeClr val="tx1"/>
                          </a:solidFill>
                          <a:effectLst/>
                          <a:latin typeface="Calibri" panose="020F0502020204030204" pitchFamily="34" charset="0"/>
                          <a:cs typeface="Calibri" panose="020F0502020204030204" pitchFamily="34" charset="0"/>
                        </a:rPr>
                        <a:t>"</a:t>
                      </a:r>
                      <a:r>
                        <a:rPr lang="es-ES" sz="1600" i="0" kern="1200" err="1">
                          <a:solidFill>
                            <a:schemeClr val="tx1"/>
                          </a:solidFill>
                          <a:effectLst/>
                          <a:latin typeface="Calibri" panose="020F0502020204030204" pitchFamily="34" charset="0"/>
                          <a:cs typeface="Calibri" panose="020F0502020204030204" pitchFamily="34" charset="0"/>
                        </a:rPr>
                        <a:t>Lorem</a:t>
                      </a:r>
                      <a:r>
                        <a:rPr lang="es-ES" sz="1600" i="0" kern="1200">
                          <a:solidFill>
                            <a:schemeClr val="tx1"/>
                          </a:solidFill>
                          <a:effectLst/>
                          <a:latin typeface="Calibri" panose="020F0502020204030204" pitchFamily="34" charset="0"/>
                          <a:cs typeface="Calibri" panose="020F0502020204030204" pitchFamily="34" charset="0"/>
                        </a:rPr>
                        <a:t> </a:t>
                      </a:r>
                      <a:r>
                        <a:rPr lang="es-ES" sz="1600" i="0" kern="1200" err="1">
                          <a:solidFill>
                            <a:schemeClr val="tx1"/>
                          </a:solidFill>
                          <a:effectLst/>
                          <a:latin typeface="Calibri" panose="020F0502020204030204" pitchFamily="34" charset="0"/>
                          <a:cs typeface="Calibri" panose="020F0502020204030204" pitchFamily="34" charset="0"/>
                        </a:rPr>
                        <a:t>ipsum</a:t>
                      </a:r>
                      <a:r>
                        <a:rPr lang="es-ES" sz="1600" i="0" kern="1200">
                          <a:solidFill>
                            <a:schemeClr val="tx1"/>
                          </a:solidFill>
                          <a:effectLst/>
                          <a:latin typeface="Calibri" panose="020F0502020204030204" pitchFamily="34" charset="0"/>
                          <a:cs typeface="Calibri" panose="020F0502020204030204" pitchFamily="34" charset="0"/>
                        </a:rPr>
                        <a:t> dolor </a:t>
                      </a:r>
                      <a:r>
                        <a:rPr lang="es-ES" sz="1600" i="0" kern="1200" err="1">
                          <a:solidFill>
                            <a:schemeClr val="tx1"/>
                          </a:solidFill>
                          <a:effectLst/>
                          <a:latin typeface="Calibri" panose="020F0502020204030204" pitchFamily="34" charset="0"/>
                          <a:cs typeface="Calibri" panose="020F0502020204030204" pitchFamily="34" charset="0"/>
                        </a:rPr>
                        <a:t>sit</a:t>
                      </a:r>
                      <a:r>
                        <a:rPr lang="es-ES" sz="1600" i="0" kern="1200">
                          <a:solidFill>
                            <a:schemeClr val="tx1"/>
                          </a:solidFill>
                          <a:effectLst/>
                          <a:latin typeface="Calibri" panose="020F0502020204030204" pitchFamily="34" charset="0"/>
                          <a:cs typeface="Calibri" panose="020F0502020204030204" pitchFamily="34" charset="0"/>
                        </a:rPr>
                        <a:t> </a:t>
                      </a:r>
                      <a:r>
                        <a:rPr lang="es-ES" sz="1600" i="0" kern="1200" err="1">
                          <a:solidFill>
                            <a:schemeClr val="tx1"/>
                          </a:solidFill>
                          <a:effectLst/>
                          <a:latin typeface="Calibri" panose="020F0502020204030204" pitchFamily="34" charset="0"/>
                          <a:cs typeface="Calibri" panose="020F0502020204030204" pitchFamily="34" charset="0"/>
                        </a:rPr>
                        <a:t>amet</a:t>
                      </a:r>
                      <a:r>
                        <a:rPr lang="es-ES" sz="1600" i="0" kern="1200">
                          <a:solidFill>
                            <a:schemeClr val="tx1"/>
                          </a:solidFill>
                          <a:effectLst/>
                          <a:latin typeface="Calibri" panose="020F0502020204030204" pitchFamily="34" charset="0"/>
                          <a:cs typeface="Calibri" panose="020F0502020204030204" pitchFamily="34" charset="0"/>
                        </a:rPr>
                        <a:t>, </a:t>
                      </a:r>
                      <a:r>
                        <a:rPr lang="es-ES" sz="1600" i="0" kern="1200" err="1">
                          <a:solidFill>
                            <a:schemeClr val="tx1"/>
                          </a:solidFill>
                          <a:effectLst/>
                          <a:latin typeface="Calibri" panose="020F0502020204030204" pitchFamily="34" charset="0"/>
                          <a:cs typeface="Calibri" panose="020F0502020204030204" pitchFamily="34" charset="0"/>
                        </a:rPr>
                        <a:t>consectetur</a:t>
                      </a:r>
                      <a:r>
                        <a:rPr lang="es-ES" sz="1600" i="0" kern="1200">
                          <a:solidFill>
                            <a:schemeClr val="tx1"/>
                          </a:solidFill>
                          <a:effectLst/>
                          <a:latin typeface="Calibri" panose="020F0502020204030204" pitchFamily="34" charset="0"/>
                          <a:cs typeface="Calibri" panose="020F0502020204030204" pitchFamily="34" charset="0"/>
                        </a:rPr>
                        <a:t> </a:t>
                      </a:r>
                      <a:r>
                        <a:rPr lang="es-ES" sz="1600" i="0" kern="1200" err="1">
                          <a:solidFill>
                            <a:schemeClr val="tx1"/>
                          </a:solidFill>
                          <a:effectLst/>
                          <a:latin typeface="Calibri" panose="020F0502020204030204" pitchFamily="34" charset="0"/>
                          <a:cs typeface="Calibri" panose="020F0502020204030204" pitchFamily="34" charset="0"/>
                        </a:rPr>
                        <a:t>adipiscing</a:t>
                      </a:r>
                      <a:r>
                        <a:rPr lang="es-ES" sz="1600" i="0" kern="1200">
                          <a:solidFill>
                            <a:schemeClr val="tx1"/>
                          </a:solidFill>
                          <a:effectLst/>
                          <a:latin typeface="Calibri" panose="020F0502020204030204" pitchFamily="34" charset="0"/>
                          <a:cs typeface="Calibri" panose="020F0502020204030204" pitchFamily="34" charset="0"/>
                        </a:rPr>
                        <a:t> </a:t>
                      </a:r>
                      <a:r>
                        <a:rPr lang="es-ES" sz="1600" i="0" kern="1200" err="1">
                          <a:solidFill>
                            <a:schemeClr val="tx1"/>
                          </a:solidFill>
                          <a:effectLst/>
                          <a:latin typeface="Calibri" panose="020F0502020204030204" pitchFamily="34" charset="0"/>
                          <a:cs typeface="Calibri" panose="020F0502020204030204" pitchFamily="34" charset="0"/>
                        </a:rPr>
                        <a:t>elit</a:t>
                      </a:r>
                      <a:r>
                        <a:rPr lang="es-ES" sz="1600" i="0" kern="1200">
                          <a:solidFill>
                            <a:schemeClr val="tx1"/>
                          </a:solidFill>
                          <a:effectLst/>
                          <a:latin typeface="Calibri" panose="020F0502020204030204" pitchFamily="34" charset="0"/>
                          <a:cs typeface="Calibri" panose="020F0502020204030204" pitchFamily="34" charset="0"/>
                        </a:rPr>
                        <a:t>, sed do </a:t>
                      </a:r>
                      <a:r>
                        <a:rPr lang="es-ES" sz="1600" i="0" kern="1200" err="1">
                          <a:solidFill>
                            <a:schemeClr val="tx1"/>
                          </a:solidFill>
                          <a:effectLst/>
                          <a:latin typeface="Calibri" panose="020F0502020204030204" pitchFamily="34" charset="0"/>
                          <a:cs typeface="Calibri" panose="020F0502020204030204" pitchFamily="34" charset="0"/>
                        </a:rPr>
                        <a:t>eiusmod</a:t>
                      </a:r>
                      <a:r>
                        <a:rPr lang="es-ES" sz="1600" i="0" kern="1200">
                          <a:solidFill>
                            <a:schemeClr val="tx1"/>
                          </a:solidFill>
                          <a:effectLst/>
                          <a:latin typeface="Calibri" panose="020F0502020204030204" pitchFamily="34" charset="0"/>
                          <a:cs typeface="Calibri" panose="020F0502020204030204" pitchFamily="34" charset="0"/>
                        </a:rPr>
                        <a:t> </a:t>
                      </a:r>
                      <a:r>
                        <a:rPr lang="es-ES" sz="1600" i="0" kern="1200" err="1">
                          <a:solidFill>
                            <a:schemeClr val="tx1"/>
                          </a:solidFill>
                          <a:effectLst/>
                          <a:latin typeface="Calibri" panose="020F0502020204030204" pitchFamily="34" charset="0"/>
                          <a:cs typeface="Calibri" panose="020F0502020204030204" pitchFamily="34" charset="0"/>
                        </a:rPr>
                        <a:t>tempor</a:t>
                      </a:r>
                      <a:r>
                        <a:rPr lang="es-ES" sz="1600" i="0" kern="1200">
                          <a:solidFill>
                            <a:schemeClr val="tx1"/>
                          </a:solidFill>
                          <a:effectLst/>
                          <a:latin typeface="Calibri" panose="020F0502020204030204" pitchFamily="34" charset="0"/>
                          <a:cs typeface="Calibri" panose="020F0502020204030204" pitchFamily="34" charset="0"/>
                        </a:rPr>
                        <a:t> </a:t>
                      </a:r>
                      <a:r>
                        <a:rPr lang="es-ES" sz="1600" i="0" kern="1200" err="1">
                          <a:solidFill>
                            <a:schemeClr val="tx1"/>
                          </a:solidFill>
                          <a:effectLst/>
                          <a:latin typeface="Calibri" panose="020F0502020204030204" pitchFamily="34" charset="0"/>
                          <a:cs typeface="Calibri" panose="020F0502020204030204" pitchFamily="34" charset="0"/>
                        </a:rPr>
                        <a:t>incididunt</a:t>
                      </a:r>
                      <a:r>
                        <a:rPr lang="es-ES" sz="1600" i="0" kern="1200">
                          <a:solidFill>
                            <a:schemeClr val="tx1"/>
                          </a:solidFill>
                          <a:effectLst/>
                          <a:latin typeface="Calibri" panose="020F0502020204030204" pitchFamily="34" charset="0"/>
                          <a:cs typeface="Calibri" panose="020F0502020204030204" pitchFamily="34" charset="0"/>
                        </a:rPr>
                        <a:t> ut labore et </a:t>
                      </a:r>
                      <a:r>
                        <a:rPr lang="es-ES" sz="1600" i="0" kern="1200" err="1">
                          <a:solidFill>
                            <a:schemeClr val="tx1"/>
                          </a:solidFill>
                          <a:effectLst/>
                          <a:latin typeface="Calibri" panose="020F0502020204030204" pitchFamily="34" charset="0"/>
                          <a:cs typeface="Calibri" panose="020F0502020204030204" pitchFamily="34" charset="0"/>
                        </a:rPr>
                        <a:t>dolore</a:t>
                      </a:r>
                      <a:r>
                        <a:rPr lang="es-ES" sz="1600" i="0" kern="1200">
                          <a:solidFill>
                            <a:schemeClr val="tx1"/>
                          </a:solidFill>
                          <a:effectLst/>
                          <a:latin typeface="Calibri" panose="020F0502020204030204" pitchFamily="34" charset="0"/>
                          <a:cs typeface="Calibri" panose="020F0502020204030204" pitchFamily="34" charset="0"/>
                        </a:rPr>
                        <a:t> magna </a:t>
                      </a:r>
                      <a:r>
                        <a:rPr lang="es-ES" sz="1600" i="0" kern="1200" err="1">
                          <a:solidFill>
                            <a:schemeClr val="tx1"/>
                          </a:solidFill>
                          <a:effectLst/>
                          <a:latin typeface="Calibri" panose="020F0502020204030204" pitchFamily="34" charset="0"/>
                          <a:cs typeface="Calibri" panose="020F0502020204030204" pitchFamily="34" charset="0"/>
                        </a:rPr>
                        <a:t>aliqua</a:t>
                      </a:r>
                      <a:r>
                        <a:rPr lang="es-ES" sz="1600" i="0" kern="1200">
                          <a:solidFill>
                            <a:schemeClr val="tx1"/>
                          </a:solidFill>
                          <a:effectLst/>
                          <a:latin typeface="Calibri" panose="020F0502020204030204" pitchFamily="34" charset="0"/>
                          <a:cs typeface="Calibri" panose="020F0502020204030204" pitchFamily="34" charset="0"/>
                        </a:rPr>
                        <a:t>. Ut </a:t>
                      </a:r>
                      <a:r>
                        <a:rPr lang="es-ES" sz="1600" i="0" kern="1200" err="1">
                          <a:solidFill>
                            <a:schemeClr val="tx1"/>
                          </a:solidFill>
                          <a:effectLst/>
                          <a:latin typeface="Calibri" panose="020F0502020204030204" pitchFamily="34" charset="0"/>
                          <a:cs typeface="Calibri" panose="020F0502020204030204" pitchFamily="34" charset="0"/>
                        </a:rPr>
                        <a:t>enim</a:t>
                      </a:r>
                      <a:r>
                        <a:rPr lang="es-ES" sz="1600" i="0" kern="1200">
                          <a:solidFill>
                            <a:schemeClr val="tx1"/>
                          </a:solidFill>
                          <a:effectLst/>
                          <a:latin typeface="Calibri" panose="020F0502020204030204" pitchFamily="34" charset="0"/>
                          <a:cs typeface="Calibri" panose="020F0502020204030204" pitchFamily="34" charset="0"/>
                        </a:rPr>
                        <a:t> ad </a:t>
                      </a:r>
                      <a:r>
                        <a:rPr lang="es-ES" sz="1600" i="0" kern="1200" err="1">
                          <a:solidFill>
                            <a:schemeClr val="tx1"/>
                          </a:solidFill>
                          <a:effectLst/>
                          <a:latin typeface="Calibri" panose="020F0502020204030204" pitchFamily="34" charset="0"/>
                          <a:cs typeface="Calibri" panose="020F0502020204030204" pitchFamily="34" charset="0"/>
                        </a:rPr>
                        <a:t>minim</a:t>
                      </a:r>
                      <a:r>
                        <a:rPr lang="es-ES" sz="1600" i="0" kern="1200">
                          <a:solidFill>
                            <a:schemeClr val="tx1"/>
                          </a:solidFill>
                          <a:effectLst/>
                          <a:latin typeface="Calibri" panose="020F0502020204030204" pitchFamily="34" charset="0"/>
                          <a:cs typeface="Calibri" panose="020F0502020204030204" pitchFamily="34" charset="0"/>
                        </a:rPr>
                        <a:t> </a:t>
                      </a:r>
                      <a:r>
                        <a:rPr lang="es-ES" sz="1600" i="0" kern="1200" err="1">
                          <a:solidFill>
                            <a:schemeClr val="tx1"/>
                          </a:solidFill>
                          <a:effectLst/>
                          <a:latin typeface="Calibri" panose="020F0502020204030204" pitchFamily="34" charset="0"/>
                          <a:cs typeface="Calibri" panose="020F0502020204030204" pitchFamily="34" charset="0"/>
                        </a:rPr>
                        <a:t>veniam</a:t>
                      </a:r>
                      <a:r>
                        <a:rPr lang="es-ES" sz="1600" i="0" kern="1200">
                          <a:solidFill>
                            <a:schemeClr val="tx1"/>
                          </a:solidFill>
                          <a:effectLst/>
                          <a:latin typeface="Calibri" panose="020F0502020204030204" pitchFamily="34" charset="0"/>
                          <a:cs typeface="Calibri" panose="020F0502020204030204" pitchFamily="34" charset="0"/>
                        </a:rPr>
                        <a:t>, </a:t>
                      </a:r>
                      <a:r>
                        <a:rPr lang="es-ES" sz="1600" i="0" kern="1200" err="1">
                          <a:solidFill>
                            <a:schemeClr val="tx1"/>
                          </a:solidFill>
                          <a:effectLst/>
                          <a:latin typeface="Calibri" panose="020F0502020204030204" pitchFamily="34" charset="0"/>
                          <a:cs typeface="Calibri" panose="020F0502020204030204" pitchFamily="34" charset="0"/>
                        </a:rPr>
                        <a:t>quis</a:t>
                      </a:r>
                      <a:r>
                        <a:rPr lang="es-ES" sz="1600" i="0" kern="1200">
                          <a:solidFill>
                            <a:schemeClr val="tx1"/>
                          </a:solidFill>
                          <a:effectLst/>
                          <a:latin typeface="Calibri" panose="020F0502020204030204" pitchFamily="34" charset="0"/>
                          <a:cs typeface="Calibri" panose="020F0502020204030204" pitchFamily="34" charset="0"/>
                        </a:rPr>
                        <a:t> </a:t>
                      </a:r>
                      <a:r>
                        <a:rPr lang="es-ES" sz="1600" i="0" kern="1200" err="1">
                          <a:solidFill>
                            <a:schemeClr val="tx1"/>
                          </a:solidFill>
                          <a:effectLst/>
                          <a:latin typeface="Calibri" panose="020F0502020204030204" pitchFamily="34" charset="0"/>
                          <a:cs typeface="Calibri" panose="020F0502020204030204" pitchFamily="34" charset="0"/>
                        </a:rPr>
                        <a:t>nostrud</a:t>
                      </a:r>
                      <a:r>
                        <a:rPr lang="es-ES" sz="1600" i="0" kern="1200">
                          <a:solidFill>
                            <a:schemeClr val="tx1"/>
                          </a:solidFill>
                          <a:effectLst/>
                          <a:latin typeface="Calibri" panose="020F0502020204030204" pitchFamily="34" charset="0"/>
                          <a:cs typeface="Calibri" panose="020F0502020204030204" pitchFamily="34" charset="0"/>
                        </a:rPr>
                        <a:t> </a:t>
                      </a:r>
                      <a:r>
                        <a:rPr lang="es-ES" sz="1600" i="0" kern="1200" err="1">
                          <a:solidFill>
                            <a:schemeClr val="tx1"/>
                          </a:solidFill>
                          <a:effectLst/>
                          <a:latin typeface="Calibri" panose="020F0502020204030204" pitchFamily="34" charset="0"/>
                          <a:cs typeface="Calibri" panose="020F0502020204030204" pitchFamily="34" charset="0"/>
                        </a:rPr>
                        <a:t>exercitation</a:t>
                      </a:r>
                      <a:r>
                        <a:rPr lang="es-ES" sz="1600" i="0" kern="1200">
                          <a:solidFill>
                            <a:schemeClr val="tx1"/>
                          </a:solidFill>
                          <a:effectLst/>
                          <a:latin typeface="Calibri" panose="020F0502020204030204" pitchFamily="34" charset="0"/>
                          <a:cs typeface="Calibri" panose="020F0502020204030204" pitchFamily="34" charset="0"/>
                        </a:rPr>
                        <a:t> </a:t>
                      </a:r>
                      <a:r>
                        <a:rPr lang="es-ES" sz="1600" i="0" kern="1200" err="1">
                          <a:solidFill>
                            <a:schemeClr val="tx1"/>
                          </a:solidFill>
                          <a:effectLst/>
                          <a:latin typeface="Calibri" panose="020F0502020204030204" pitchFamily="34" charset="0"/>
                          <a:cs typeface="Calibri" panose="020F0502020204030204" pitchFamily="34" charset="0"/>
                        </a:rPr>
                        <a:t>ullamco</a:t>
                      </a:r>
                      <a:r>
                        <a:rPr lang="es-ES" sz="1600" i="0" kern="1200">
                          <a:solidFill>
                            <a:schemeClr val="tx1"/>
                          </a:solidFill>
                          <a:effectLst/>
                          <a:latin typeface="Calibri" panose="020F0502020204030204" pitchFamily="34" charset="0"/>
                          <a:cs typeface="Calibri" panose="020F0502020204030204" pitchFamily="34" charset="0"/>
                        </a:rPr>
                        <a:t> </a:t>
                      </a:r>
                      <a:r>
                        <a:rPr lang="es-ES" sz="1600" i="0" kern="1200" err="1">
                          <a:solidFill>
                            <a:schemeClr val="tx1"/>
                          </a:solidFill>
                          <a:effectLst/>
                          <a:latin typeface="Calibri" panose="020F0502020204030204" pitchFamily="34" charset="0"/>
                          <a:cs typeface="Calibri" panose="020F0502020204030204" pitchFamily="34" charset="0"/>
                        </a:rPr>
                        <a:t>laboris</a:t>
                      </a:r>
                      <a:r>
                        <a:rPr lang="es-ES" sz="1600" i="0" kern="1200">
                          <a:solidFill>
                            <a:schemeClr val="tx1"/>
                          </a:solidFill>
                          <a:effectLst/>
                          <a:latin typeface="Calibri" panose="020F0502020204030204" pitchFamily="34" charset="0"/>
                          <a:cs typeface="Calibri" panose="020F0502020204030204" pitchFamily="34" charset="0"/>
                        </a:rPr>
                        <a:t> </a:t>
                      </a:r>
                      <a:r>
                        <a:rPr lang="es-ES" sz="1600" i="0" kern="1200" err="1">
                          <a:solidFill>
                            <a:schemeClr val="tx1"/>
                          </a:solidFill>
                          <a:effectLst/>
                          <a:latin typeface="Calibri" panose="020F0502020204030204" pitchFamily="34" charset="0"/>
                          <a:cs typeface="Calibri" panose="020F0502020204030204" pitchFamily="34" charset="0"/>
                        </a:rPr>
                        <a:t>nisi</a:t>
                      </a:r>
                      <a:r>
                        <a:rPr lang="es-ES" sz="1600" i="0" kern="1200">
                          <a:solidFill>
                            <a:schemeClr val="tx1"/>
                          </a:solidFill>
                          <a:effectLst/>
                          <a:latin typeface="Calibri" panose="020F0502020204030204" pitchFamily="34" charset="0"/>
                          <a:cs typeface="Calibri" panose="020F0502020204030204" pitchFamily="34" charset="0"/>
                        </a:rPr>
                        <a:t> ut </a:t>
                      </a:r>
                      <a:r>
                        <a:rPr lang="es-ES" sz="1600" i="0" kern="1200" err="1">
                          <a:solidFill>
                            <a:schemeClr val="tx1"/>
                          </a:solidFill>
                          <a:effectLst/>
                          <a:latin typeface="Calibri" panose="020F0502020204030204" pitchFamily="34" charset="0"/>
                          <a:cs typeface="Calibri" panose="020F0502020204030204" pitchFamily="34" charset="0"/>
                        </a:rPr>
                        <a:t>aliquip</a:t>
                      </a:r>
                      <a:r>
                        <a:rPr lang="es-ES" sz="1600" i="0" kern="1200">
                          <a:solidFill>
                            <a:schemeClr val="tx1"/>
                          </a:solidFill>
                          <a:effectLst/>
                          <a:latin typeface="Calibri" panose="020F0502020204030204" pitchFamily="34" charset="0"/>
                          <a:cs typeface="Calibri" panose="020F0502020204030204" pitchFamily="34" charset="0"/>
                        </a:rPr>
                        <a:t> ex </a:t>
                      </a:r>
                      <a:r>
                        <a:rPr lang="es-ES" sz="1600" i="0" kern="1200" err="1">
                          <a:solidFill>
                            <a:schemeClr val="tx1"/>
                          </a:solidFill>
                          <a:effectLst/>
                          <a:latin typeface="Calibri" panose="020F0502020204030204" pitchFamily="34" charset="0"/>
                          <a:cs typeface="Calibri" panose="020F0502020204030204" pitchFamily="34" charset="0"/>
                        </a:rPr>
                        <a:t>ea</a:t>
                      </a:r>
                      <a:r>
                        <a:rPr lang="es-ES" sz="1600" i="0" kern="1200">
                          <a:solidFill>
                            <a:schemeClr val="tx1"/>
                          </a:solidFill>
                          <a:effectLst/>
                          <a:latin typeface="Calibri" panose="020F0502020204030204" pitchFamily="34" charset="0"/>
                          <a:cs typeface="Calibri" panose="020F0502020204030204" pitchFamily="34" charset="0"/>
                        </a:rPr>
                        <a:t> commodo </a:t>
                      </a:r>
                      <a:r>
                        <a:rPr lang="es-ES" sz="1600" i="0" kern="1200" err="1">
                          <a:solidFill>
                            <a:schemeClr val="tx1"/>
                          </a:solidFill>
                          <a:effectLst/>
                          <a:latin typeface="Calibri" panose="020F0502020204030204" pitchFamily="34" charset="0"/>
                          <a:cs typeface="Calibri" panose="020F0502020204030204" pitchFamily="34" charset="0"/>
                        </a:rPr>
                        <a:t>consequat</a:t>
                      </a:r>
                      <a:r>
                        <a:rPr lang="es-ES" sz="1600" i="0" kern="1200">
                          <a:solidFill>
                            <a:schemeClr val="tx1"/>
                          </a:solidFill>
                          <a:effectLst/>
                          <a:latin typeface="Calibri" panose="020F0502020204030204" pitchFamily="34" charset="0"/>
                          <a:cs typeface="Calibri" panose="020F0502020204030204" pitchFamily="34" charset="0"/>
                        </a:rPr>
                        <a:t>. </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204491278"/>
                  </a:ext>
                </a:extLst>
              </a:tr>
            </a:tbl>
          </a:graphicData>
        </a:graphic>
      </p:graphicFrame>
      <p:pic>
        <p:nvPicPr>
          <p:cNvPr id="2" name="Imagen 1">
            <a:hlinkClick r:id="rId2"/>
            <a:extLst>
              <a:ext uri="{FF2B5EF4-FFF2-40B4-BE49-F238E27FC236}">
                <a16:creationId xmlns:a16="http://schemas.microsoft.com/office/drawing/2014/main" id="{D3BA6E48-AB95-3536-5E14-8890B5F826FB}"/>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5346" y="260963"/>
            <a:ext cx="1874520" cy="411480"/>
          </a:xfrm>
          <a:prstGeom prst="rect">
            <a:avLst/>
          </a:prstGeom>
          <a:noFill/>
          <a:ln>
            <a:noFill/>
          </a:ln>
        </p:spPr>
      </p:pic>
    </p:spTree>
    <p:extLst>
      <p:ext uri="{BB962C8B-B14F-4D97-AF65-F5344CB8AC3E}">
        <p14:creationId xmlns:p14="http://schemas.microsoft.com/office/powerpoint/2010/main" val="27547248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1_Custom Layout">
    <p:spTree>
      <p:nvGrpSpPr>
        <p:cNvPr id="1" name=""/>
        <p:cNvGrpSpPr/>
        <p:nvPr/>
      </p:nvGrpSpPr>
      <p:grpSpPr>
        <a:xfrm>
          <a:off x="0" y="0"/>
          <a:ext cx="0" cy="0"/>
          <a:chOff x="0" y="0"/>
          <a:chExt cx="0" cy="0"/>
        </a:xfrm>
      </p:grpSpPr>
      <p:sp>
        <p:nvSpPr>
          <p:cNvPr id="10" name="Slide Number Placeholder 3">
            <a:extLst>
              <a:ext uri="{FF2B5EF4-FFF2-40B4-BE49-F238E27FC236}">
                <a16:creationId xmlns:a16="http://schemas.microsoft.com/office/drawing/2014/main" id="{7AFC92B8-BD3D-457C-9B25-63A25ACB481D}"/>
              </a:ext>
            </a:extLst>
          </p:cNvPr>
          <p:cNvSpPr>
            <a:spLocks noGrp="1"/>
          </p:cNvSpPr>
          <p:nvPr>
            <p:ph type="sldNum" sz="quarter" idx="12"/>
          </p:nvPr>
        </p:nvSpPr>
        <p:spPr>
          <a:xfrm>
            <a:off x="11353800" y="175690"/>
            <a:ext cx="422854" cy="365125"/>
          </a:xfrm>
        </p:spPr>
        <p:txBody>
          <a:bodyPr/>
          <a:lstStyle>
            <a:lvl1pPr>
              <a:defRPr>
                <a:latin typeface="Calibri" panose="020F0502020204030204" pitchFamily="34" charset="0"/>
                <a:cs typeface="Calibri" panose="020F0502020204030204" pitchFamily="34" charset="0"/>
              </a:defRPr>
            </a:lvl1pPr>
          </a:lstStyle>
          <a:p>
            <a:fld id="{90C7AF80-A834-48E8-B5C2-D720A4B265E2}" type="slidenum">
              <a:rPr lang="id-ID" smtClean="0"/>
              <a:pPr/>
              <a:t>‹Nº›</a:t>
            </a:fld>
            <a:endParaRPr lang="id-ID"/>
          </a:p>
        </p:txBody>
      </p:sp>
      <p:sp>
        <p:nvSpPr>
          <p:cNvPr id="6" name="Título 16">
            <a:extLst>
              <a:ext uri="{FF2B5EF4-FFF2-40B4-BE49-F238E27FC236}">
                <a16:creationId xmlns:a16="http://schemas.microsoft.com/office/drawing/2014/main" id="{2512E75E-D7B1-4639-9839-B553150E5C93}"/>
              </a:ext>
            </a:extLst>
          </p:cNvPr>
          <p:cNvSpPr>
            <a:spLocks noGrp="1"/>
          </p:cNvSpPr>
          <p:nvPr>
            <p:ph type="title" hasCustomPrompt="1"/>
          </p:nvPr>
        </p:nvSpPr>
        <p:spPr>
          <a:xfrm>
            <a:off x="2846835" y="245471"/>
            <a:ext cx="6373464" cy="724320"/>
          </a:xfrm>
        </p:spPr>
        <p:txBody>
          <a:bodyPr>
            <a:normAutofit/>
          </a:bodyPr>
          <a:lstStyle>
            <a:lvl1pPr algn="ctr">
              <a:defRPr sz="4000">
                <a:latin typeface="Calibri" panose="020F0502020204030204" pitchFamily="34" charset="0"/>
                <a:cs typeface="Calibri" panose="020F0502020204030204" pitchFamily="34" charset="0"/>
              </a:defRPr>
            </a:lvl1pPr>
          </a:lstStyle>
          <a:p>
            <a:r>
              <a:rPr lang="es-ES"/>
              <a:t>Título del apartado / tema</a:t>
            </a:r>
          </a:p>
        </p:txBody>
      </p:sp>
      <p:sp>
        <p:nvSpPr>
          <p:cNvPr id="9" name="Marcador de texto 8">
            <a:extLst>
              <a:ext uri="{FF2B5EF4-FFF2-40B4-BE49-F238E27FC236}">
                <a16:creationId xmlns:a16="http://schemas.microsoft.com/office/drawing/2014/main" id="{8FB54502-C4A6-462C-B4EB-92B9B796F99E}"/>
              </a:ext>
            </a:extLst>
          </p:cNvPr>
          <p:cNvSpPr>
            <a:spLocks noGrp="1"/>
          </p:cNvSpPr>
          <p:nvPr>
            <p:ph type="body" sz="quarter" idx="13" hasCustomPrompt="1"/>
          </p:nvPr>
        </p:nvSpPr>
        <p:spPr>
          <a:xfrm>
            <a:off x="1908175" y="1111250"/>
            <a:ext cx="8966200" cy="4837113"/>
          </a:xfrm>
        </p:spPr>
        <p:txBody>
          <a:bodyPr/>
          <a:lstStyle>
            <a:lvl1pPr marL="228600" marR="0" indent="-228600" algn="just" defTabSz="914400" rtl="0" eaLnBrk="1" fontAlgn="auto" latinLnBrk="0" hangingPunct="1">
              <a:lnSpc>
                <a:spcPct val="130000"/>
              </a:lnSpc>
              <a:spcBef>
                <a:spcPts val="1000"/>
              </a:spcBef>
              <a:spcAft>
                <a:spcPts val="0"/>
              </a:spcAft>
              <a:buClr>
                <a:srgbClr val="003F70"/>
              </a:buClr>
              <a:buSzTx/>
              <a:buFont typeface="Wingdings" panose="05000000000000000000" pitchFamily="2" charset="2"/>
              <a:buChar char="§"/>
              <a:tabLst/>
              <a:defRPr lang="es-ES" sz="1400" i="0" kern="1200">
                <a:solidFill>
                  <a:schemeClr val="tx1"/>
                </a:solidFill>
                <a:effectLst/>
                <a:latin typeface="Calibri" panose="020F0502020204030204" pitchFamily="34" charset="0"/>
                <a:ea typeface="+mn-ea"/>
                <a:cs typeface="Calibri" panose="020F0502020204030204" pitchFamily="34" charset="0"/>
              </a:defRPr>
            </a:lvl1pPr>
            <a:lvl2pPr>
              <a:defRPr>
                <a:latin typeface="Calibri" panose="020F0502020204030204" pitchFamily="34" charset="0"/>
                <a:cs typeface="Calibri" panose="020F0502020204030204" pitchFamily="34" charset="0"/>
              </a:defRPr>
            </a:lvl2pPr>
            <a:lvl3pPr>
              <a:defRPr>
                <a:latin typeface="Calibri" panose="020F0502020204030204" pitchFamily="34" charset="0"/>
                <a:cs typeface="Calibri" panose="020F0502020204030204" pitchFamily="34" charset="0"/>
              </a:defRPr>
            </a:lvl3pPr>
            <a:lvl4pPr>
              <a:defRPr>
                <a:latin typeface="Calibri" panose="020F0502020204030204" pitchFamily="34" charset="0"/>
                <a:cs typeface="Calibri" panose="020F0502020204030204" pitchFamily="34" charset="0"/>
              </a:defRPr>
            </a:lvl4pPr>
            <a:lvl5pPr>
              <a:defRPr>
                <a:latin typeface="Calibri" panose="020F0502020204030204" pitchFamily="34" charset="0"/>
                <a:cs typeface="Calibri" panose="020F0502020204030204" pitchFamily="34" charset="0"/>
              </a:defRPr>
            </a:lvl5pPr>
          </a:lstStyle>
          <a:p>
            <a:pPr marR="0" lvl="0" algn="just" defTabSz="914400" rtl="0" eaLnBrk="1" fontAlgn="auto" latinLnBrk="0" hangingPunct="1">
              <a:lnSpc>
                <a:spcPct val="130000"/>
              </a:lnSpc>
              <a:spcBef>
                <a:spcPts val="1000"/>
              </a:spcBef>
              <a:spcAft>
                <a:spcPts val="0"/>
              </a:spcAft>
              <a:buClr>
                <a:srgbClr val="003F70"/>
              </a:buClr>
              <a:buSzTx/>
              <a:buFont typeface="Wingdings" panose="05000000000000000000" pitchFamily="2" charset="2"/>
              <a:tabLst/>
              <a:defRPr/>
            </a:pPr>
            <a:r>
              <a:rPr lang="es-ES" err="1"/>
              <a:t>Lorem</a:t>
            </a:r>
            <a:r>
              <a:rPr lang="es-ES"/>
              <a:t> </a:t>
            </a:r>
            <a:r>
              <a:rPr lang="es-ES" err="1"/>
              <a:t>ipsum</a:t>
            </a:r>
            <a:r>
              <a:rPr lang="es-ES"/>
              <a:t> dolor </a:t>
            </a:r>
            <a:r>
              <a:rPr lang="es-ES" err="1"/>
              <a:t>sit</a:t>
            </a:r>
            <a:r>
              <a:rPr lang="es-ES"/>
              <a:t> </a:t>
            </a:r>
            <a:r>
              <a:rPr lang="es-ES" err="1"/>
              <a:t>amet</a:t>
            </a:r>
            <a:r>
              <a:rPr lang="es-ES"/>
              <a:t>, </a:t>
            </a:r>
            <a:r>
              <a:rPr lang="es-ES" err="1"/>
              <a:t>consectetur</a:t>
            </a:r>
            <a:r>
              <a:rPr lang="es-ES"/>
              <a:t> </a:t>
            </a:r>
            <a:r>
              <a:rPr lang="es-ES" err="1"/>
              <a:t>adipiscing</a:t>
            </a:r>
            <a:r>
              <a:rPr lang="es-ES"/>
              <a:t> </a:t>
            </a:r>
            <a:r>
              <a:rPr lang="es-ES" err="1"/>
              <a:t>elit</a:t>
            </a:r>
            <a:r>
              <a:rPr lang="es-ES"/>
              <a:t>, sed do </a:t>
            </a:r>
            <a:r>
              <a:rPr lang="es-ES" err="1"/>
              <a:t>eiusmod</a:t>
            </a:r>
            <a:r>
              <a:rPr lang="es-ES"/>
              <a:t> </a:t>
            </a:r>
            <a:r>
              <a:rPr lang="es-ES" err="1"/>
              <a:t>tempor</a:t>
            </a:r>
            <a:r>
              <a:rPr lang="es-ES"/>
              <a:t> </a:t>
            </a:r>
            <a:r>
              <a:rPr lang="es-ES" err="1"/>
              <a:t>incididunt</a:t>
            </a:r>
            <a:r>
              <a:rPr lang="es-ES"/>
              <a:t> ut labore et </a:t>
            </a:r>
            <a:r>
              <a:rPr lang="es-ES" err="1"/>
              <a:t>dolore</a:t>
            </a:r>
            <a:r>
              <a:rPr lang="es-ES"/>
              <a:t> magna </a:t>
            </a:r>
            <a:r>
              <a:rPr lang="es-ES" err="1"/>
              <a:t>aliqua</a:t>
            </a:r>
            <a:r>
              <a:rPr lang="es-ES"/>
              <a:t>. Ut </a:t>
            </a:r>
            <a:r>
              <a:rPr lang="es-ES" err="1"/>
              <a:t>enim</a:t>
            </a:r>
            <a:r>
              <a:rPr lang="es-ES"/>
              <a:t> ad </a:t>
            </a:r>
            <a:r>
              <a:rPr lang="es-ES" err="1"/>
              <a:t>minim</a:t>
            </a:r>
            <a:r>
              <a:rPr lang="es-ES"/>
              <a:t> </a:t>
            </a:r>
            <a:r>
              <a:rPr lang="es-ES" err="1"/>
              <a:t>veniam</a:t>
            </a:r>
            <a:r>
              <a:rPr lang="es-ES"/>
              <a:t>, </a:t>
            </a:r>
            <a:r>
              <a:rPr lang="es-ES" err="1"/>
              <a:t>quis</a:t>
            </a:r>
            <a:r>
              <a:rPr lang="es-ES"/>
              <a:t> </a:t>
            </a:r>
            <a:r>
              <a:rPr lang="es-ES" err="1"/>
              <a:t>nostrud</a:t>
            </a:r>
            <a:r>
              <a:rPr lang="es-ES"/>
              <a:t> </a:t>
            </a:r>
            <a:r>
              <a:rPr lang="es-ES" err="1"/>
              <a:t>exercitation</a:t>
            </a:r>
            <a:r>
              <a:rPr lang="es-ES"/>
              <a:t> </a:t>
            </a:r>
            <a:r>
              <a:rPr lang="es-ES" err="1"/>
              <a:t>ullamco</a:t>
            </a:r>
            <a:r>
              <a:rPr lang="es-ES"/>
              <a:t> </a:t>
            </a:r>
            <a:r>
              <a:rPr lang="es-ES" err="1"/>
              <a:t>laboris</a:t>
            </a:r>
            <a:r>
              <a:rPr lang="es-ES"/>
              <a:t> </a:t>
            </a:r>
            <a:r>
              <a:rPr lang="es-ES" err="1"/>
              <a:t>nisi</a:t>
            </a:r>
            <a:r>
              <a:rPr lang="es-ES"/>
              <a:t> ut </a:t>
            </a:r>
            <a:r>
              <a:rPr lang="es-ES" err="1"/>
              <a:t>aliquip</a:t>
            </a:r>
            <a:r>
              <a:rPr lang="es-ES"/>
              <a:t> ex </a:t>
            </a:r>
            <a:r>
              <a:rPr lang="es-ES" err="1"/>
              <a:t>ea</a:t>
            </a:r>
            <a:r>
              <a:rPr lang="es-ES"/>
              <a:t> commodo </a:t>
            </a:r>
            <a:r>
              <a:rPr lang="es-ES" err="1"/>
              <a:t>consequat</a:t>
            </a:r>
            <a:r>
              <a:rPr lang="es-ES"/>
              <a:t>. </a:t>
            </a:r>
          </a:p>
          <a:p>
            <a:pPr marL="228600" marR="0" lvl="0" indent="-228600" algn="just" defTabSz="914400" rtl="0" eaLnBrk="1" fontAlgn="auto" latinLnBrk="0" hangingPunct="1">
              <a:lnSpc>
                <a:spcPct val="130000"/>
              </a:lnSpc>
              <a:spcBef>
                <a:spcPts val="1000"/>
              </a:spcBef>
              <a:spcAft>
                <a:spcPts val="0"/>
              </a:spcAft>
              <a:buClr>
                <a:srgbClr val="003F70"/>
              </a:buClr>
              <a:buSzTx/>
              <a:buFont typeface="Wingdings" panose="05000000000000000000" pitchFamily="2" charset="2"/>
              <a:buChar char="§"/>
              <a:tabLst/>
              <a:defRPr/>
            </a:pPr>
            <a:endParaRPr lang="es-ES"/>
          </a:p>
          <a:p>
            <a:pPr marL="228600" marR="0" lvl="0" indent="-228600" algn="just" defTabSz="914400" rtl="0" eaLnBrk="1" fontAlgn="auto" latinLnBrk="0" hangingPunct="1">
              <a:lnSpc>
                <a:spcPct val="130000"/>
              </a:lnSpc>
              <a:spcBef>
                <a:spcPts val="1000"/>
              </a:spcBef>
              <a:spcAft>
                <a:spcPts val="0"/>
              </a:spcAft>
              <a:buClr>
                <a:srgbClr val="003F70"/>
              </a:buClr>
              <a:buSzTx/>
              <a:buFont typeface="Wingdings" panose="05000000000000000000" pitchFamily="2" charset="2"/>
              <a:buChar char="§"/>
              <a:tabLst/>
              <a:defRPr/>
            </a:pPr>
            <a:r>
              <a:rPr lang="es-ES" err="1"/>
              <a:t>Lorem</a:t>
            </a:r>
            <a:r>
              <a:rPr lang="es-ES"/>
              <a:t> </a:t>
            </a:r>
            <a:r>
              <a:rPr lang="es-ES" err="1"/>
              <a:t>ipsum</a:t>
            </a:r>
            <a:r>
              <a:rPr lang="es-ES"/>
              <a:t> dolor </a:t>
            </a:r>
            <a:r>
              <a:rPr lang="es-ES" err="1"/>
              <a:t>sit</a:t>
            </a:r>
            <a:r>
              <a:rPr lang="es-ES"/>
              <a:t> </a:t>
            </a:r>
            <a:r>
              <a:rPr lang="es-ES" err="1"/>
              <a:t>amet</a:t>
            </a:r>
            <a:r>
              <a:rPr lang="es-ES"/>
              <a:t>, </a:t>
            </a:r>
            <a:r>
              <a:rPr lang="es-ES" err="1"/>
              <a:t>consectetur</a:t>
            </a:r>
            <a:r>
              <a:rPr lang="es-ES"/>
              <a:t> </a:t>
            </a:r>
            <a:r>
              <a:rPr lang="es-ES" err="1"/>
              <a:t>adipiscing</a:t>
            </a:r>
            <a:r>
              <a:rPr lang="es-ES"/>
              <a:t> </a:t>
            </a:r>
            <a:r>
              <a:rPr lang="es-ES" err="1"/>
              <a:t>elit</a:t>
            </a:r>
            <a:r>
              <a:rPr lang="es-ES"/>
              <a:t>, sed do </a:t>
            </a:r>
            <a:r>
              <a:rPr lang="es-ES" err="1"/>
              <a:t>eiusmod</a:t>
            </a:r>
            <a:r>
              <a:rPr lang="es-ES"/>
              <a:t> </a:t>
            </a:r>
            <a:r>
              <a:rPr lang="es-ES" err="1"/>
              <a:t>tempor</a:t>
            </a:r>
            <a:r>
              <a:rPr lang="es-ES"/>
              <a:t> </a:t>
            </a:r>
            <a:r>
              <a:rPr lang="es-ES" err="1"/>
              <a:t>incididunt</a:t>
            </a:r>
            <a:r>
              <a:rPr lang="es-ES"/>
              <a:t> ut labore et </a:t>
            </a:r>
            <a:r>
              <a:rPr lang="es-ES" err="1"/>
              <a:t>dolore</a:t>
            </a:r>
            <a:r>
              <a:rPr lang="es-ES"/>
              <a:t> magna </a:t>
            </a:r>
            <a:r>
              <a:rPr lang="es-ES" err="1"/>
              <a:t>aliqua</a:t>
            </a:r>
            <a:r>
              <a:rPr lang="es-ES"/>
              <a:t>. Ut </a:t>
            </a:r>
            <a:r>
              <a:rPr lang="es-ES" err="1"/>
              <a:t>enim</a:t>
            </a:r>
            <a:r>
              <a:rPr lang="es-ES"/>
              <a:t> ad </a:t>
            </a:r>
            <a:r>
              <a:rPr lang="es-ES" err="1"/>
              <a:t>minim</a:t>
            </a:r>
            <a:r>
              <a:rPr lang="es-ES"/>
              <a:t> </a:t>
            </a:r>
            <a:r>
              <a:rPr lang="es-ES" err="1"/>
              <a:t>veniam</a:t>
            </a:r>
            <a:r>
              <a:rPr lang="es-ES"/>
              <a:t>, </a:t>
            </a:r>
            <a:r>
              <a:rPr lang="es-ES" err="1"/>
              <a:t>quis</a:t>
            </a:r>
            <a:r>
              <a:rPr lang="es-ES"/>
              <a:t> </a:t>
            </a:r>
            <a:r>
              <a:rPr lang="es-ES" err="1"/>
              <a:t>nostrud</a:t>
            </a:r>
            <a:r>
              <a:rPr lang="es-ES"/>
              <a:t> </a:t>
            </a:r>
            <a:r>
              <a:rPr lang="es-ES" err="1"/>
              <a:t>exercitation</a:t>
            </a:r>
            <a:r>
              <a:rPr lang="es-ES"/>
              <a:t> </a:t>
            </a:r>
            <a:r>
              <a:rPr lang="es-ES" err="1"/>
              <a:t>ullamco</a:t>
            </a:r>
            <a:r>
              <a:rPr lang="es-ES"/>
              <a:t> </a:t>
            </a:r>
            <a:r>
              <a:rPr lang="es-ES" err="1"/>
              <a:t>laboris</a:t>
            </a:r>
            <a:r>
              <a:rPr lang="es-ES"/>
              <a:t> </a:t>
            </a:r>
            <a:r>
              <a:rPr lang="es-ES" err="1"/>
              <a:t>nisi</a:t>
            </a:r>
            <a:r>
              <a:rPr lang="es-ES"/>
              <a:t> ut </a:t>
            </a:r>
            <a:r>
              <a:rPr lang="es-ES" err="1"/>
              <a:t>aliquip</a:t>
            </a:r>
            <a:r>
              <a:rPr lang="es-ES"/>
              <a:t> ex </a:t>
            </a:r>
            <a:r>
              <a:rPr lang="es-ES" err="1"/>
              <a:t>ea</a:t>
            </a:r>
            <a:r>
              <a:rPr lang="es-ES"/>
              <a:t> commodo </a:t>
            </a:r>
            <a:r>
              <a:rPr lang="es-ES" err="1"/>
              <a:t>consequat</a:t>
            </a:r>
            <a:r>
              <a:rPr lang="es-ES"/>
              <a:t>. </a:t>
            </a:r>
          </a:p>
          <a:p>
            <a:pPr marL="228600" marR="0" lvl="0" indent="-228600" algn="just" defTabSz="914400" rtl="0" eaLnBrk="1" fontAlgn="auto" latinLnBrk="0" hangingPunct="1">
              <a:lnSpc>
                <a:spcPct val="130000"/>
              </a:lnSpc>
              <a:spcBef>
                <a:spcPts val="1000"/>
              </a:spcBef>
              <a:spcAft>
                <a:spcPts val="0"/>
              </a:spcAft>
              <a:buClr>
                <a:srgbClr val="003F70"/>
              </a:buClr>
              <a:buSzTx/>
              <a:buFont typeface="Wingdings" panose="05000000000000000000" pitchFamily="2" charset="2"/>
              <a:buChar char="§"/>
              <a:tabLst/>
              <a:defRPr/>
            </a:pPr>
            <a:endParaRPr lang="es-ES"/>
          </a:p>
          <a:p>
            <a:pPr marL="228600" marR="0" lvl="0" indent="-228600" algn="just" defTabSz="914400" rtl="0" eaLnBrk="1" fontAlgn="auto" latinLnBrk="0" hangingPunct="1">
              <a:lnSpc>
                <a:spcPct val="130000"/>
              </a:lnSpc>
              <a:spcBef>
                <a:spcPts val="1000"/>
              </a:spcBef>
              <a:spcAft>
                <a:spcPts val="0"/>
              </a:spcAft>
              <a:buClr>
                <a:srgbClr val="003F70"/>
              </a:buClr>
              <a:buSzTx/>
              <a:buFont typeface="Wingdings" panose="05000000000000000000" pitchFamily="2" charset="2"/>
              <a:buChar char="§"/>
              <a:tabLst/>
              <a:defRPr/>
            </a:pPr>
            <a:r>
              <a:rPr lang="es-ES" err="1"/>
              <a:t>Lorem</a:t>
            </a:r>
            <a:r>
              <a:rPr lang="es-ES"/>
              <a:t> </a:t>
            </a:r>
            <a:r>
              <a:rPr lang="es-ES" err="1"/>
              <a:t>ipsum</a:t>
            </a:r>
            <a:r>
              <a:rPr lang="es-ES"/>
              <a:t> dolor </a:t>
            </a:r>
            <a:r>
              <a:rPr lang="es-ES" err="1"/>
              <a:t>sit</a:t>
            </a:r>
            <a:r>
              <a:rPr lang="es-ES"/>
              <a:t> </a:t>
            </a:r>
            <a:r>
              <a:rPr lang="es-ES" err="1"/>
              <a:t>amet</a:t>
            </a:r>
            <a:r>
              <a:rPr lang="es-ES"/>
              <a:t>, </a:t>
            </a:r>
            <a:r>
              <a:rPr lang="es-ES" err="1"/>
              <a:t>consectetur</a:t>
            </a:r>
            <a:r>
              <a:rPr lang="es-ES"/>
              <a:t> </a:t>
            </a:r>
            <a:r>
              <a:rPr lang="es-ES" err="1"/>
              <a:t>adipiscing</a:t>
            </a:r>
            <a:r>
              <a:rPr lang="es-ES"/>
              <a:t> </a:t>
            </a:r>
            <a:r>
              <a:rPr lang="es-ES" err="1"/>
              <a:t>elit</a:t>
            </a:r>
            <a:r>
              <a:rPr lang="es-ES"/>
              <a:t>, sed do </a:t>
            </a:r>
            <a:r>
              <a:rPr lang="es-ES" err="1"/>
              <a:t>eiusmod</a:t>
            </a:r>
            <a:r>
              <a:rPr lang="es-ES"/>
              <a:t> </a:t>
            </a:r>
            <a:r>
              <a:rPr lang="es-ES" err="1"/>
              <a:t>tempor</a:t>
            </a:r>
            <a:r>
              <a:rPr lang="es-ES"/>
              <a:t> </a:t>
            </a:r>
            <a:r>
              <a:rPr lang="es-ES" err="1"/>
              <a:t>incididunt</a:t>
            </a:r>
            <a:r>
              <a:rPr lang="es-ES"/>
              <a:t> ut labore et </a:t>
            </a:r>
            <a:r>
              <a:rPr lang="es-ES" err="1"/>
              <a:t>dolore</a:t>
            </a:r>
            <a:r>
              <a:rPr lang="es-ES"/>
              <a:t> magna </a:t>
            </a:r>
            <a:r>
              <a:rPr lang="es-ES" err="1"/>
              <a:t>aliqua</a:t>
            </a:r>
            <a:r>
              <a:rPr lang="es-ES"/>
              <a:t>. Ut </a:t>
            </a:r>
            <a:r>
              <a:rPr lang="es-ES" err="1"/>
              <a:t>enim</a:t>
            </a:r>
            <a:r>
              <a:rPr lang="es-ES"/>
              <a:t> ad </a:t>
            </a:r>
            <a:r>
              <a:rPr lang="es-ES" err="1"/>
              <a:t>minim</a:t>
            </a:r>
            <a:r>
              <a:rPr lang="es-ES"/>
              <a:t> </a:t>
            </a:r>
            <a:r>
              <a:rPr lang="es-ES" err="1"/>
              <a:t>veniam</a:t>
            </a:r>
            <a:r>
              <a:rPr lang="es-ES"/>
              <a:t>, </a:t>
            </a:r>
            <a:r>
              <a:rPr lang="es-ES" err="1"/>
              <a:t>quis</a:t>
            </a:r>
            <a:r>
              <a:rPr lang="es-ES"/>
              <a:t> </a:t>
            </a:r>
            <a:r>
              <a:rPr lang="es-ES" err="1"/>
              <a:t>nostrud</a:t>
            </a:r>
            <a:r>
              <a:rPr lang="es-ES"/>
              <a:t> </a:t>
            </a:r>
            <a:r>
              <a:rPr lang="es-ES" err="1"/>
              <a:t>exercitation</a:t>
            </a:r>
            <a:r>
              <a:rPr lang="es-ES"/>
              <a:t> </a:t>
            </a:r>
            <a:r>
              <a:rPr lang="es-ES" err="1"/>
              <a:t>ullamco</a:t>
            </a:r>
            <a:r>
              <a:rPr lang="es-ES"/>
              <a:t> </a:t>
            </a:r>
            <a:r>
              <a:rPr lang="es-ES" err="1"/>
              <a:t>laboris</a:t>
            </a:r>
            <a:r>
              <a:rPr lang="es-ES"/>
              <a:t> </a:t>
            </a:r>
            <a:r>
              <a:rPr lang="es-ES" err="1"/>
              <a:t>nisi</a:t>
            </a:r>
            <a:r>
              <a:rPr lang="es-ES"/>
              <a:t> ut </a:t>
            </a:r>
            <a:r>
              <a:rPr lang="es-ES" err="1"/>
              <a:t>aliquip</a:t>
            </a:r>
            <a:r>
              <a:rPr lang="es-ES"/>
              <a:t> ex </a:t>
            </a:r>
            <a:r>
              <a:rPr lang="es-ES" err="1"/>
              <a:t>ea</a:t>
            </a:r>
            <a:r>
              <a:rPr lang="es-ES"/>
              <a:t> commodo </a:t>
            </a:r>
            <a:r>
              <a:rPr lang="es-ES" err="1"/>
              <a:t>consequat</a:t>
            </a:r>
            <a:r>
              <a:rPr lang="es-ES"/>
              <a:t>. </a:t>
            </a:r>
          </a:p>
          <a:p>
            <a:pPr marL="228600" marR="0" lvl="0" indent="-228600" algn="just" defTabSz="914400" rtl="0" eaLnBrk="1" fontAlgn="auto" latinLnBrk="0" hangingPunct="1">
              <a:lnSpc>
                <a:spcPct val="130000"/>
              </a:lnSpc>
              <a:spcBef>
                <a:spcPts val="1000"/>
              </a:spcBef>
              <a:spcAft>
                <a:spcPts val="0"/>
              </a:spcAft>
              <a:buClr>
                <a:srgbClr val="003F70"/>
              </a:buClr>
              <a:buSzTx/>
              <a:buFont typeface="Wingdings" panose="05000000000000000000" pitchFamily="2" charset="2"/>
              <a:buChar char="§"/>
              <a:tabLst/>
              <a:defRPr/>
            </a:pPr>
            <a:endParaRPr lang="es-ES"/>
          </a:p>
          <a:p>
            <a:pPr marL="228600" marR="0" lvl="0" indent="-228600" algn="just" defTabSz="914400" rtl="0" eaLnBrk="1" fontAlgn="auto" latinLnBrk="0" hangingPunct="1">
              <a:lnSpc>
                <a:spcPct val="130000"/>
              </a:lnSpc>
              <a:spcBef>
                <a:spcPts val="1000"/>
              </a:spcBef>
              <a:spcAft>
                <a:spcPts val="0"/>
              </a:spcAft>
              <a:buClr>
                <a:srgbClr val="003F70"/>
              </a:buClr>
              <a:buSzTx/>
              <a:buFont typeface="Wingdings" panose="05000000000000000000" pitchFamily="2" charset="2"/>
              <a:buChar char="§"/>
              <a:tabLst/>
              <a:defRPr/>
            </a:pPr>
            <a:r>
              <a:rPr lang="es-ES" err="1"/>
              <a:t>Lorem</a:t>
            </a:r>
            <a:r>
              <a:rPr lang="es-ES"/>
              <a:t> </a:t>
            </a:r>
            <a:r>
              <a:rPr lang="es-ES" err="1"/>
              <a:t>ipsum</a:t>
            </a:r>
            <a:r>
              <a:rPr lang="es-ES"/>
              <a:t> dolor </a:t>
            </a:r>
            <a:r>
              <a:rPr lang="es-ES" err="1"/>
              <a:t>sit</a:t>
            </a:r>
            <a:r>
              <a:rPr lang="es-ES"/>
              <a:t> </a:t>
            </a:r>
            <a:r>
              <a:rPr lang="es-ES" err="1"/>
              <a:t>amet</a:t>
            </a:r>
            <a:r>
              <a:rPr lang="es-ES"/>
              <a:t>, </a:t>
            </a:r>
            <a:r>
              <a:rPr lang="es-ES" err="1"/>
              <a:t>consectetur</a:t>
            </a:r>
            <a:r>
              <a:rPr lang="es-ES"/>
              <a:t> </a:t>
            </a:r>
            <a:r>
              <a:rPr lang="es-ES" err="1"/>
              <a:t>adipiscing</a:t>
            </a:r>
            <a:r>
              <a:rPr lang="es-ES"/>
              <a:t> </a:t>
            </a:r>
            <a:r>
              <a:rPr lang="es-ES" err="1"/>
              <a:t>elit</a:t>
            </a:r>
            <a:r>
              <a:rPr lang="es-ES"/>
              <a:t>, sed do </a:t>
            </a:r>
            <a:r>
              <a:rPr lang="es-ES" err="1"/>
              <a:t>eiusmod</a:t>
            </a:r>
            <a:r>
              <a:rPr lang="es-ES"/>
              <a:t> </a:t>
            </a:r>
            <a:r>
              <a:rPr lang="es-ES" err="1"/>
              <a:t>tempor</a:t>
            </a:r>
            <a:r>
              <a:rPr lang="es-ES"/>
              <a:t> </a:t>
            </a:r>
            <a:r>
              <a:rPr lang="es-ES" err="1"/>
              <a:t>incididunt</a:t>
            </a:r>
            <a:r>
              <a:rPr lang="es-ES"/>
              <a:t> ut labore et </a:t>
            </a:r>
            <a:r>
              <a:rPr lang="es-ES" err="1"/>
              <a:t>dolore</a:t>
            </a:r>
            <a:r>
              <a:rPr lang="es-ES"/>
              <a:t> magna </a:t>
            </a:r>
            <a:r>
              <a:rPr lang="es-ES" err="1"/>
              <a:t>aliqua</a:t>
            </a:r>
            <a:r>
              <a:rPr lang="es-ES"/>
              <a:t>. Ut </a:t>
            </a:r>
            <a:r>
              <a:rPr lang="es-ES" err="1"/>
              <a:t>enim</a:t>
            </a:r>
            <a:r>
              <a:rPr lang="es-ES"/>
              <a:t> ad </a:t>
            </a:r>
            <a:r>
              <a:rPr lang="es-ES" err="1"/>
              <a:t>minim</a:t>
            </a:r>
            <a:r>
              <a:rPr lang="es-ES"/>
              <a:t> </a:t>
            </a:r>
            <a:r>
              <a:rPr lang="es-ES" err="1"/>
              <a:t>veniam</a:t>
            </a:r>
            <a:r>
              <a:rPr lang="es-ES"/>
              <a:t>, </a:t>
            </a:r>
            <a:r>
              <a:rPr lang="es-ES" err="1"/>
              <a:t>quis</a:t>
            </a:r>
            <a:r>
              <a:rPr lang="es-ES"/>
              <a:t> </a:t>
            </a:r>
            <a:r>
              <a:rPr lang="es-ES" err="1"/>
              <a:t>nostrud</a:t>
            </a:r>
            <a:r>
              <a:rPr lang="es-ES"/>
              <a:t> </a:t>
            </a:r>
            <a:r>
              <a:rPr lang="es-ES" err="1"/>
              <a:t>exercitation</a:t>
            </a:r>
            <a:r>
              <a:rPr lang="es-ES"/>
              <a:t> </a:t>
            </a:r>
            <a:r>
              <a:rPr lang="es-ES" err="1"/>
              <a:t>ullamco</a:t>
            </a:r>
            <a:r>
              <a:rPr lang="es-ES"/>
              <a:t> </a:t>
            </a:r>
            <a:r>
              <a:rPr lang="es-ES" err="1"/>
              <a:t>laboris</a:t>
            </a:r>
            <a:r>
              <a:rPr lang="es-ES"/>
              <a:t> </a:t>
            </a:r>
            <a:r>
              <a:rPr lang="es-ES" err="1"/>
              <a:t>nisi</a:t>
            </a:r>
            <a:r>
              <a:rPr lang="es-ES"/>
              <a:t> ut </a:t>
            </a:r>
            <a:r>
              <a:rPr lang="es-ES" err="1"/>
              <a:t>aliquip</a:t>
            </a:r>
            <a:r>
              <a:rPr lang="es-ES"/>
              <a:t> ex </a:t>
            </a:r>
            <a:r>
              <a:rPr lang="es-ES" err="1"/>
              <a:t>ea</a:t>
            </a:r>
            <a:r>
              <a:rPr lang="es-ES"/>
              <a:t> commodo </a:t>
            </a:r>
            <a:r>
              <a:rPr lang="es-ES" err="1"/>
              <a:t>consequat</a:t>
            </a:r>
            <a:r>
              <a:rPr lang="es-ES"/>
              <a:t>. </a:t>
            </a:r>
          </a:p>
          <a:p>
            <a:pPr marR="0" lvl="0" algn="just" defTabSz="914400" rtl="0" eaLnBrk="1" fontAlgn="auto" latinLnBrk="0" hangingPunct="1">
              <a:lnSpc>
                <a:spcPct val="130000"/>
              </a:lnSpc>
              <a:spcBef>
                <a:spcPts val="1000"/>
              </a:spcBef>
              <a:spcAft>
                <a:spcPts val="0"/>
              </a:spcAft>
              <a:buClr>
                <a:srgbClr val="003F70"/>
              </a:buClr>
              <a:buSzTx/>
              <a:buFont typeface="Wingdings" panose="05000000000000000000" pitchFamily="2" charset="2"/>
              <a:tabLst/>
              <a:defRPr/>
            </a:pPr>
            <a:endParaRPr lang="es-ES"/>
          </a:p>
          <a:p>
            <a:pPr lvl="4"/>
            <a:endParaRPr lang="es-ES"/>
          </a:p>
        </p:txBody>
      </p:sp>
      <p:pic>
        <p:nvPicPr>
          <p:cNvPr id="2" name="Imagen 1">
            <a:hlinkClick r:id="rId2"/>
            <a:extLst>
              <a:ext uri="{FF2B5EF4-FFF2-40B4-BE49-F238E27FC236}">
                <a16:creationId xmlns:a16="http://schemas.microsoft.com/office/drawing/2014/main" id="{8E6D3BE6-9830-B125-2506-84933D091261}"/>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5346" y="260963"/>
            <a:ext cx="1874520" cy="411480"/>
          </a:xfrm>
          <a:prstGeom prst="rect">
            <a:avLst/>
          </a:prstGeom>
          <a:noFill/>
          <a:ln>
            <a:noFill/>
          </a:ln>
        </p:spPr>
      </p:pic>
    </p:spTree>
    <p:extLst>
      <p:ext uri="{BB962C8B-B14F-4D97-AF65-F5344CB8AC3E}">
        <p14:creationId xmlns:p14="http://schemas.microsoft.com/office/powerpoint/2010/main" val="27978982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9_Custom Layout">
    <p:spTree>
      <p:nvGrpSpPr>
        <p:cNvPr id="1" name=""/>
        <p:cNvGrpSpPr/>
        <p:nvPr/>
      </p:nvGrpSpPr>
      <p:grpSpPr>
        <a:xfrm>
          <a:off x="0" y="0"/>
          <a:ext cx="0" cy="0"/>
          <a:chOff x="0" y="0"/>
          <a:chExt cx="0" cy="0"/>
        </a:xfrm>
      </p:grpSpPr>
      <p:sp>
        <p:nvSpPr>
          <p:cNvPr id="10" name="Slide Number Placeholder 3">
            <a:extLst>
              <a:ext uri="{FF2B5EF4-FFF2-40B4-BE49-F238E27FC236}">
                <a16:creationId xmlns:a16="http://schemas.microsoft.com/office/drawing/2014/main" id="{7AFC92B8-BD3D-457C-9B25-63A25ACB481D}"/>
              </a:ext>
            </a:extLst>
          </p:cNvPr>
          <p:cNvSpPr>
            <a:spLocks noGrp="1"/>
          </p:cNvSpPr>
          <p:nvPr>
            <p:ph type="sldNum" sz="quarter" idx="12"/>
          </p:nvPr>
        </p:nvSpPr>
        <p:spPr>
          <a:xfrm>
            <a:off x="11353800" y="175690"/>
            <a:ext cx="422854" cy="365125"/>
          </a:xfrm>
        </p:spPr>
        <p:txBody>
          <a:bodyPr/>
          <a:lstStyle>
            <a:lvl1pPr>
              <a:defRPr>
                <a:latin typeface="Calibri" panose="020F0502020204030204" pitchFamily="34" charset="0"/>
                <a:cs typeface="Calibri" panose="020F0502020204030204" pitchFamily="34" charset="0"/>
              </a:defRPr>
            </a:lvl1pPr>
          </a:lstStyle>
          <a:p>
            <a:fld id="{90C7AF80-A834-48E8-B5C2-D720A4B265E2}" type="slidenum">
              <a:rPr lang="id-ID" smtClean="0"/>
              <a:pPr/>
              <a:t>‹Nº›</a:t>
            </a:fld>
            <a:endParaRPr lang="id-ID"/>
          </a:p>
        </p:txBody>
      </p:sp>
      <p:sp>
        <p:nvSpPr>
          <p:cNvPr id="6" name="Título 16">
            <a:extLst>
              <a:ext uri="{FF2B5EF4-FFF2-40B4-BE49-F238E27FC236}">
                <a16:creationId xmlns:a16="http://schemas.microsoft.com/office/drawing/2014/main" id="{2512E75E-D7B1-4639-9839-B553150E5C93}"/>
              </a:ext>
            </a:extLst>
          </p:cNvPr>
          <p:cNvSpPr>
            <a:spLocks noGrp="1"/>
          </p:cNvSpPr>
          <p:nvPr>
            <p:ph type="title" hasCustomPrompt="1"/>
          </p:nvPr>
        </p:nvSpPr>
        <p:spPr>
          <a:xfrm>
            <a:off x="2846835" y="245471"/>
            <a:ext cx="6373464" cy="724320"/>
          </a:xfrm>
        </p:spPr>
        <p:txBody>
          <a:bodyPr>
            <a:normAutofit/>
          </a:bodyPr>
          <a:lstStyle>
            <a:lvl1pPr algn="ctr">
              <a:defRPr sz="4000">
                <a:latin typeface="Calibri" panose="020F0502020204030204" pitchFamily="34" charset="0"/>
                <a:cs typeface="Calibri" panose="020F0502020204030204" pitchFamily="34" charset="0"/>
              </a:defRPr>
            </a:lvl1pPr>
          </a:lstStyle>
          <a:p>
            <a:r>
              <a:rPr lang="es-ES"/>
              <a:t>Título del apartado / tema</a:t>
            </a:r>
          </a:p>
        </p:txBody>
      </p:sp>
      <p:graphicFrame>
        <p:nvGraphicFramePr>
          <p:cNvPr id="8" name="Tabla 7">
            <a:extLst>
              <a:ext uri="{FF2B5EF4-FFF2-40B4-BE49-F238E27FC236}">
                <a16:creationId xmlns:a16="http://schemas.microsoft.com/office/drawing/2014/main" id="{AB1CF468-4548-4688-8EA4-29319FA8935D}"/>
              </a:ext>
            </a:extLst>
          </p:cNvPr>
          <p:cNvGraphicFramePr>
            <a:graphicFrameLocks noGrp="1"/>
          </p:cNvGraphicFramePr>
          <p:nvPr userDrawn="1">
            <p:extLst>
              <p:ext uri="{D42A27DB-BD31-4B8C-83A1-F6EECF244321}">
                <p14:modId xmlns:p14="http://schemas.microsoft.com/office/powerpoint/2010/main" val="3450751650"/>
              </p:ext>
            </p:extLst>
          </p:nvPr>
        </p:nvGraphicFramePr>
        <p:xfrm>
          <a:off x="2089704" y="1639605"/>
          <a:ext cx="8012590" cy="2569901"/>
        </p:xfrm>
        <a:graphic>
          <a:graphicData uri="http://schemas.openxmlformats.org/drawingml/2006/table">
            <a:tbl>
              <a:tblPr>
                <a:tableStyleId>{5C22544A-7EE6-4342-B048-85BDC9FD1C3A}</a:tableStyleId>
              </a:tblPr>
              <a:tblGrid>
                <a:gridCol w="8012590">
                  <a:extLst>
                    <a:ext uri="{9D8B030D-6E8A-4147-A177-3AD203B41FA5}">
                      <a16:colId xmlns:a16="http://schemas.microsoft.com/office/drawing/2014/main" val="404656029"/>
                    </a:ext>
                  </a:extLst>
                </a:gridCol>
              </a:tblGrid>
              <a:tr h="709031">
                <a:tc>
                  <a:txBody>
                    <a:bodyPr/>
                    <a:lstStyle/>
                    <a:p>
                      <a:pPr marL="0" marR="0" lvl="0" indent="0" algn="l" defTabSz="914400" rtl="0" eaLnBrk="1" fontAlgn="auto" latinLnBrk="0" hangingPunct="1">
                        <a:lnSpc>
                          <a:spcPct val="90000"/>
                        </a:lnSpc>
                        <a:spcBef>
                          <a:spcPct val="0"/>
                        </a:spcBef>
                        <a:spcAft>
                          <a:spcPts val="0"/>
                        </a:spcAft>
                        <a:buClr>
                          <a:srgbClr val="003F70"/>
                        </a:buClr>
                        <a:buSzTx/>
                        <a:buFont typeface="Wingdings" panose="05000000000000000000" pitchFamily="2" charset="2"/>
                        <a:buNone/>
                        <a:tabLst/>
                        <a:defRPr/>
                      </a:pPr>
                      <a:r>
                        <a:rPr lang="es-ES" sz="3200" kern="1200">
                          <a:solidFill>
                            <a:srgbClr val="003F6F"/>
                          </a:solidFill>
                          <a:latin typeface="Calibri" panose="020F0502020204030204" pitchFamily="34" charset="0"/>
                          <a:cs typeface="Calibri" panose="020F0502020204030204" pitchFamily="34" charset="0"/>
                        </a:rPr>
                        <a:t>Subtítulo</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239025051"/>
                  </a:ext>
                </a:extLst>
              </a:tr>
              <a:tr h="1860870">
                <a:tc>
                  <a:txBody>
                    <a:bodyPr/>
                    <a:lstStyle/>
                    <a:p>
                      <a:pPr marL="0" marR="0" lvl="0" indent="0" algn="just" defTabSz="914400" rtl="0" eaLnBrk="1" fontAlgn="auto" latinLnBrk="0" hangingPunct="1">
                        <a:lnSpc>
                          <a:spcPct val="130000"/>
                        </a:lnSpc>
                        <a:spcBef>
                          <a:spcPts val="1000"/>
                        </a:spcBef>
                        <a:spcAft>
                          <a:spcPts val="0"/>
                        </a:spcAft>
                        <a:buClr>
                          <a:srgbClr val="003F70"/>
                        </a:buClr>
                        <a:buSzTx/>
                        <a:buFont typeface="Wingdings" panose="05000000000000000000" pitchFamily="2" charset="2"/>
                        <a:buNone/>
                        <a:tabLst/>
                        <a:defRPr/>
                      </a:pPr>
                      <a:r>
                        <a:rPr lang="es-ES" sz="1600" b="0" i="0" kern="1200">
                          <a:solidFill>
                            <a:schemeClr val="tx1"/>
                          </a:solidFill>
                          <a:effectLst/>
                          <a:latin typeface="Calibri" panose="020F0502020204030204" pitchFamily="34" charset="0"/>
                          <a:ea typeface="+mn-ea"/>
                          <a:cs typeface="Calibri" panose="020F0502020204030204" pitchFamily="34" charset="0"/>
                        </a:rPr>
                        <a:t>"</a:t>
                      </a:r>
                      <a:r>
                        <a:rPr lang="es-ES" sz="1600" b="0" i="0" kern="1200" err="1">
                          <a:solidFill>
                            <a:schemeClr val="tx1"/>
                          </a:solidFill>
                          <a:effectLst/>
                          <a:latin typeface="Calibri" panose="020F0502020204030204" pitchFamily="34" charset="0"/>
                          <a:ea typeface="+mn-ea"/>
                          <a:cs typeface="Calibri" panose="020F0502020204030204" pitchFamily="34" charset="0"/>
                        </a:rPr>
                        <a:t>Lorem</a:t>
                      </a:r>
                      <a:r>
                        <a:rPr lang="es-ES" sz="1600" b="0" i="0" kern="1200">
                          <a:solidFill>
                            <a:schemeClr val="tx1"/>
                          </a:solidFill>
                          <a:effectLst/>
                          <a:latin typeface="Calibri" panose="020F0502020204030204" pitchFamily="34" charset="0"/>
                          <a:ea typeface="+mn-ea"/>
                          <a:cs typeface="Calibri" panose="020F0502020204030204" pitchFamily="34" charset="0"/>
                        </a:rPr>
                        <a:t> </a:t>
                      </a:r>
                      <a:r>
                        <a:rPr lang="es-ES" sz="1600" b="0" i="0" kern="1200" err="1">
                          <a:solidFill>
                            <a:schemeClr val="tx1"/>
                          </a:solidFill>
                          <a:effectLst/>
                          <a:latin typeface="Calibri" panose="020F0502020204030204" pitchFamily="34" charset="0"/>
                          <a:ea typeface="+mn-ea"/>
                          <a:cs typeface="Calibri" panose="020F0502020204030204" pitchFamily="34" charset="0"/>
                        </a:rPr>
                        <a:t>ipsum</a:t>
                      </a:r>
                      <a:r>
                        <a:rPr lang="es-ES" sz="1600" b="0" i="0" kern="1200">
                          <a:solidFill>
                            <a:schemeClr val="tx1"/>
                          </a:solidFill>
                          <a:effectLst/>
                          <a:latin typeface="Calibri" panose="020F0502020204030204" pitchFamily="34" charset="0"/>
                          <a:ea typeface="+mn-ea"/>
                          <a:cs typeface="Calibri" panose="020F0502020204030204" pitchFamily="34" charset="0"/>
                        </a:rPr>
                        <a:t> dolor </a:t>
                      </a:r>
                      <a:r>
                        <a:rPr lang="es-ES" sz="1600" b="0" i="0" kern="1200" err="1">
                          <a:solidFill>
                            <a:schemeClr val="tx1"/>
                          </a:solidFill>
                          <a:effectLst/>
                          <a:latin typeface="Calibri" panose="020F0502020204030204" pitchFamily="34" charset="0"/>
                          <a:ea typeface="+mn-ea"/>
                          <a:cs typeface="Calibri" panose="020F0502020204030204" pitchFamily="34" charset="0"/>
                        </a:rPr>
                        <a:t>sit</a:t>
                      </a:r>
                      <a:r>
                        <a:rPr lang="es-ES" sz="1600" b="0" i="0" kern="1200">
                          <a:solidFill>
                            <a:schemeClr val="tx1"/>
                          </a:solidFill>
                          <a:effectLst/>
                          <a:latin typeface="Calibri" panose="020F0502020204030204" pitchFamily="34" charset="0"/>
                          <a:ea typeface="+mn-ea"/>
                          <a:cs typeface="Calibri" panose="020F0502020204030204" pitchFamily="34" charset="0"/>
                        </a:rPr>
                        <a:t> </a:t>
                      </a:r>
                      <a:r>
                        <a:rPr lang="es-ES" sz="1600" b="0" i="0" kern="1200" err="1">
                          <a:solidFill>
                            <a:schemeClr val="tx1"/>
                          </a:solidFill>
                          <a:effectLst/>
                          <a:latin typeface="Calibri" panose="020F0502020204030204" pitchFamily="34" charset="0"/>
                          <a:ea typeface="+mn-ea"/>
                          <a:cs typeface="Calibri" panose="020F0502020204030204" pitchFamily="34" charset="0"/>
                        </a:rPr>
                        <a:t>amet</a:t>
                      </a:r>
                      <a:r>
                        <a:rPr lang="es-ES" sz="1600" b="0" i="0" kern="1200">
                          <a:solidFill>
                            <a:schemeClr val="tx1"/>
                          </a:solidFill>
                          <a:effectLst/>
                          <a:latin typeface="Calibri" panose="020F0502020204030204" pitchFamily="34" charset="0"/>
                          <a:ea typeface="+mn-ea"/>
                          <a:cs typeface="Calibri" panose="020F0502020204030204" pitchFamily="34" charset="0"/>
                        </a:rPr>
                        <a:t>, </a:t>
                      </a:r>
                      <a:r>
                        <a:rPr lang="es-ES" sz="1600" b="0" i="0" kern="1200" err="1">
                          <a:solidFill>
                            <a:schemeClr val="tx1"/>
                          </a:solidFill>
                          <a:effectLst/>
                          <a:latin typeface="Calibri" panose="020F0502020204030204" pitchFamily="34" charset="0"/>
                          <a:ea typeface="+mn-ea"/>
                          <a:cs typeface="Calibri" panose="020F0502020204030204" pitchFamily="34" charset="0"/>
                        </a:rPr>
                        <a:t>consectetur</a:t>
                      </a:r>
                      <a:r>
                        <a:rPr lang="es-ES" sz="1600" b="0" i="0" kern="1200">
                          <a:solidFill>
                            <a:schemeClr val="tx1"/>
                          </a:solidFill>
                          <a:effectLst/>
                          <a:latin typeface="Calibri" panose="020F0502020204030204" pitchFamily="34" charset="0"/>
                          <a:ea typeface="+mn-ea"/>
                          <a:cs typeface="Calibri" panose="020F0502020204030204" pitchFamily="34" charset="0"/>
                        </a:rPr>
                        <a:t> </a:t>
                      </a:r>
                      <a:r>
                        <a:rPr lang="es-ES" sz="1600" b="0" i="0" kern="1200" err="1">
                          <a:solidFill>
                            <a:schemeClr val="tx1"/>
                          </a:solidFill>
                          <a:effectLst/>
                          <a:latin typeface="Calibri" panose="020F0502020204030204" pitchFamily="34" charset="0"/>
                          <a:ea typeface="+mn-ea"/>
                          <a:cs typeface="Calibri" panose="020F0502020204030204" pitchFamily="34" charset="0"/>
                        </a:rPr>
                        <a:t>adipiscing</a:t>
                      </a:r>
                      <a:r>
                        <a:rPr lang="es-ES" sz="1600" b="0" i="0" kern="1200">
                          <a:solidFill>
                            <a:schemeClr val="tx1"/>
                          </a:solidFill>
                          <a:effectLst/>
                          <a:latin typeface="Calibri" panose="020F0502020204030204" pitchFamily="34" charset="0"/>
                          <a:ea typeface="+mn-ea"/>
                          <a:cs typeface="Calibri" panose="020F0502020204030204" pitchFamily="34" charset="0"/>
                        </a:rPr>
                        <a:t> </a:t>
                      </a:r>
                      <a:r>
                        <a:rPr lang="es-ES" sz="1600" b="0" i="0" kern="1200" err="1">
                          <a:solidFill>
                            <a:schemeClr val="tx1"/>
                          </a:solidFill>
                          <a:effectLst/>
                          <a:latin typeface="Calibri" panose="020F0502020204030204" pitchFamily="34" charset="0"/>
                          <a:ea typeface="+mn-ea"/>
                          <a:cs typeface="Calibri" panose="020F0502020204030204" pitchFamily="34" charset="0"/>
                        </a:rPr>
                        <a:t>elit</a:t>
                      </a:r>
                      <a:r>
                        <a:rPr lang="es-ES" sz="1600" b="0" i="0" kern="1200">
                          <a:solidFill>
                            <a:schemeClr val="tx1"/>
                          </a:solidFill>
                          <a:effectLst/>
                          <a:latin typeface="Calibri" panose="020F0502020204030204" pitchFamily="34" charset="0"/>
                          <a:ea typeface="+mn-ea"/>
                          <a:cs typeface="Calibri" panose="020F0502020204030204" pitchFamily="34" charset="0"/>
                        </a:rPr>
                        <a:t>, sed do </a:t>
                      </a:r>
                      <a:r>
                        <a:rPr lang="es-ES" sz="1600" b="0" i="0" kern="1200" err="1">
                          <a:solidFill>
                            <a:schemeClr val="tx1"/>
                          </a:solidFill>
                          <a:effectLst/>
                          <a:latin typeface="Calibri" panose="020F0502020204030204" pitchFamily="34" charset="0"/>
                          <a:ea typeface="+mn-ea"/>
                          <a:cs typeface="Calibri" panose="020F0502020204030204" pitchFamily="34" charset="0"/>
                        </a:rPr>
                        <a:t>eiusmod</a:t>
                      </a:r>
                      <a:r>
                        <a:rPr lang="es-ES" sz="1600" b="0" i="0" kern="1200">
                          <a:solidFill>
                            <a:schemeClr val="tx1"/>
                          </a:solidFill>
                          <a:effectLst/>
                          <a:latin typeface="Calibri" panose="020F0502020204030204" pitchFamily="34" charset="0"/>
                          <a:ea typeface="+mn-ea"/>
                          <a:cs typeface="Calibri" panose="020F0502020204030204" pitchFamily="34" charset="0"/>
                        </a:rPr>
                        <a:t> </a:t>
                      </a:r>
                      <a:r>
                        <a:rPr lang="es-ES" sz="1600" b="0" i="0" kern="1200" err="1">
                          <a:solidFill>
                            <a:schemeClr val="tx1"/>
                          </a:solidFill>
                          <a:effectLst/>
                          <a:latin typeface="Calibri" panose="020F0502020204030204" pitchFamily="34" charset="0"/>
                          <a:ea typeface="+mn-ea"/>
                          <a:cs typeface="Calibri" panose="020F0502020204030204" pitchFamily="34" charset="0"/>
                        </a:rPr>
                        <a:t>tempor</a:t>
                      </a:r>
                      <a:r>
                        <a:rPr lang="es-ES" sz="1600" b="0" i="0" kern="1200">
                          <a:solidFill>
                            <a:schemeClr val="tx1"/>
                          </a:solidFill>
                          <a:effectLst/>
                          <a:latin typeface="Calibri" panose="020F0502020204030204" pitchFamily="34" charset="0"/>
                          <a:ea typeface="+mn-ea"/>
                          <a:cs typeface="Calibri" panose="020F0502020204030204" pitchFamily="34" charset="0"/>
                        </a:rPr>
                        <a:t> </a:t>
                      </a:r>
                      <a:r>
                        <a:rPr lang="es-ES" sz="1600" b="0" i="0" kern="1200" err="1">
                          <a:solidFill>
                            <a:schemeClr val="tx1"/>
                          </a:solidFill>
                          <a:effectLst/>
                          <a:latin typeface="Calibri" panose="020F0502020204030204" pitchFamily="34" charset="0"/>
                          <a:ea typeface="+mn-ea"/>
                          <a:cs typeface="Calibri" panose="020F0502020204030204" pitchFamily="34" charset="0"/>
                        </a:rPr>
                        <a:t>incididunt</a:t>
                      </a:r>
                      <a:r>
                        <a:rPr lang="es-ES" sz="1600" b="0" i="0" kern="1200">
                          <a:solidFill>
                            <a:schemeClr val="tx1"/>
                          </a:solidFill>
                          <a:effectLst/>
                          <a:latin typeface="Calibri" panose="020F0502020204030204" pitchFamily="34" charset="0"/>
                          <a:ea typeface="+mn-ea"/>
                          <a:cs typeface="Calibri" panose="020F0502020204030204" pitchFamily="34" charset="0"/>
                        </a:rPr>
                        <a:t> ut labore et </a:t>
                      </a:r>
                      <a:r>
                        <a:rPr lang="es-ES" sz="1600" b="0" i="0" kern="1200" err="1">
                          <a:solidFill>
                            <a:schemeClr val="tx1"/>
                          </a:solidFill>
                          <a:effectLst/>
                          <a:latin typeface="Calibri" panose="020F0502020204030204" pitchFamily="34" charset="0"/>
                          <a:ea typeface="+mn-ea"/>
                          <a:cs typeface="Calibri" panose="020F0502020204030204" pitchFamily="34" charset="0"/>
                        </a:rPr>
                        <a:t>dolore</a:t>
                      </a:r>
                      <a:r>
                        <a:rPr lang="es-ES" sz="1600" b="0" i="0" kern="1200">
                          <a:solidFill>
                            <a:schemeClr val="tx1"/>
                          </a:solidFill>
                          <a:effectLst/>
                          <a:latin typeface="Calibri" panose="020F0502020204030204" pitchFamily="34" charset="0"/>
                          <a:ea typeface="+mn-ea"/>
                          <a:cs typeface="Calibri" panose="020F0502020204030204" pitchFamily="34" charset="0"/>
                        </a:rPr>
                        <a:t> magna </a:t>
                      </a:r>
                      <a:r>
                        <a:rPr lang="es-ES" sz="1600" b="0" i="0" kern="1200" err="1">
                          <a:solidFill>
                            <a:schemeClr val="tx1"/>
                          </a:solidFill>
                          <a:effectLst/>
                          <a:latin typeface="Calibri" panose="020F0502020204030204" pitchFamily="34" charset="0"/>
                          <a:ea typeface="+mn-ea"/>
                          <a:cs typeface="Calibri" panose="020F0502020204030204" pitchFamily="34" charset="0"/>
                        </a:rPr>
                        <a:t>aliqua</a:t>
                      </a:r>
                      <a:r>
                        <a:rPr lang="es-ES" sz="1600" b="0" i="0" kern="1200">
                          <a:solidFill>
                            <a:schemeClr val="tx1"/>
                          </a:solidFill>
                          <a:effectLst/>
                          <a:latin typeface="Calibri" panose="020F0502020204030204" pitchFamily="34" charset="0"/>
                          <a:ea typeface="+mn-ea"/>
                          <a:cs typeface="Calibri" panose="020F0502020204030204" pitchFamily="34" charset="0"/>
                        </a:rPr>
                        <a:t>. Ut </a:t>
                      </a:r>
                      <a:r>
                        <a:rPr lang="es-ES" sz="1600" b="0" i="0" kern="1200" err="1">
                          <a:solidFill>
                            <a:schemeClr val="tx1"/>
                          </a:solidFill>
                          <a:effectLst/>
                          <a:latin typeface="Calibri" panose="020F0502020204030204" pitchFamily="34" charset="0"/>
                          <a:ea typeface="+mn-ea"/>
                          <a:cs typeface="Calibri" panose="020F0502020204030204" pitchFamily="34" charset="0"/>
                        </a:rPr>
                        <a:t>enim</a:t>
                      </a:r>
                      <a:r>
                        <a:rPr lang="es-ES" sz="1600" b="0" i="0" kern="1200">
                          <a:solidFill>
                            <a:schemeClr val="tx1"/>
                          </a:solidFill>
                          <a:effectLst/>
                          <a:latin typeface="Calibri" panose="020F0502020204030204" pitchFamily="34" charset="0"/>
                          <a:ea typeface="+mn-ea"/>
                          <a:cs typeface="Calibri" panose="020F0502020204030204" pitchFamily="34" charset="0"/>
                        </a:rPr>
                        <a:t> ad </a:t>
                      </a:r>
                      <a:r>
                        <a:rPr lang="es-ES" sz="1600" b="0" i="0" kern="1200" err="1">
                          <a:solidFill>
                            <a:schemeClr val="tx1"/>
                          </a:solidFill>
                          <a:effectLst/>
                          <a:latin typeface="Calibri" panose="020F0502020204030204" pitchFamily="34" charset="0"/>
                          <a:ea typeface="+mn-ea"/>
                          <a:cs typeface="Calibri" panose="020F0502020204030204" pitchFamily="34" charset="0"/>
                        </a:rPr>
                        <a:t>minim</a:t>
                      </a:r>
                      <a:r>
                        <a:rPr lang="es-ES" sz="1600" b="0" i="0" kern="1200">
                          <a:solidFill>
                            <a:schemeClr val="tx1"/>
                          </a:solidFill>
                          <a:effectLst/>
                          <a:latin typeface="Calibri" panose="020F0502020204030204" pitchFamily="34" charset="0"/>
                          <a:ea typeface="+mn-ea"/>
                          <a:cs typeface="Calibri" panose="020F0502020204030204" pitchFamily="34" charset="0"/>
                        </a:rPr>
                        <a:t> </a:t>
                      </a:r>
                      <a:r>
                        <a:rPr lang="es-ES" sz="1600" b="0" i="0" kern="1200" err="1">
                          <a:solidFill>
                            <a:schemeClr val="tx1"/>
                          </a:solidFill>
                          <a:effectLst/>
                          <a:latin typeface="Calibri" panose="020F0502020204030204" pitchFamily="34" charset="0"/>
                          <a:ea typeface="+mn-ea"/>
                          <a:cs typeface="Calibri" panose="020F0502020204030204" pitchFamily="34" charset="0"/>
                        </a:rPr>
                        <a:t>veniam</a:t>
                      </a:r>
                      <a:r>
                        <a:rPr lang="es-ES" sz="1600" b="0" i="0" kern="1200">
                          <a:solidFill>
                            <a:schemeClr val="tx1"/>
                          </a:solidFill>
                          <a:effectLst/>
                          <a:latin typeface="Calibri" panose="020F0502020204030204" pitchFamily="34" charset="0"/>
                          <a:ea typeface="+mn-ea"/>
                          <a:cs typeface="Calibri" panose="020F0502020204030204" pitchFamily="34" charset="0"/>
                        </a:rPr>
                        <a:t>, </a:t>
                      </a:r>
                      <a:r>
                        <a:rPr lang="es-ES" sz="1600" b="0" i="0" kern="1200" err="1">
                          <a:solidFill>
                            <a:schemeClr val="tx1"/>
                          </a:solidFill>
                          <a:effectLst/>
                          <a:latin typeface="Calibri" panose="020F0502020204030204" pitchFamily="34" charset="0"/>
                          <a:ea typeface="+mn-ea"/>
                          <a:cs typeface="Calibri" panose="020F0502020204030204" pitchFamily="34" charset="0"/>
                        </a:rPr>
                        <a:t>quis</a:t>
                      </a:r>
                      <a:r>
                        <a:rPr lang="es-ES" sz="1600" b="0" i="0" kern="1200">
                          <a:solidFill>
                            <a:schemeClr val="tx1"/>
                          </a:solidFill>
                          <a:effectLst/>
                          <a:latin typeface="Calibri" panose="020F0502020204030204" pitchFamily="34" charset="0"/>
                          <a:ea typeface="+mn-ea"/>
                          <a:cs typeface="Calibri" panose="020F0502020204030204" pitchFamily="34" charset="0"/>
                        </a:rPr>
                        <a:t> </a:t>
                      </a:r>
                      <a:r>
                        <a:rPr lang="es-ES" sz="1600" b="0" i="0" kern="1200" err="1">
                          <a:solidFill>
                            <a:schemeClr val="tx1"/>
                          </a:solidFill>
                          <a:effectLst/>
                          <a:latin typeface="Calibri" panose="020F0502020204030204" pitchFamily="34" charset="0"/>
                          <a:ea typeface="+mn-ea"/>
                          <a:cs typeface="Calibri" panose="020F0502020204030204" pitchFamily="34" charset="0"/>
                        </a:rPr>
                        <a:t>nostrud</a:t>
                      </a:r>
                      <a:r>
                        <a:rPr lang="es-ES" sz="1600" b="0" i="0" kern="1200">
                          <a:solidFill>
                            <a:schemeClr val="tx1"/>
                          </a:solidFill>
                          <a:effectLst/>
                          <a:latin typeface="Calibri" panose="020F0502020204030204" pitchFamily="34" charset="0"/>
                          <a:ea typeface="+mn-ea"/>
                          <a:cs typeface="Calibri" panose="020F0502020204030204" pitchFamily="34" charset="0"/>
                        </a:rPr>
                        <a:t> </a:t>
                      </a:r>
                      <a:r>
                        <a:rPr lang="es-ES" sz="1600" b="0" i="0" kern="1200" err="1">
                          <a:solidFill>
                            <a:schemeClr val="tx1"/>
                          </a:solidFill>
                          <a:effectLst/>
                          <a:latin typeface="Calibri" panose="020F0502020204030204" pitchFamily="34" charset="0"/>
                          <a:ea typeface="+mn-ea"/>
                          <a:cs typeface="Calibri" panose="020F0502020204030204" pitchFamily="34" charset="0"/>
                        </a:rPr>
                        <a:t>exercitation</a:t>
                      </a:r>
                      <a:r>
                        <a:rPr lang="es-ES" sz="1600" b="0" i="0" kern="1200">
                          <a:solidFill>
                            <a:schemeClr val="tx1"/>
                          </a:solidFill>
                          <a:effectLst/>
                          <a:latin typeface="Calibri" panose="020F0502020204030204" pitchFamily="34" charset="0"/>
                          <a:ea typeface="+mn-ea"/>
                          <a:cs typeface="Calibri" panose="020F0502020204030204" pitchFamily="34" charset="0"/>
                        </a:rPr>
                        <a:t> </a:t>
                      </a:r>
                      <a:r>
                        <a:rPr lang="es-ES" sz="1600" b="0" i="0" kern="1200" err="1">
                          <a:solidFill>
                            <a:schemeClr val="tx1"/>
                          </a:solidFill>
                          <a:effectLst/>
                          <a:latin typeface="Calibri" panose="020F0502020204030204" pitchFamily="34" charset="0"/>
                          <a:ea typeface="+mn-ea"/>
                          <a:cs typeface="Calibri" panose="020F0502020204030204" pitchFamily="34" charset="0"/>
                        </a:rPr>
                        <a:t>ullamco</a:t>
                      </a:r>
                      <a:r>
                        <a:rPr lang="es-ES" sz="1600" b="0" i="0" kern="1200">
                          <a:solidFill>
                            <a:schemeClr val="tx1"/>
                          </a:solidFill>
                          <a:effectLst/>
                          <a:latin typeface="Calibri" panose="020F0502020204030204" pitchFamily="34" charset="0"/>
                          <a:ea typeface="+mn-ea"/>
                          <a:cs typeface="Calibri" panose="020F0502020204030204" pitchFamily="34" charset="0"/>
                        </a:rPr>
                        <a:t> </a:t>
                      </a:r>
                      <a:r>
                        <a:rPr lang="es-ES" sz="1600" b="0" i="0" kern="1200" err="1">
                          <a:solidFill>
                            <a:schemeClr val="tx1"/>
                          </a:solidFill>
                          <a:effectLst/>
                          <a:latin typeface="Calibri" panose="020F0502020204030204" pitchFamily="34" charset="0"/>
                          <a:ea typeface="+mn-ea"/>
                          <a:cs typeface="Calibri" panose="020F0502020204030204" pitchFamily="34" charset="0"/>
                        </a:rPr>
                        <a:t>laboris</a:t>
                      </a:r>
                      <a:r>
                        <a:rPr lang="es-ES" sz="1600" b="0" i="0" kern="1200">
                          <a:solidFill>
                            <a:schemeClr val="tx1"/>
                          </a:solidFill>
                          <a:effectLst/>
                          <a:latin typeface="Calibri" panose="020F0502020204030204" pitchFamily="34" charset="0"/>
                          <a:ea typeface="+mn-ea"/>
                          <a:cs typeface="Calibri" panose="020F0502020204030204" pitchFamily="34" charset="0"/>
                        </a:rPr>
                        <a:t> </a:t>
                      </a:r>
                      <a:r>
                        <a:rPr lang="es-ES" sz="1600" b="0" i="0" kern="1200" err="1">
                          <a:solidFill>
                            <a:schemeClr val="tx1"/>
                          </a:solidFill>
                          <a:effectLst/>
                          <a:latin typeface="Calibri" panose="020F0502020204030204" pitchFamily="34" charset="0"/>
                          <a:ea typeface="+mn-ea"/>
                          <a:cs typeface="Calibri" panose="020F0502020204030204" pitchFamily="34" charset="0"/>
                        </a:rPr>
                        <a:t>nisi</a:t>
                      </a:r>
                      <a:r>
                        <a:rPr lang="es-ES" sz="1600" b="0" i="0" kern="1200">
                          <a:solidFill>
                            <a:schemeClr val="tx1"/>
                          </a:solidFill>
                          <a:effectLst/>
                          <a:latin typeface="Calibri" panose="020F0502020204030204" pitchFamily="34" charset="0"/>
                          <a:ea typeface="+mn-ea"/>
                          <a:cs typeface="Calibri" panose="020F0502020204030204" pitchFamily="34" charset="0"/>
                        </a:rPr>
                        <a:t> ut </a:t>
                      </a:r>
                      <a:r>
                        <a:rPr lang="es-ES" sz="1600" b="0" i="0" kern="1200" err="1">
                          <a:solidFill>
                            <a:schemeClr val="tx1"/>
                          </a:solidFill>
                          <a:effectLst/>
                          <a:latin typeface="Calibri" panose="020F0502020204030204" pitchFamily="34" charset="0"/>
                          <a:ea typeface="+mn-ea"/>
                          <a:cs typeface="Calibri" panose="020F0502020204030204" pitchFamily="34" charset="0"/>
                        </a:rPr>
                        <a:t>aliquip</a:t>
                      </a:r>
                      <a:r>
                        <a:rPr lang="es-ES" sz="1600" b="0" i="0" kern="1200">
                          <a:solidFill>
                            <a:schemeClr val="tx1"/>
                          </a:solidFill>
                          <a:effectLst/>
                          <a:latin typeface="Calibri" panose="020F0502020204030204" pitchFamily="34" charset="0"/>
                          <a:ea typeface="+mn-ea"/>
                          <a:cs typeface="Calibri" panose="020F0502020204030204" pitchFamily="34" charset="0"/>
                        </a:rPr>
                        <a:t> ex </a:t>
                      </a:r>
                      <a:r>
                        <a:rPr lang="es-ES" sz="1600" b="0" i="0" kern="1200" err="1">
                          <a:solidFill>
                            <a:schemeClr val="tx1"/>
                          </a:solidFill>
                          <a:effectLst/>
                          <a:latin typeface="Calibri" panose="020F0502020204030204" pitchFamily="34" charset="0"/>
                          <a:ea typeface="+mn-ea"/>
                          <a:cs typeface="Calibri" panose="020F0502020204030204" pitchFamily="34" charset="0"/>
                        </a:rPr>
                        <a:t>ea</a:t>
                      </a:r>
                      <a:r>
                        <a:rPr lang="es-ES" sz="1600" b="0" i="0" kern="1200">
                          <a:solidFill>
                            <a:schemeClr val="tx1"/>
                          </a:solidFill>
                          <a:effectLst/>
                          <a:latin typeface="Calibri" panose="020F0502020204030204" pitchFamily="34" charset="0"/>
                          <a:ea typeface="+mn-ea"/>
                          <a:cs typeface="Calibri" panose="020F0502020204030204" pitchFamily="34" charset="0"/>
                        </a:rPr>
                        <a:t> commodo </a:t>
                      </a:r>
                      <a:r>
                        <a:rPr lang="es-ES" sz="1600" b="0" i="0" kern="1200" err="1">
                          <a:solidFill>
                            <a:schemeClr val="tx1"/>
                          </a:solidFill>
                          <a:effectLst/>
                          <a:latin typeface="Calibri" panose="020F0502020204030204" pitchFamily="34" charset="0"/>
                          <a:ea typeface="+mn-ea"/>
                          <a:cs typeface="Calibri" panose="020F0502020204030204" pitchFamily="34" charset="0"/>
                        </a:rPr>
                        <a:t>consequat</a:t>
                      </a:r>
                      <a:r>
                        <a:rPr lang="es-ES" sz="1600" b="0" i="0" kern="1200">
                          <a:solidFill>
                            <a:schemeClr val="tx1"/>
                          </a:solidFill>
                          <a:effectLst/>
                          <a:latin typeface="Calibri" panose="020F0502020204030204" pitchFamily="34" charset="0"/>
                          <a:ea typeface="+mn-ea"/>
                          <a:cs typeface="Calibri" panose="020F0502020204030204" pitchFamily="34" charset="0"/>
                        </a:rPr>
                        <a:t>. </a:t>
                      </a:r>
                      <a:r>
                        <a:rPr lang="es-ES" sz="1600" b="0" i="0" kern="1200" err="1">
                          <a:solidFill>
                            <a:schemeClr val="tx1"/>
                          </a:solidFill>
                          <a:effectLst/>
                          <a:latin typeface="Calibri" panose="020F0502020204030204" pitchFamily="34" charset="0"/>
                          <a:ea typeface="+mn-ea"/>
                          <a:cs typeface="Calibri" panose="020F0502020204030204" pitchFamily="34" charset="0"/>
                        </a:rPr>
                        <a:t>Duis</a:t>
                      </a:r>
                      <a:r>
                        <a:rPr lang="es-ES" sz="1600" b="0" i="0" kern="1200">
                          <a:solidFill>
                            <a:schemeClr val="tx1"/>
                          </a:solidFill>
                          <a:effectLst/>
                          <a:latin typeface="Calibri" panose="020F0502020204030204" pitchFamily="34" charset="0"/>
                          <a:ea typeface="+mn-ea"/>
                          <a:cs typeface="Calibri" panose="020F0502020204030204" pitchFamily="34" charset="0"/>
                        </a:rPr>
                        <a:t> </a:t>
                      </a:r>
                      <a:r>
                        <a:rPr lang="es-ES" sz="1600" b="0" i="0" kern="1200" err="1">
                          <a:solidFill>
                            <a:schemeClr val="tx1"/>
                          </a:solidFill>
                          <a:effectLst/>
                          <a:latin typeface="Calibri" panose="020F0502020204030204" pitchFamily="34" charset="0"/>
                          <a:ea typeface="+mn-ea"/>
                          <a:cs typeface="Calibri" panose="020F0502020204030204" pitchFamily="34" charset="0"/>
                        </a:rPr>
                        <a:t>aute</a:t>
                      </a:r>
                      <a:r>
                        <a:rPr lang="es-ES" sz="1600" b="0" i="0" kern="1200">
                          <a:solidFill>
                            <a:schemeClr val="tx1"/>
                          </a:solidFill>
                          <a:effectLst/>
                          <a:latin typeface="Calibri" panose="020F0502020204030204" pitchFamily="34" charset="0"/>
                          <a:ea typeface="+mn-ea"/>
                          <a:cs typeface="Calibri" panose="020F0502020204030204" pitchFamily="34" charset="0"/>
                        </a:rPr>
                        <a:t> </a:t>
                      </a:r>
                      <a:r>
                        <a:rPr lang="es-ES" sz="1600" b="0" i="0" kern="1200" err="1">
                          <a:solidFill>
                            <a:schemeClr val="tx1"/>
                          </a:solidFill>
                          <a:effectLst/>
                          <a:latin typeface="Calibri" panose="020F0502020204030204" pitchFamily="34" charset="0"/>
                          <a:ea typeface="+mn-ea"/>
                          <a:cs typeface="Calibri" panose="020F0502020204030204" pitchFamily="34" charset="0"/>
                        </a:rPr>
                        <a:t>irure</a:t>
                      </a:r>
                      <a:r>
                        <a:rPr lang="es-ES" sz="1600" b="0" i="0" kern="1200">
                          <a:solidFill>
                            <a:schemeClr val="tx1"/>
                          </a:solidFill>
                          <a:effectLst/>
                          <a:latin typeface="Calibri" panose="020F0502020204030204" pitchFamily="34" charset="0"/>
                          <a:ea typeface="+mn-ea"/>
                          <a:cs typeface="Calibri" panose="020F0502020204030204" pitchFamily="34" charset="0"/>
                        </a:rPr>
                        <a:t> dolor in </a:t>
                      </a:r>
                      <a:r>
                        <a:rPr lang="es-ES" sz="1600" b="0" i="0" kern="1200" err="1">
                          <a:solidFill>
                            <a:schemeClr val="tx1"/>
                          </a:solidFill>
                          <a:effectLst/>
                          <a:latin typeface="Calibri" panose="020F0502020204030204" pitchFamily="34" charset="0"/>
                          <a:ea typeface="+mn-ea"/>
                          <a:cs typeface="Calibri" panose="020F0502020204030204" pitchFamily="34" charset="0"/>
                        </a:rPr>
                        <a:t>reprehenderit</a:t>
                      </a:r>
                      <a:r>
                        <a:rPr lang="es-ES" sz="1600" b="0" i="0" kern="1200">
                          <a:solidFill>
                            <a:schemeClr val="tx1"/>
                          </a:solidFill>
                          <a:effectLst/>
                          <a:latin typeface="Calibri" panose="020F0502020204030204" pitchFamily="34" charset="0"/>
                          <a:ea typeface="+mn-ea"/>
                          <a:cs typeface="Calibri" panose="020F0502020204030204" pitchFamily="34" charset="0"/>
                        </a:rPr>
                        <a:t> in </a:t>
                      </a:r>
                      <a:r>
                        <a:rPr lang="es-ES" sz="1600" b="0" i="0" kern="1200" err="1">
                          <a:solidFill>
                            <a:schemeClr val="tx1"/>
                          </a:solidFill>
                          <a:effectLst/>
                          <a:latin typeface="Calibri" panose="020F0502020204030204" pitchFamily="34" charset="0"/>
                          <a:ea typeface="+mn-ea"/>
                          <a:cs typeface="Calibri" panose="020F0502020204030204" pitchFamily="34" charset="0"/>
                        </a:rPr>
                        <a:t>voluptate</a:t>
                      </a:r>
                      <a:r>
                        <a:rPr lang="es-ES" sz="1600" b="0" i="0" kern="1200">
                          <a:solidFill>
                            <a:schemeClr val="tx1"/>
                          </a:solidFill>
                          <a:effectLst/>
                          <a:latin typeface="Calibri" panose="020F0502020204030204" pitchFamily="34" charset="0"/>
                          <a:ea typeface="+mn-ea"/>
                          <a:cs typeface="Calibri" panose="020F0502020204030204" pitchFamily="34" charset="0"/>
                        </a:rPr>
                        <a:t> </a:t>
                      </a:r>
                      <a:r>
                        <a:rPr lang="es-ES" sz="1600" b="0" i="0" kern="1200" err="1">
                          <a:solidFill>
                            <a:schemeClr val="tx1"/>
                          </a:solidFill>
                          <a:effectLst/>
                          <a:latin typeface="Calibri" panose="020F0502020204030204" pitchFamily="34" charset="0"/>
                          <a:ea typeface="+mn-ea"/>
                          <a:cs typeface="Calibri" panose="020F0502020204030204" pitchFamily="34" charset="0"/>
                        </a:rPr>
                        <a:t>velit</a:t>
                      </a:r>
                      <a:r>
                        <a:rPr lang="es-ES" sz="1600" b="0" i="0" kern="1200">
                          <a:solidFill>
                            <a:schemeClr val="tx1"/>
                          </a:solidFill>
                          <a:effectLst/>
                          <a:latin typeface="Calibri" panose="020F0502020204030204" pitchFamily="34" charset="0"/>
                          <a:ea typeface="+mn-ea"/>
                          <a:cs typeface="Calibri" panose="020F0502020204030204" pitchFamily="34" charset="0"/>
                        </a:rPr>
                        <a:t> </a:t>
                      </a:r>
                      <a:r>
                        <a:rPr lang="es-ES" sz="1600" b="0" i="0" kern="1200" err="1">
                          <a:solidFill>
                            <a:schemeClr val="tx1"/>
                          </a:solidFill>
                          <a:effectLst/>
                          <a:latin typeface="Calibri" panose="020F0502020204030204" pitchFamily="34" charset="0"/>
                          <a:ea typeface="+mn-ea"/>
                          <a:cs typeface="Calibri" panose="020F0502020204030204" pitchFamily="34" charset="0"/>
                        </a:rPr>
                        <a:t>esse</a:t>
                      </a:r>
                      <a:r>
                        <a:rPr lang="es-ES" sz="1600" b="0" i="0" kern="1200">
                          <a:solidFill>
                            <a:schemeClr val="tx1"/>
                          </a:solidFill>
                          <a:effectLst/>
                          <a:latin typeface="Calibri" panose="020F0502020204030204" pitchFamily="34" charset="0"/>
                          <a:ea typeface="+mn-ea"/>
                          <a:cs typeface="Calibri" panose="020F0502020204030204" pitchFamily="34" charset="0"/>
                        </a:rPr>
                        <a:t> </a:t>
                      </a:r>
                      <a:r>
                        <a:rPr lang="es-ES" sz="1600" b="0" i="0" kern="1200" err="1">
                          <a:solidFill>
                            <a:schemeClr val="tx1"/>
                          </a:solidFill>
                          <a:effectLst/>
                          <a:latin typeface="Calibri" panose="020F0502020204030204" pitchFamily="34" charset="0"/>
                          <a:ea typeface="+mn-ea"/>
                          <a:cs typeface="Calibri" panose="020F0502020204030204" pitchFamily="34" charset="0"/>
                        </a:rPr>
                        <a:t>cillum</a:t>
                      </a:r>
                      <a:r>
                        <a:rPr lang="es-ES" sz="1600" b="0" i="0" kern="1200">
                          <a:solidFill>
                            <a:schemeClr val="tx1"/>
                          </a:solidFill>
                          <a:effectLst/>
                          <a:latin typeface="Calibri" panose="020F0502020204030204" pitchFamily="34" charset="0"/>
                          <a:ea typeface="+mn-ea"/>
                          <a:cs typeface="Calibri" panose="020F0502020204030204" pitchFamily="34" charset="0"/>
                        </a:rPr>
                        <a:t> </a:t>
                      </a:r>
                      <a:r>
                        <a:rPr lang="es-ES" sz="1600" b="0" i="0" kern="1200" err="1">
                          <a:solidFill>
                            <a:schemeClr val="tx1"/>
                          </a:solidFill>
                          <a:effectLst/>
                          <a:latin typeface="Calibri" panose="020F0502020204030204" pitchFamily="34" charset="0"/>
                          <a:ea typeface="+mn-ea"/>
                          <a:cs typeface="Calibri" panose="020F0502020204030204" pitchFamily="34" charset="0"/>
                        </a:rPr>
                        <a:t>dolore</a:t>
                      </a:r>
                      <a:r>
                        <a:rPr lang="es-ES" sz="1600" b="0" i="0" kern="1200">
                          <a:solidFill>
                            <a:schemeClr val="tx1"/>
                          </a:solidFill>
                          <a:effectLst/>
                          <a:latin typeface="Calibri" panose="020F0502020204030204" pitchFamily="34" charset="0"/>
                          <a:ea typeface="+mn-ea"/>
                          <a:cs typeface="Calibri" panose="020F0502020204030204" pitchFamily="34" charset="0"/>
                        </a:rPr>
                        <a:t> </a:t>
                      </a:r>
                      <a:r>
                        <a:rPr lang="es-ES" sz="1600" b="0" i="0" kern="1200" err="1">
                          <a:solidFill>
                            <a:schemeClr val="tx1"/>
                          </a:solidFill>
                          <a:effectLst/>
                          <a:latin typeface="Calibri" panose="020F0502020204030204" pitchFamily="34" charset="0"/>
                          <a:ea typeface="+mn-ea"/>
                          <a:cs typeface="Calibri" panose="020F0502020204030204" pitchFamily="34" charset="0"/>
                        </a:rPr>
                        <a:t>eu</a:t>
                      </a:r>
                      <a:r>
                        <a:rPr lang="es-ES" sz="1600" b="0" i="0" kern="1200">
                          <a:solidFill>
                            <a:schemeClr val="tx1"/>
                          </a:solidFill>
                          <a:effectLst/>
                          <a:latin typeface="Calibri" panose="020F0502020204030204" pitchFamily="34" charset="0"/>
                          <a:ea typeface="+mn-ea"/>
                          <a:cs typeface="Calibri" panose="020F0502020204030204" pitchFamily="34" charset="0"/>
                        </a:rPr>
                        <a:t> </a:t>
                      </a:r>
                      <a:r>
                        <a:rPr lang="es-ES" sz="1600" b="0" i="0" kern="1200" err="1">
                          <a:solidFill>
                            <a:schemeClr val="tx1"/>
                          </a:solidFill>
                          <a:effectLst/>
                          <a:latin typeface="Calibri" panose="020F0502020204030204" pitchFamily="34" charset="0"/>
                          <a:ea typeface="+mn-ea"/>
                          <a:cs typeface="Calibri" panose="020F0502020204030204" pitchFamily="34" charset="0"/>
                        </a:rPr>
                        <a:t>fugiat</a:t>
                      </a:r>
                      <a:r>
                        <a:rPr lang="es-ES" sz="1600" b="0" i="0" kern="1200">
                          <a:solidFill>
                            <a:schemeClr val="tx1"/>
                          </a:solidFill>
                          <a:effectLst/>
                          <a:latin typeface="Calibri" panose="020F0502020204030204" pitchFamily="34" charset="0"/>
                          <a:ea typeface="+mn-ea"/>
                          <a:cs typeface="Calibri" panose="020F0502020204030204" pitchFamily="34" charset="0"/>
                        </a:rPr>
                        <a:t> </a:t>
                      </a:r>
                      <a:r>
                        <a:rPr lang="es-ES" sz="1600" b="0" i="0" kern="1200" err="1">
                          <a:solidFill>
                            <a:schemeClr val="tx1"/>
                          </a:solidFill>
                          <a:effectLst/>
                          <a:latin typeface="Calibri" panose="020F0502020204030204" pitchFamily="34" charset="0"/>
                          <a:ea typeface="+mn-ea"/>
                          <a:cs typeface="Calibri" panose="020F0502020204030204" pitchFamily="34" charset="0"/>
                        </a:rPr>
                        <a:t>nulla</a:t>
                      </a:r>
                      <a:r>
                        <a:rPr lang="es-ES" sz="1600" b="0" i="0" kern="1200">
                          <a:solidFill>
                            <a:schemeClr val="tx1"/>
                          </a:solidFill>
                          <a:effectLst/>
                          <a:latin typeface="Calibri" panose="020F0502020204030204" pitchFamily="34" charset="0"/>
                          <a:ea typeface="+mn-ea"/>
                          <a:cs typeface="Calibri" panose="020F0502020204030204" pitchFamily="34" charset="0"/>
                        </a:rPr>
                        <a:t> </a:t>
                      </a:r>
                      <a:r>
                        <a:rPr lang="es-ES" sz="1600" b="0" i="0" kern="1200" err="1">
                          <a:solidFill>
                            <a:schemeClr val="tx1"/>
                          </a:solidFill>
                          <a:effectLst/>
                          <a:latin typeface="Calibri" panose="020F0502020204030204" pitchFamily="34" charset="0"/>
                          <a:ea typeface="+mn-ea"/>
                          <a:cs typeface="Calibri" panose="020F0502020204030204" pitchFamily="34" charset="0"/>
                        </a:rPr>
                        <a:t>pariatur</a:t>
                      </a:r>
                      <a:r>
                        <a:rPr lang="es-ES" sz="1600" b="0" i="0" kern="1200">
                          <a:solidFill>
                            <a:schemeClr val="tx1"/>
                          </a:solidFill>
                          <a:effectLst/>
                          <a:latin typeface="Calibri" panose="020F0502020204030204" pitchFamily="34" charset="0"/>
                          <a:ea typeface="+mn-ea"/>
                          <a:cs typeface="Calibri" panose="020F0502020204030204" pitchFamily="34" charset="0"/>
                        </a:rPr>
                        <a:t>. </a:t>
                      </a:r>
                      <a:r>
                        <a:rPr lang="es-ES" sz="1600" b="0" i="0" kern="1200" err="1">
                          <a:solidFill>
                            <a:schemeClr val="tx1"/>
                          </a:solidFill>
                          <a:effectLst/>
                          <a:latin typeface="Calibri" panose="020F0502020204030204" pitchFamily="34" charset="0"/>
                          <a:ea typeface="+mn-ea"/>
                          <a:cs typeface="Calibri" panose="020F0502020204030204" pitchFamily="34" charset="0"/>
                        </a:rPr>
                        <a:t>Excepteur</a:t>
                      </a:r>
                      <a:r>
                        <a:rPr lang="es-ES" sz="1600" b="0" i="0" kern="1200">
                          <a:solidFill>
                            <a:schemeClr val="tx1"/>
                          </a:solidFill>
                          <a:effectLst/>
                          <a:latin typeface="Calibri" panose="020F0502020204030204" pitchFamily="34" charset="0"/>
                          <a:ea typeface="+mn-ea"/>
                          <a:cs typeface="Calibri" panose="020F0502020204030204" pitchFamily="34" charset="0"/>
                        </a:rPr>
                        <a:t> </a:t>
                      </a:r>
                      <a:r>
                        <a:rPr lang="es-ES" sz="1600" b="0" i="0" kern="1200" err="1">
                          <a:solidFill>
                            <a:schemeClr val="tx1"/>
                          </a:solidFill>
                          <a:effectLst/>
                          <a:latin typeface="Calibri" panose="020F0502020204030204" pitchFamily="34" charset="0"/>
                          <a:ea typeface="+mn-ea"/>
                          <a:cs typeface="Calibri" panose="020F0502020204030204" pitchFamily="34" charset="0"/>
                        </a:rPr>
                        <a:t>sint</a:t>
                      </a:r>
                      <a:r>
                        <a:rPr lang="es-ES" sz="1600" b="0" i="0" kern="1200">
                          <a:solidFill>
                            <a:schemeClr val="tx1"/>
                          </a:solidFill>
                          <a:effectLst/>
                          <a:latin typeface="Calibri" panose="020F0502020204030204" pitchFamily="34" charset="0"/>
                          <a:ea typeface="+mn-ea"/>
                          <a:cs typeface="Calibri" panose="020F0502020204030204" pitchFamily="34" charset="0"/>
                        </a:rPr>
                        <a:t> </a:t>
                      </a:r>
                      <a:r>
                        <a:rPr lang="es-ES" sz="1600" b="0" i="0" kern="1200" err="1">
                          <a:solidFill>
                            <a:schemeClr val="tx1"/>
                          </a:solidFill>
                          <a:effectLst/>
                          <a:latin typeface="Calibri" panose="020F0502020204030204" pitchFamily="34" charset="0"/>
                          <a:ea typeface="+mn-ea"/>
                          <a:cs typeface="Calibri" panose="020F0502020204030204" pitchFamily="34" charset="0"/>
                        </a:rPr>
                        <a:t>occaecat</a:t>
                      </a:r>
                      <a:r>
                        <a:rPr lang="es-ES" sz="1600" b="0" i="0" kern="1200">
                          <a:solidFill>
                            <a:schemeClr val="tx1"/>
                          </a:solidFill>
                          <a:effectLst/>
                          <a:latin typeface="Calibri" panose="020F0502020204030204" pitchFamily="34" charset="0"/>
                          <a:ea typeface="+mn-ea"/>
                          <a:cs typeface="Calibri" panose="020F0502020204030204" pitchFamily="34" charset="0"/>
                        </a:rPr>
                        <a:t> </a:t>
                      </a:r>
                      <a:r>
                        <a:rPr lang="es-ES" sz="1600" b="0" i="0" kern="1200" err="1">
                          <a:solidFill>
                            <a:schemeClr val="tx1"/>
                          </a:solidFill>
                          <a:effectLst/>
                          <a:latin typeface="Calibri" panose="020F0502020204030204" pitchFamily="34" charset="0"/>
                          <a:ea typeface="+mn-ea"/>
                          <a:cs typeface="Calibri" panose="020F0502020204030204" pitchFamily="34" charset="0"/>
                        </a:rPr>
                        <a:t>cupidatat</a:t>
                      </a:r>
                      <a:r>
                        <a:rPr lang="es-ES" sz="1600" b="0" i="0" kern="1200">
                          <a:solidFill>
                            <a:schemeClr val="tx1"/>
                          </a:solidFill>
                          <a:effectLst/>
                          <a:latin typeface="Calibri" panose="020F0502020204030204" pitchFamily="34" charset="0"/>
                          <a:ea typeface="+mn-ea"/>
                          <a:cs typeface="Calibri" panose="020F0502020204030204" pitchFamily="34" charset="0"/>
                        </a:rPr>
                        <a:t> non </a:t>
                      </a:r>
                      <a:r>
                        <a:rPr lang="es-ES" sz="1600" b="0" i="0" kern="1200" err="1">
                          <a:solidFill>
                            <a:schemeClr val="tx1"/>
                          </a:solidFill>
                          <a:effectLst/>
                          <a:latin typeface="Calibri" panose="020F0502020204030204" pitchFamily="34" charset="0"/>
                          <a:ea typeface="+mn-ea"/>
                          <a:cs typeface="Calibri" panose="020F0502020204030204" pitchFamily="34" charset="0"/>
                        </a:rPr>
                        <a:t>proident</a:t>
                      </a:r>
                      <a:r>
                        <a:rPr lang="es-ES" sz="1600" b="0" i="0" kern="1200">
                          <a:solidFill>
                            <a:schemeClr val="tx1"/>
                          </a:solidFill>
                          <a:effectLst/>
                          <a:latin typeface="Calibri" panose="020F0502020204030204" pitchFamily="34" charset="0"/>
                          <a:ea typeface="+mn-ea"/>
                          <a:cs typeface="Calibri" panose="020F0502020204030204" pitchFamily="34" charset="0"/>
                        </a:rPr>
                        <a:t>, sunt in culpa qui </a:t>
                      </a:r>
                      <a:r>
                        <a:rPr lang="es-ES" sz="1600" b="0" i="0" kern="1200" err="1">
                          <a:solidFill>
                            <a:schemeClr val="tx1"/>
                          </a:solidFill>
                          <a:effectLst/>
                          <a:latin typeface="Calibri" panose="020F0502020204030204" pitchFamily="34" charset="0"/>
                          <a:ea typeface="+mn-ea"/>
                          <a:cs typeface="Calibri" panose="020F0502020204030204" pitchFamily="34" charset="0"/>
                        </a:rPr>
                        <a:t>officia</a:t>
                      </a:r>
                      <a:r>
                        <a:rPr lang="es-ES" sz="1600" b="0" i="0" kern="1200">
                          <a:solidFill>
                            <a:schemeClr val="tx1"/>
                          </a:solidFill>
                          <a:effectLst/>
                          <a:latin typeface="Calibri" panose="020F0502020204030204" pitchFamily="34" charset="0"/>
                          <a:ea typeface="+mn-ea"/>
                          <a:cs typeface="Calibri" panose="020F0502020204030204" pitchFamily="34" charset="0"/>
                        </a:rPr>
                        <a:t> </a:t>
                      </a:r>
                      <a:r>
                        <a:rPr lang="es-ES" sz="1600" b="0" i="0" kern="1200" err="1">
                          <a:solidFill>
                            <a:schemeClr val="tx1"/>
                          </a:solidFill>
                          <a:effectLst/>
                          <a:latin typeface="Calibri" panose="020F0502020204030204" pitchFamily="34" charset="0"/>
                          <a:ea typeface="+mn-ea"/>
                          <a:cs typeface="Calibri" panose="020F0502020204030204" pitchFamily="34" charset="0"/>
                        </a:rPr>
                        <a:t>deserunt</a:t>
                      </a:r>
                      <a:r>
                        <a:rPr lang="es-ES" sz="1600" b="0" i="0" kern="1200">
                          <a:solidFill>
                            <a:schemeClr val="tx1"/>
                          </a:solidFill>
                          <a:effectLst/>
                          <a:latin typeface="Calibri" panose="020F0502020204030204" pitchFamily="34" charset="0"/>
                          <a:ea typeface="+mn-ea"/>
                          <a:cs typeface="Calibri" panose="020F0502020204030204" pitchFamily="34" charset="0"/>
                        </a:rPr>
                        <a:t> </a:t>
                      </a:r>
                      <a:r>
                        <a:rPr lang="es-ES" sz="1600" b="0" i="0" kern="1200" err="1">
                          <a:solidFill>
                            <a:schemeClr val="tx1"/>
                          </a:solidFill>
                          <a:effectLst/>
                          <a:latin typeface="Calibri" panose="020F0502020204030204" pitchFamily="34" charset="0"/>
                          <a:ea typeface="+mn-ea"/>
                          <a:cs typeface="Calibri" panose="020F0502020204030204" pitchFamily="34" charset="0"/>
                        </a:rPr>
                        <a:t>mollit</a:t>
                      </a:r>
                      <a:r>
                        <a:rPr lang="es-ES" sz="1600" b="0" i="0" kern="1200">
                          <a:solidFill>
                            <a:schemeClr val="tx1"/>
                          </a:solidFill>
                          <a:effectLst/>
                          <a:latin typeface="Calibri" panose="020F0502020204030204" pitchFamily="34" charset="0"/>
                          <a:ea typeface="+mn-ea"/>
                          <a:cs typeface="Calibri" panose="020F0502020204030204" pitchFamily="34" charset="0"/>
                        </a:rPr>
                        <a:t> </a:t>
                      </a:r>
                      <a:r>
                        <a:rPr lang="es-ES" sz="1600" b="0" i="0" kern="1200" err="1">
                          <a:solidFill>
                            <a:schemeClr val="tx1"/>
                          </a:solidFill>
                          <a:effectLst/>
                          <a:latin typeface="Calibri" panose="020F0502020204030204" pitchFamily="34" charset="0"/>
                          <a:ea typeface="+mn-ea"/>
                          <a:cs typeface="Calibri" panose="020F0502020204030204" pitchFamily="34" charset="0"/>
                        </a:rPr>
                        <a:t>anim</a:t>
                      </a:r>
                      <a:r>
                        <a:rPr lang="es-ES" sz="1600" b="0" i="0" kern="1200">
                          <a:solidFill>
                            <a:schemeClr val="tx1"/>
                          </a:solidFill>
                          <a:effectLst/>
                          <a:latin typeface="Calibri" panose="020F0502020204030204" pitchFamily="34" charset="0"/>
                          <a:ea typeface="+mn-ea"/>
                          <a:cs typeface="Calibri" panose="020F0502020204030204" pitchFamily="34" charset="0"/>
                        </a:rPr>
                        <a:t> id </a:t>
                      </a:r>
                      <a:r>
                        <a:rPr lang="es-ES" sz="1600" b="0" i="0" kern="1200" err="1">
                          <a:solidFill>
                            <a:schemeClr val="tx1"/>
                          </a:solidFill>
                          <a:effectLst/>
                          <a:latin typeface="Calibri" panose="020F0502020204030204" pitchFamily="34" charset="0"/>
                          <a:ea typeface="+mn-ea"/>
                          <a:cs typeface="Calibri" panose="020F0502020204030204" pitchFamily="34" charset="0"/>
                        </a:rPr>
                        <a:t>est</a:t>
                      </a:r>
                      <a:r>
                        <a:rPr lang="es-ES" sz="1600" b="0" i="0" kern="1200">
                          <a:solidFill>
                            <a:schemeClr val="tx1"/>
                          </a:solidFill>
                          <a:effectLst/>
                          <a:latin typeface="Calibri" panose="020F0502020204030204" pitchFamily="34" charset="0"/>
                          <a:ea typeface="+mn-ea"/>
                          <a:cs typeface="Calibri" panose="020F0502020204030204" pitchFamily="34" charset="0"/>
                        </a:rPr>
                        <a:t> </a:t>
                      </a:r>
                      <a:r>
                        <a:rPr lang="es-ES" sz="1600" b="0" i="0" kern="1200" err="1">
                          <a:solidFill>
                            <a:schemeClr val="tx1"/>
                          </a:solidFill>
                          <a:effectLst/>
                          <a:latin typeface="Calibri" panose="020F0502020204030204" pitchFamily="34" charset="0"/>
                          <a:ea typeface="+mn-ea"/>
                          <a:cs typeface="Calibri" panose="020F0502020204030204" pitchFamily="34" charset="0"/>
                        </a:rPr>
                        <a:t>laborum</a:t>
                      </a:r>
                      <a:r>
                        <a:rPr lang="es-ES" sz="1600" b="0" i="0" kern="1200">
                          <a:solidFill>
                            <a:schemeClr val="tx1"/>
                          </a:solidFill>
                          <a:effectLst/>
                          <a:latin typeface="Calibri" panose="020F0502020204030204" pitchFamily="34" charset="0"/>
                          <a:ea typeface="+mn-ea"/>
                          <a:cs typeface="Calibri" panose="020F0502020204030204" pitchFamily="34" charset="0"/>
                        </a:rPr>
                        <a:t>."</a:t>
                      </a:r>
                      <a:endParaRPr lang="es-ES" sz="1200" i="0" kern="1200">
                        <a:solidFill>
                          <a:schemeClr val="tx1"/>
                        </a:solidFill>
                        <a:effectLst/>
                        <a:latin typeface="Calibri" panose="020F0502020204030204" pitchFamily="34" charset="0"/>
                        <a:cs typeface="Calibri" panose="020F050202020403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204491278"/>
                  </a:ext>
                </a:extLst>
              </a:tr>
            </a:tbl>
          </a:graphicData>
        </a:graphic>
      </p:graphicFrame>
      <p:pic>
        <p:nvPicPr>
          <p:cNvPr id="2" name="Imagen 1">
            <a:hlinkClick r:id="rId2"/>
            <a:extLst>
              <a:ext uri="{FF2B5EF4-FFF2-40B4-BE49-F238E27FC236}">
                <a16:creationId xmlns:a16="http://schemas.microsoft.com/office/drawing/2014/main" id="{BF61E9AA-FAA7-2DDA-B2D8-012ABDA13122}"/>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5346" y="260963"/>
            <a:ext cx="1874520" cy="411480"/>
          </a:xfrm>
          <a:prstGeom prst="rect">
            <a:avLst/>
          </a:prstGeom>
          <a:noFill/>
          <a:ln>
            <a:noFill/>
          </a:ln>
        </p:spPr>
      </p:pic>
    </p:spTree>
    <p:extLst>
      <p:ext uri="{BB962C8B-B14F-4D97-AF65-F5344CB8AC3E}">
        <p14:creationId xmlns:p14="http://schemas.microsoft.com/office/powerpoint/2010/main" val="37291619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lvl1pPr>
              <a:defRPr>
                <a:latin typeface="Calibri" panose="020F0502020204030204" pitchFamily="34" charset="0"/>
                <a:cs typeface="Calibri" panose="020F0502020204030204" pitchFamily="34" charset="0"/>
              </a:defRPr>
            </a:lvl1pPr>
          </a:lstStyle>
          <a:p>
            <a:fld id="{90C7AF80-A834-48E8-B5C2-D720A4B265E2}" type="slidenum">
              <a:rPr lang="id-ID" smtClean="0"/>
              <a:pPr/>
              <a:t>‹Nº›</a:t>
            </a:fld>
            <a:endParaRPr lang="id-ID"/>
          </a:p>
        </p:txBody>
      </p:sp>
      <p:grpSp>
        <p:nvGrpSpPr>
          <p:cNvPr id="23" name="Grupo 22">
            <a:extLst>
              <a:ext uri="{FF2B5EF4-FFF2-40B4-BE49-F238E27FC236}">
                <a16:creationId xmlns:a16="http://schemas.microsoft.com/office/drawing/2014/main" id="{78723651-BCC3-4F8B-A906-E2C427E036DA}"/>
              </a:ext>
            </a:extLst>
          </p:cNvPr>
          <p:cNvGrpSpPr/>
          <p:nvPr userDrawn="1"/>
        </p:nvGrpSpPr>
        <p:grpSpPr>
          <a:xfrm>
            <a:off x="3278011" y="1472249"/>
            <a:ext cx="2742067" cy="4882610"/>
            <a:chOff x="4581525" y="1980341"/>
            <a:chExt cx="3028950" cy="4882610"/>
          </a:xfrm>
        </p:grpSpPr>
        <p:sp>
          <p:nvSpPr>
            <p:cNvPr id="9" name="Rectangle 3">
              <a:extLst>
                <a:ext uri="{FF2B5EF4-FFF2-40B4-BE49-F238E27FC236}">
                  <a16:creationId xmlns:a16="http://schemas.microsoft.com/office/drawing/2014/main" id="{19C95AD3-3DB1-4515-8001-DA7DD9B1D2A8}"/>
                </a:ext>
              </a:extLst>
            </p:cNvPr>
            <p:cNvSpPr/>
            <p:nvPr userDrawn="1"/>
          </p:nvSpPr>
          <p:spPr>
            <a:xfrm>
              <a:off x="4581525" y="1980341"/>
              <a:ext cx="3028950" cy="488261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Calibri" panose="020F0502020204030204" pitchFamily="34" charset="0"/>
                <a:cs typeface="Calibri" panose="020F0502020204030204" pitchFamily="34" charset="0"/>
              </a:endParaRPr>
            </a:p>
          </p:txBody>
        </p:sp>
        <p:sp>
          <p:nvSpPr>
            <p:cNvPr id="10" name="Rectangle 4">
              <a:extLst>
                <a:ext uri="{FF2B5EF4-FFF2-40B4-BE49-F238E27FC236}">
                  <a16:creationId xmlns:a16="http://schemas.microsoft.com/office/drawing/2014/main" id="{1588F1B3-EDC4-4E85-BE9A-37AA1B60E94C}"/>
                </a:ext>
              </a:extLst>
            </p:cNvPr>
            <p:cNvSpPr/>
            <p:nvPr userDrawn="1"/>
          </p:nvSpPr>
          <p:spPr>
            <a:xfrm>
              <a:off x="4581525" y="1980341"/>
              <a:ext cx="3028950" cy="796070"/>
            </a:xfrm>
            <a:prstGeom prst="rect">
              <a:avLst/>
            </a:prstGeom>
            <a:solidFill>
              <a:srgbClr val="003F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rgbClr val="EF3F41"/>
                </a:solidFill>
                <a:latin typeface="Calibri" panose="020F0502020204030204" pitchFamily="34" charset="0"/>
                <a:cs typeface="Calibri" panose="020F0502020204030204" pitchFamily="34" charset="0"/>
              </a:endParaRPr>
            </a:p>
          </p:txBody>
        </p:sp>
      </p:grpSp>
      <p:grpSp>
        <p:nvGrpSpPr>
          <p:cNvPr id="24" name="Grupo 23">
            <a:extLst>
              <a:ext uri="{FF2B5EF4-FFF2-40B4-BE49-F238E27FC236}">
                <a16:creationId xmlns:a16="http://schemas.microsoft.com/office/drawing/2014/main" id="{45B84BBC-C690-4BB3-8F78-D11F6AB38887}"/>
              </a:ext>
            </a:extLst>
          </p:cNvPr>
          <p:cNvGrpSpPr/>
          <p:nvPr userDrawn="1"/>
        </p:nvGrpSpPr>
        <p:grpSpPr>
          <a:xfrm>
            <a:off x="6188570" y="1478897"/>
            <a:ext cx="2742070" cy="4882610"/>
            <a:chOff x="8239122" y="1980341"/>
            <a:chExt cx="3028953" cy="4882610"/>
          </a:xfrm>
        </p:grpSpPr>
        <p:sp>
          <p:nvSpPr>
            <p:cNvPr id="11" name="Rectangle 5">
              <a:extLst>
                <a:ext uri="{FF2B5EF4-FFF2-40B4-BE49-F238E27FC236}">
                  <a16:creationId xmlns:a16="http://schemas.microsoft.com/office/drawing/2014/main" id="{DE9F34A1-0241-4C7C-8DDB-D8ED2FF0B2CA}"/>
                </a:ext>
              </a:extLst>
            </p:cNvPr>
            <p:cNvSpPr/>
            <p:nvPr userDrawn="1"/>
          </p:nvSpPr>
          <p:spPr>
            <a:xfrm>
              <a:off x="8239125" y="1980341"/>
              <a:ext cx="3028950" cy="488261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Calibri" panose="020F0502020204030204" pitchFamily="34" charset="0"/>
                <a:cs typeface="Calibri" panose="020F0502020204030204" pitchFamily="34" charset="0"/>
              </a:endParaRPr>
            </a:p>
          </p:txBody>
        </p:sp>
        <p:sp>
          <p:nvSpPr>
            <p:cNvPr id="14" name="Rectangle 12">
              <a:extLst>
                <a:ext uri="{FF2B5EF4-FFF2-40B4-BE49-F238E27FC236}">
                  <a16:creationId xmlns:a16="http://schemas.microsoft.com/office/drawing/2014/main" id="{22B04204-96DF-4123-AA00-502BBA3FAC8F}"/>
                </a:ext>
              </a:extLst>
            </p:cNvPr>
            <p:cNvSpPr/>
            <p:nvPr userDrawn="1"/>
          </p:nvSpPr>
          <p:spPr>
            <a:xfrm>
              <a:off x="8239122" y="1980341"/>
              <a:ext cx="3028950" cy="796070"/>
            </a:xfrm>
            <a:prstGeom prst="rect">
              <a:avLst/>
            </a:prstGeom>
            <a:solidFill>
              <a:srgbClr val="003F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rgbClr val="EF3F41"/>
                </a:solidFill>
                <a:latin typeface="Calibri" panose="020F0502020204030204" pitchFamily="34" charset="0"/>
                <a:cs typeface="Calibri" panose="020F0502020204030204" pitchFamily="34" charset="0"/>
              </a:endParaRPr>
            </a:p>
          </p:txBody>
        </p:sp>
      </p:grpSp>
      <p:sp>
        <p:nvSpPr>
          <p:cNvPr id="21" name="Rectangle 8">
            <a:extLst>
              <a:ext uri="{FF2B5EF4-FFF2-40B4-BE49-F238E27FC236}">
                <a16:creationId xmlns:a16="http://schemas.microsoft.com/office/drawing/2014/main" id="{29C905CE-FC42-484A-8B0C-144C0814D0DE}"/>
              </a:ext>
            </a:extLst>
          </p:cNvPr>
          <p:cNvSpPr/>
          <p:nvPr userDrawn="1"/>
        </p:nvSpPr>
        <p:spPr>
          <a:xfrm>
            <a:off x="0" y="6639625"/>
            <a:ext cx="12192000" cy="23024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Calibri" panose="020F0502020204030204" pitchFamily="34" charset="0"/>
              <a:cs typeface="Calibri" panose="020F0502020204030204" pitchFamily="34" charset="0"/>
            </a:endParaRPr>
          </a:p>
        </p:txBody>
      </p:sp>
      <p:sp>
        <p:nvSpPr>
          <p:cNvPr id="27" name="Marcador de texto 17">
            <a:extLst>
              <a:ext uri="{FF2B5EF4-FFF2-40B4-BE49-F238E27FC236}">
                <a16:creationId xmlns:a16="http://schemas.microsoft.com/office/drawing/2014/main" id="{15862BFE-2107-4371-8B35-4259E5045B4D}"/>
              </a:ext>
            </a:extLst>
          </p:cNvPr>
          <p:cNvSpPr>
            <a:spLocks noGrp="1"/>
          </p:cNvSpPr>
          <p:nvPr>
            <p:ph type="body" sz="quarter" idx="16" hasCustomPrompt="1"/>
          </p:nvPr>
        </p:nvSpPr>
        <p:spPr>
          <a:xfrm>
            <a:off x="3588565" y="1435906"/>
            <a:ext cx="2120956" cy="667711"/>
          </a:xfrm>
        </p:spPr>
        <p:txBody>
          <a:bodyPr anchor="ctr">
            <a:noAutofit/>
          </a:bodyPr>
          <a:lstStyle>
            <a:lvl1pPr marL="0" indent="0" algn="ctr" defTabSz="914400" rtl="0" eaLnBrk="1" latinLnBrk="0" hangingPunct="1">
              <a:lnSpc>
                <a:spcPct val="100000"/>
              </a:lnSpc>
              <a:buNone/>
              <a:defRPr lang="es-ES" sz="2000" b="1" kern="1200" spc="300" dirty="0" smtClean="0">
                <a:solidFill>
                  <a:schemeClr val="bg1"/>
                </a:solidFill>
                <a:latin typeface="Calibri" panose="020F0502020204030204" pitchFamily="34" charset="0"/>
                <a:ea typeface="Lato" panose="020F0502020204030203" pitchFamily="34" charset="0"/>
                <a:cs typeface="Calibri" panose="020F0502020204030204" pitchFamily="34" charset="0"/>
              </a:defRPr>
            </a:lvl1pPr>
          </a:lstStyle>
          <a:p>
            <a:pPr lvl="0"/>
            <a:r>
              <a:rPr lang="es-ES"/>
              <a:t>Encabezado</a:t>
            </a:r>
          </a:p>
        </p:txBody>
      </p:sp>
      <p:sp>
        <p:nvSpPr>
          <p:cNvPr id="28" name="Marcador de texto 17">
            <a:extLst>
              <a:ext uri="{FF2B5EF4-FFF2-40B4-BE49-F238E27FC236}">
                <a16:creationId xmlns:a16="http://schemas.microsoft.com/office/drawing/2014/main" id="{AEE95FBF-E98C-4FE3-8E1D-5FA8B17F7694}"/>
              </a:ext>
            </a:extLst>
          </p:cNvPr>
          <p:cNvSpPr>
            <a:spLocks noGrp="1"/>
          </p:cNvSpPr>
          <p:nvPr>
            <p:ph type="body" sz="quarter" idx="17" hasCustomPrompt="1"/>
          </p:nvPr>
        </p:nvSpPr>
        <p:spPr>
          <a:xfrm>
            <a:off x="6501601" y="1442554"/>
            <a:ext cx="2120956" cy="667711"/>
          </a:xfrm>
        </p:spPr>
        <p:txBody>
          <a:bodyPr anchor="ctr">
            <a:noAutofit/>
          </a:bodyPr>
          <a:lstStyle>
            <a:lvl1pPr marL="0" indent="0" algn="ctr" defTabSz="914400" rtl="0" eaLnBrk="1" latinLnBrk="0" hangingPunct="1">
              <a:lnSpc>
                <a:spcPct val="100000"/>
              </a:lnSpc>
              <a:buNone/>
              <a:defRPr lang="es-ES" sz="2000" b="1" kern="1200" spc="300" dirty="0" smtClean="0">
                <a:solidFill>
                  <a:schemeClr val="bg1"/>
                </a:solidFill>
                <a:latin typeface="Calibri" panose="020F0502020204030204" pitchFamily="34" charset="0"/>
                <a:ea typeface="Lato" panose="020F0502020204030203" pitchFamily="34" charset="0"/>
                <a:cs typeface="Calibri" panose="020F0502020204030204" pitchFamily="34" charset="0"/>
              </a:defRPr>
            </a:lvl1pPr>
          </a:lstStyle>
          <a:p>
            <a:pPr lvl="0"/>
            <a:r>
              <a:rPr lang="es-ES"/>
              <a:t>Encabezado</a:t>
            </a:r>
          </a:p>
        </p:txBody>
      </p:sp>
      <p:sp>
        <p:nvSpPr>
          <p:cNvPr id="30" name="Marcador de texto 17">
            <a:extLst>
              <a:ext uri="{FF2B5EF4-FFF2-40B4-BE49-F238E27FC236}">
                <a16:creationId xmlns:a16="http://schemas.microsoft.com/office/drawing/2014/main" id="{331AA3F9-848E-4D09-BDCF-FE8CA38B9384}"/>
              </a:ext>
            </a:extLst>
          </p:cNvPr>
          <p:cNvSpPr>
            <a:spLocks noGrp="1"/>
          </p:cNvSpPr>
          <p:nvPr>
            <p:ph type="body" sz="quarter" idx="18" hasCustomPrompt="1"/>
          </p:nvPr>
        </p:nvSpPr>
        <p:spPr>
          <a:xfrm>
            <a:off x="3588565" y="2555931"/>
            <a:ext cx="2120956" cy="3562918"/>
          </a:xfrm>
        </p:spPr>
        <p:txBody>
          <a:bodyPr>
            <a:normAutofit/>
          </a:bodyPr>
          <a:lstStyle>
            <a:lvl1pPr marL="0" indent="0" algn="just" defTabSz="914400" rtl="0" eaLnBrk="1" latinLnBrk="0" hangingPunct="1">
              <a:lnSpc>
                <a:spcPct val="150000"/>
              </a:lnSpc>
              <a:buNone/>
              <a:defRPr lang="es-ES" sz="1100" i="0" kern="1200" dirty="0" smtClean="0">
                <a:solidFill>
                  <a:schemeClr val="tx1">
                    <a:lumMod val="65000"/>
                    <a:lumOff val="35000"/>
                  </a:schemeClr>
                </a:solidFill>
                <a:effectLst/>
                <a:latin typeface="Calibri" panose="020F0502020204030204" pitchFamily="34" charset="0"/>
                <a:ea typeface="Lato" panose="020F0502020204030203" pitchFamily="34" charset="0"/>
                <a:cs typeface="Calibri" panose="020F0502020204030204" pitchFamily="34" charset="0"/>
              </a:defRPr>
            </a:lvl1pPr>
          </a:lstStyle>
          <a:p>
            <a:pPr lvl="0"/>
            <a:r>
              <a:rPr lang="es-ES" err="1"/>
              <a:t>Lorem</a:t>
            </a:r>
            <a:r>
              <a:rPr lang="es-ES"/>
              <a:t> </a:t>
            </a:r>
            <a:r>
              <a:rPr lang="es-ES" err="1"/>
              <a:t>ipsum</a:t>
            </a:r>
            <a:r>
              <a:rPr lang="es-ES"/>
              <a:t> dolor </a:t>
            </a:r>
            <a:r>
              <a:rPr lang="es-ES" err="1"/>
              <a:t>sit</a:t>
            </a:r>
            <a:r>
              <a:rPr lang="es-ES"/>
              <a:t> </a:t>
            </a:r>
            <a:r>
              <a:rPr lang="es-ES" err="1"/>
              <a:t>amet</a:t>
            </a:r>
            <a:r>
              <a:rPr lang="es-ES"/>
              <a:t>, </a:t>
            </a:r>
            <a:r>
              <a:rPr lang="es-ES" err="1"/>
              <a:t>lacus</a:t>
            </a:r>
            <a:r>
              <a:rPr lang="es-ES"/>
              <a:t> </a:t>
            </a:r>
            <a:r>
              <a:rPr lang="es-ES" err="1"/>
              <a:t>nulla</a:t>
            </a:r>
            <a:r>
              <a:rPr lang="es-ES"/>
              <a:t> ac </a:t>
            </a:r>
            <a:r>
              <a:rPr lang="es-ES" err="1"/>
              <a:t>netus</a:t>
            </a:r>
            <a:r>
              <a:rPr lang="es-ES"/>
              <a:t> </a:t>
            </a:r>
            <a:r>
              <a:rPr lang="es-ES" err="1"/>
              <a:t>nibh</a:t>
            </a:r>
            <a:r>
              <a:rPr lang="es-ES"/>
              <a:t> </a:t>
            </a:r>
            <a:r>
              <a:rPr lang="es-ES" err="1"/>
              <a:t>aliquet</a:t>
            </a:r>
            <a:r>
              <a:rPr lang="es-ES"/>
              <a:t>, </a:t>
            </a:r>
            <a:r>
              <a:rPr lang="es-ES" err="1"/>
              <a:t>porttitor</a:t>
            </a:r>
            <a:r>
              <a:rPr lang="es-ES"/>
              <a:t> </a:t>
            </a:r>
            <a:r>
              <a:rPr lang="es-ES" err="1"/>
              <a:t>ligula</a:t>
            </a:r>
            <a:r>
              <a:rPr lang="es-ES"/>
              <a:t> justo libero </a:t>
            </a:r>
            <a:r>
              <a:rPr lang="es-ES" err="1"/>
              <a:t>vivamus</a:t>
            </a:r>
            <a:r>
              <a:rPr lang="es-ES"/>
              <a:t> </a:t>
            </a:r>
            <a:r>
              <a:rPr lang="es-ES" err="1"/>
              <a:t>porttitor</a:t>
            </a:r>
            <a:r>
              <a:rPr lang="es-ES"/>
              <a:t> dolor, </a:t>
            </a:r>
            <a:r>
              <a:rPr lang="es-ES" err="1"/>
              <a:t>conubia</a:t>
            </a:r>
            <a:r>
              <a:rPr lang="es-ES"/>
              <a:t> </a:t>
            </a:r>
            <a:r>
              <a:rPr lang="es-ES" err="1"/>
              <a:t>mollit</a:t>
            </a:r>
            <a:r>
              <a:rPr lang="es-ES"/>
              <a:t>. </a:t>
            </a:r>
            <a:r>
              <a:rPr lang="es-ES" err="1"/>
              <a:t>Sapien</a:t>
            </a:r>
            <a:r>
              <a:rPr lang="es-ES"/>
              <a:t> </a:t>
            </a:r>
            <a:r>
              <a:rPr lang="es-ES" err="1"/>
              <a:t>nam</a:t>
            </a:r>
            <a:r>
              <a:rPr lang="es-ES"/>
              <a:t> </a:t>
            </a:r>
            <a:r>
              <a:rPr lang="es-ES" err="1"/>
              <a:t>suspendisse</a:t>
            </a:r>
            <a:r>
              <a:rPr lang="es-ES"/>
              <a:t>, </a:t>
            </a:r>
            <a:r>
              <a:rPr lang="es-ES" err="1"/>
              <a:t>tincidunt</a:t>
            </a:r>
            <a:r>
              <a:rPr lang="es-ES"/>
              <a:t> </a:t>
            </a:r>
            <a:r>
              <a:rPr lang="es-ES" err="1"/>
              <a:t>eget</a:t>
            </a:r>
            <a:r>
              <a:rPr lang="es-ES"/>
              <a:t> ante </a:t>
            </a:r>
            <a:r>
              <a:rPr lang="es-ES" err="1"/>
              <a:t>tincidunt</a:t>
            </a:r>
            <a:r>
              <a:rPr lang="es-ES"/>
              <a:t>, eros in auctor </a:t>
            </a:r>
            <a:r>
              <a:rPr lang="es-ES" err="1"/>
              <a:t>fringilla</a:t>
            </a:r>
            <a:r>
              <a:rPr lang="es-ES"/>
              <a:t> </a:t>
            </a:r>
            <a:r>
              <a:rPr lang="es-ES" err="1"/>
              <a:t>praesent</a:t>
            </a:r>
            <a:r>
              <a:rPr lang="es-ES"/>
              <a:t> at </a:t>
            </a:r>
            <a:r>
              <a:rPr lang="es-ES" err="1"/>
              <a:t>diam</a:t>
            </a:r>
            <a:r>
              <a:rPr lang="es-ES"/>
              <a:t>. </a:t>
            </a:r>
            <a:r>
              <a:rPr lang="es-ES" err="1"/>
              <a:t>Lorem</a:t>
            </a:r>
            <a:r>
              <a:rPr lang="es-ES"/>
              <a:t> </a:t>
            </a:r>
            <a:r>
              <a:rPr lang="es-ES" err="1"/>
              <a:t>ipsum</a:t>
            </a:r>
            <a:r>
              <a:rPr lang="es-ES"/>
              <a:t> dolor </a:t>
            </a:r>
            <a:r>
              <a:rPr lang="es-ES" err="1"/>
              <a:t>sit</a:t>
            </a:r>
            <a:r>
              <a:rPr lang="es-ES"/>
              <a:t> </a:t>
            </a:r>
            <a:r>
              <a:rPr lang="es-ES" err="1"/>
              <a:t>amet</a:t>
            </a:r>
            <a:r>
              <a:rPr lang="es-ES"/>
              <a:t>, </a:t>
            </a:r>
            <a:r>
              <a:rPr lang="es-ES" err="1"/>
              <a:t>lacus</a:t>
            </a:r>
            <a:r>
              <a:rPr lang="es-ES"/>
              <a:t> </a:t>
            </a:r>
            <a:r>
              <a:rPr lang="es-ES" err="1"/>
              <a:t>nulla</a:t>
            </a:r>
            <a:r>
              <a:rPr lang="es-ES"/>
              <a:t> ac </a:t>
            </a:r>
            <a:r>
              <a:rPr lang="es-ES" err="1"/>
              <a:t>netus</a:t>
            </a:r>
            <a:r>
              <a:rPr lang="es-ES"/>
              <a:t> </a:t>
            </a:r>
            <a:r>
              <a:rPr lang="es-ES" err="1"/>
              <a:t>nibh</a:t>
            </a:r>
            <a:r>
              <a:rPr lang="es-ES"/>
              <a:t> </a:t>
            </a:r>
            <a:r>
              <a:rPr lang="es-ES" err="1"/>
              <a:t>aliquet</a:t>
            </a:r>
            <a:r>
              <a:rPr lang="es-ES"/>
              <a:t>.</a:t>
            </a:r>
          </a:p>
        </p:txBody>
      </p:sp>
      <p:sp>
        <p:nvSpPr>
          <p:cNvPr id="31" name="Marcador de texto 17">
            <a:extLst>
              <a:ext uri="{FF2B5EF4-FFF2-40B4-BE49-F238E27FC236}">
                <a16:creationId xmlns:a16="http://schemas.microsoft.com/office/drawing/2014/main" id="{207D1087-EBC7-4CAF-9AE0-DBB888BFA2F2}"/>
              </a:ext>
            </a:extLst>
          </p:cNvPr>
          <p:cNvSpPr>
            <a:spLocks noGrp="1"/>
          </p:cNvSpPr>
          <p:nvPr>
            <p:ph type="body" sz="quarter" idx="19" hasCustomPrompt="1"/>
          </p:nvPr>
        </p:nvSpPr>
        <p:spPr>
          <a:xfrm>
            <a:off x="6501601" y="2562579"/>
            <a:ext cx="2120956" cy="3562918"/>
          </a:xfrm>
        </p:spPr>
        <p:txBody>
          <a:bodyPr>
            <a:normAutofit/>
          </a:bodyPr>
          <a:lstStyle>
            <a:lvl1pPr marL="0" indent="0" algn="just" defTabSz="914400" rtl="0" eaLnBrk="1" latinLnBrk="0" hangingPunct="1">
              <a:lnSpc>
                <a:spcPct val="150000"/>
              </a:lnSpc>
              <a:buNone/>
              <a:defRPr lang="es-ES" sz="1100" i="0" kern="1200" dirty="0" smtClean="0">
                <a:solidFill>
                  <a:schemeClr val="tx1">
                    <a:lumMod val="65000"/>
                    <a:lumOff val="35000"/>
                  </a:schemeClr>
                </a:solidFill>
                <a:effectLst/>
                <a:latin typeface="Calibri" panose="020F0502020204030204" pitchFamily="34" charset="0"/>
                <a:ea typeface="Lato" panose="020F0502020204030203" pitchFamily="34" charset="0"/>
                <a:cs typeface="Calibri" panose="020F0502020204030204" pitchFamily="34" charset="0"/>
              </a:defRPr>
            </a:lvl1pPr>
          </a:lstStyle>
          <a:p>
            <a:pPr lvl="0"/>
            <a:r>
              <a:rPr lang="es-ES" err="1"/>
              <a:t>Lorem</a:t>
            </a:r>
            <a:r>
              <a:rPr lang="es-ES"/>
              <a:t> </a:t>
            </a:r>
            <a:r>
              <a:rPr lang="es-ES" err="1"/>
              <a:t>ipsum</a:t>
            </a:r>
            <a:r>
              <a:rPr lang="es-ES"/>
              <a:t> dolor </a:t>
            </a:r>
            <a:r>
              <a:rPr lang="es-ES" err="1"/>
              <a:t>sit</a:t>
            </a:r>
            <a:r>
              <a:rPr lang="es-ES"/>
              <a:t> </a:t>
            </a:r>
            <a:r>
              <a:rPr lang="es-ES" err="1"/>
              <a:t>amet</a:t>
            </a:r>
            <a:r>
              <a:rPr lang="es-ES"/>
              <a:t>, </a:t>
            </a:r>
            <a:r>
              <a:rPr lang="es-ES" err="1"/>
              <a:t>lacus</a:t>
            </a:r>
            <a:r>
              <a:rPr lang="es-ES"/>
              <a:t> </a:t>
            </a:r>
            <a:r>
              <a:rPr lang="es-ES" err="1"/>
              <a:t>nulla</a:t>
            </a:r>
            <a:r>
              <a:rPr lang="es-ES"/>
              <a:t> ac </a:t>
            </a:r>
            <a:r>
              <a:rPr lang="es-ES" err="1"/>
              <a:t>netus</a:t>
            </a:r>
            <a:r>
              <a:rPr lang="es-ES"/>
              <a:t> </a:t>
            </a:r>
            <a:r>
              <a:rPr lang="es-ES" err="1"/>
              <a:t>nibh</a:t>
            </a:r>
            <a:r>
              <a:rPr lang="es-ES"/>
              <a:t> </a:t>
            </a:r>
            <a:r>
              <a:rPr lang="es-ES" err="1"/>
              <a:t>aliquet</a:t>
            </a:r>
            <a:r>
              <a:rPr lang="es-ES"/>
              <a:t>, </a:t>
            </a:r>
            <a:r>
              <a:rPr lang="es-ES" err="1"/>
              <a:t>porttitor</a:t>
            </a:r>
            <a:r>
              <a:rPr lang="es-ES"/>
              <a:t> </a:t>
            </a:r>
            <a:r>
              <a:rPr lang="es-ES" err="1"/>
              <a:t>ligula</a:t>
            </a:r>
            <a:r>
              <a:rPr lang="es-ES"/>
              <a:t> justo libero </a:t>
            </a:r>
            <a:r>
              <a:rPr lang="es-ES" err="1"/>
              <a:t>vivamus</a:t>
            </a:r>
            <a:r>
              <a:rPr lang="es-ES"/>
              <a:t> </a:t>
            </a:r>
            <a:r>
              <a:rPr lang="es-ES" err="1"/>
              <a:t>porttitor</a:t>
            </a:r>
            <a:r>
              <a:rPr lang="es-ES"/>
              <a:t> dolor, </a:t>
            </a:r>
            <a:r>
              <a:rPr lang="es-ES" err="1"/>
              <a:t>conubia</a:t>
            </a:r>
            <a:r>
              <a:rPr lang="es-ES"/>
              <a:t> </a:t>
            </a:r>
            <a:r>
              <a:rPr lang="es-ES" err="1"/>
              <a:t>mollit</a:t>
            </a:r>
            <a:r>
              <a:rPr lang="es-ES"/>
              <a:t>. </a:t>
            </a:r>
            <a:r>
              <a:rPr lang="es-ES" err="1"/>
              <a:t>Sapien</a:t>
            </a:r>
            <a:r>
              <a:rPr lang="es-ES"/>
              <a:t> </a:t>
            </a:r>
            <a:r>
              <a:rPr lang="es-ES" err="1"/>
              <a:t>nam</a:t>
            </a:r>
            <a:r>
              <a:rPr lang="es-ES"/>
              <a:t> </a:t>
            </a:r>
            <a:r>
              <a:rPr lang="es-ES" err="1"/>
              <a:t>suspendisse</a:t>
            </a:r>
            <a:r>
              <a:rPr lang="es-ES"/>
              <a:t>, </a:t>
            </a:r>
            <a:r>
              <a:rPr lang="es-ES" err="1"/>
              <a:t>tincidunt</a:t>
            </a:r>
            <a:r>
              <a:rPr lang="es-ES"/>
              <a:t> </a:t>
            </a:r>
            <a:r>
              <a:rPr lang="es-ES" err="1"/>
              <a:t>eget</a:t>
            </a:r>
            <a:r>
              <a:rPr lang="es-ES"/>
              <a:t> ante </a:t>
            </a:r>
            <a:r>
              <a:rPr lang="es-ES" err="1"/>
              <a:t>tincidunt</a:t>
            </a:r>
            <a:r>
              <a:rPr lang="es-ES"/>
              <a:t>, eros in auctor </a:t>
            </a:r>
            <a:r>
              <a:rPr lang="es-ES" err="1"/>
              <a:t>fringilla</a:t>
            </a:r>
            <a:r>
              <a:rPr lang="es-ES"/>
              <a:t> </a:t>
            </a:r>
            <a:r>
              <a:rPr lang="es-ES" err="1"/>
              <a:t>praesent</a:t>
            </a:r>
            <a:r>
              <a:rPr lang="es-ES"/>
              <a:t> at </a:t>
            </a:r>
            <a:r>
              <a:rPr lang="es-ES" err="1"/>
              <a:t>diam</a:t>
            </a:r>
            <a:r>
              <a:rPr lang="es-ES"/>
              <a:t>. </a:t>
            </a:r>
            <a:r>
              <a:rPr lang="es-ES" err="1"/>
              <a:t>Lorem</a:t>
            </a:r>
            <a:r>
              <a:rPr lang="es-ES"/>
              <a:t> </a:t>
            </a:r>
            <a:r>
              <a:rPr lang="es-ES" err="1"/>
              <a:t>ipsum</a:t>
            </a:r>
            <a:r>
              <a:rPr lang="es-ES"/>
              <a:t> dolor </a:t>
            </a:r>
            <a:r>
              <a:rPr lang="es-ES" err="1"/>
              <a:t>sit</a:t>
            </a:r>
            <a:r>
              <a:rPr lang="es-ES"/>
              <a:t> </a:t>
            </a:r>
            <a:r>
              <a:rPr lang="es-ES" err="1"/>
              <a:t>amet</a:t>
            </a:r>
            <a:r>
              <a:rPr lang="es-ES"/>
              <a:t>, </a:t>
            </a:r>
            <a:r>
              <a:rPr lang="es-ES" err="1"/>
              <a:t>lacus</a:t>
            </a:r>
            <a:r>
              <a:rPr lang="es-ES"/>
              <a:t> </a:t>
            </a:r>
            <a:r>
              <a:rPr lang="es-ES" err="1"/>
              <a:t>nulla</a:t>
            </a:r>
            <a:r>
              <a:rPr lang="es-ES"/>
              <a:t> ac </a:t>
            </a:r>
            <a:r>
              <a:rPr lang="es-ES" err="1"/>
              <a:t>netus</a:t>
            </a:r>
            <a:r>
              <a:rPr lang="es-ES"/>
              <a:t> </a:t>
            </a:r>
            <a:r>
              <a:rPr lang="es-ES" err="1"/>
              <a:t>nibh</a:t>
            </a:r>
            <a:r>
              <a:rPr lang="es-ES"/>
              <a:t> </a:t>
            </a:r>
            <a:r>
              <a:rPr lang="es-ES" err="1"/>
              <a:t>aliquet</a:t>
            </a:r>
            <a:r>
              <a:rPr lang="es-ES"/>
              <a:t>.</a:t>
            </a:r>
          </a:p>
        </p:txBody>
      </p:sp>
      <p:sp>
        <p:nvSpPr>
          <p:cNvPr id="32" name="Título 16">
            <a:extLst>
              <a:ext uri="{FF2B5EF4-FFF2-40B4-BE49-F238E27FC236}">
                <a16:creationId xmlns:a16="http://schemas.microsoft.com/office/drawing/2014/main" id="{3518B38B-EB7F-41FE-A467-F8D1905083AA}"/>
              </a:ext>
            </a:extLst>
          </p:cNvPr>
          <p:cNvSpPr>
            <a:spLocks noGrp="1"/>
          </p:cNvSpPr>
          <p:nvPr>
            <p:ph type="title" hasCustomPrompt="1"/>
          </p:nvPr>
        </p:nvSpPr>
        <p:spPr>
          <a:xfrm>
            <a:off x="2846835" y="245471"/>
            <a:ext cx="6373464" cy="724320"/>
          </a:xfrm>
        </p:spPr>
        <p:txBody>
          <a:bodyPr>
            <a:normAutofit/>
          </a:bodyPr>
          <a:lstStyle>
            <a:lvl1pPr algn="ctr">
              <a:defRPr sz="4000">
                <a:latin typeface="Calibri" panose="020F0502020204030204" pitchFamily="34" charset="0"/>
                <a:cs typeface="Calibri" panose="020F0502020204030204" pitchFamily="34" charset="0"/>
              </a:defRPr>
            </a:lvl1pPr>
          </a:lstStyle>
          <a:p>
            <a:r>
              <a:rPr lang="es-ES"/>
              <a:t>Título del apartado / tema</a:t>
            </a:r>
          </a:p>
        </p:txBody>
      </p:sp>
      <p:pic>
        <p:nvPicPr>
          <p:cNvPr id="2" name="Imagen 1">
            <a:hlinkClick r:id="rId2"/>
            <a:extLst>
              <a:ext uri="{FF2B5EF4-FFF2-40B4-BE49-F238E27FC236}">
                <a16:creationId xmlns:a16="http://schemas.microsoft.com/office/drawing/2014/main" id="{859EA0B7-1E2B-A410-82BA-953DD8017543}"/>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5346" y="260963"/>
            <a:ext cx="1874520" cy="411480"/>
          </a:xfrm>
          <a:prstGeom prst="rect">
            <a:avLst/>
          </a:prstGeom>
          <a:noFill/>
          <a:ln>
            <a:noFill/>
          </a:ln>
        </p:spPr>
      </p:pic>
    </p:spTree>
    <p:extLst>
      <p:ext uri="{BB962C8B-B14F-4D97-AF65-F5344CB8AC3E}">
        <p14:creationId xmlns:p14="http://schemas.microsoft.com/office/powerpoint/2010/main" val="19528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11353800" y="175690"/>
            <a:ext cx="422854" cy="365125"/>
          </a:xfrm>
          <a:prstGeom prst="rect">
            <a:avLst/>
          </a:prstGeom>
        </p:spPr>
        <p:txBody>
          <a:bodyPr vert="horz" lIns="91440" tIns="45720" rIns="91440" bIns="45720" rtlCol="0" anchor="t" anchorCtr="0"/>
          <a:lstStyle>
            <a:lvl1pPr algn="r">
              <a:defRPr lang="es-ES" sz="1000" b="1" kern="1200" dirty="0" smtClean="0">
                <a:solidFill>
                  <a:srgbClr val="04305E"/>
                </a:solidFill>
                <a:latin typeface="Lato" charset="0"/>
                <a:ea typeface="Lato" charset="0"/>
                <a:cs typeface="Lato" charset="0"/>
              </a:defRPr>
            </a:lvl1pPr>
          </a:lstStyle>
          <a:p>
            <a:r>
              <a:rPr lang="es-ES"/>
              <a:t>02</a:t>
            </a:r>
          </a:p>
        </p:txBody>
      </p:sp>
      <p:sp>
        <p:nvSpPr>
          <p:cNvPr id="5" name="Footer Placeholder 4"/>
          <p:cNvSpPr>
            <a:spLocks noGrp="1"/>
          </p:cNvSpPr>
          <p:nvPr>
            <p:ph type="ftr" sz="quarter" idx="3"/>
          </p:nvPr>
        </p:nvSpPr>
        <p:spPr>
          <a:xfrm>
            <a:off x="9944100" y="184605"/>
            <a:ext cx="1176773" cy="365125"/>
          </a:xfrm>
          <a:prstGeom prst="rect">
            <a:avLst/>
          </a:prstGeom>
        </p:spPr>
        <p:txBody>
          <a:bodyPr vert="horz" lIns="91440" tIns="45720" rIns="91440" bIns="45720" rtlCol="0" anchor="t" anchorCtr="0"/>
          <a:lstStyle>
            <a:lvl1pPr marL="0" indent="0" algn="r" defTabSz="914400" rtl="0" eaLnBrk="1" latinLnBrk="0" hangingPunct="1">
              <a:lnSpc>
                <a:spcPct val="90000"/>
              </a:lnSpc>
              <a:spcBef>
                <a:spcPts val="1000"/>
              </a:spcBef>
              <a:buFont typeface="Arial" panose="020B0604020202020204" pitchFamily="34" charset="0"/>
              <a:buNone/>
              <a:defRPr lang="en-US" sz="1000" kern="1200" smtClean="0">
                <a:solidFill>
                  <a:srgbClr val="003F6F"/>
                </a:solidFill>
                <a:latin typeface="Lato" charset="0"/>
                <a:ea typeface="Lato" charset="0"/>
                <a:cs typeface="Lato" charset="0"/>
              </a:defRPr>
            </a:lvl1pPr>
          </a:lstStyle>
          <a:p>
            <a:r>
              <a:rPr lang="es-ES"/>
              <a:t>OPENUAX.COM</a:t>
            </a:r>
          </a:p>
        </p:txBody>
      </p:sp>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id-ID"/>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solidFill>
              </a:defRPr>
            </a:lvl1pPr>
          </a:lstStyle>
          <a:p>
            <a:endParaRPr lang="id-ID" spc="300">
              <a:ea typeface="Lato" panose="020F0502020204030203" pitchFamily="34" charset="0"/>
              <a:cs typeface="Lato" panose="020F0502020204030203" pitchFamily="34" charset="0"/>
            </a:endParaRPr>
          </a:p>
        </p:txBody>
      </p:sp>
    </p:spTree>
    <p:extLst>
      <p:ext uri="{BB962C8B-B14F-4D97-AF65-F5344CB8AC3E}">
        <p14:creationId xmlns:p14="http://schemas.microsoft.com/office/powerpoint/2010/main" val="3182719372"/>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94" r:id="rId3"/>
    <p:sldLayoutId id="2147483695" r:id="rId4"/>
    <p:sldLayoutId id="2147483688" r:id="rId5"/>
    <p:sldLayoutId id="2147483689" r:id="rId6"/>
    <p:sldLayoutId id="2147483696" r:id="rId7"/>
    <p:sldLayoutId id="2147483690" r:id="rId8"/>
    <p:sldLayoutId id="2147483693" r:id="rId9"/>
    <p:sldLayoutId id="2147483691" r:id="rId10"/>
    <p:sldLayoutId id="2147483692" r:id="rId11"/>
    <p:sldLayoutId id="2147483650" r:id="rId12"/>
    <p:sldLayoutId id="2147483652" r:id="rId13"/>
    <p:sldLayoutId id="2147483653" r:id="rId14"/>
    <p:sldLayoutId id="2147483654" r:id="rId15"/>
    <p:sldLayoutId id="2147483655" r:id="rId16"/>
    <p:sldLayoutId id="2147483686" r:id="rId17"/>
    <p:sldLayoutId id="2147483685" r:id="rId18"/>
    <p:sldLayoutId id="2147483684" r:id="rId19"/>
    <p:sldLayoutId id="2147483683" r:id="rId20"/>
    <p:sldLayoutId id="2147483682" r:id="rId21"/>
    <p:sldLayoutId id="2147483687" r:id="rId22"/>
    <p:sldLayoutId id="2147483668" r:id="rId23"/>
  </p:sldLayoutIdLst>
  <p:hf hdr="0" dt="0"/>
  <p:txStyles>
    <p:titleStyle>
      <a:lvl1pPr algn="l" defTabSz="914400" rtl="0" eaLnBrk="1" latinLnBrk="0" hangingPunct="1">
        <a:lnSpc>
          <a:spcPct val="90000"/>
        </a:lnSpc>
        <a:spcBef>
          <a:spcPct val="0"/>
        </a:spcBef>
        <a:buNone/>
        <a:defRPr sz="4000" kern="1200">
          <a:solidFill>
            <a:srgbClr val="003F6F"/>
          </a:solidFill>
          <a:latin typeface="Lato Black" panose="020F0502020204030203" pitchFamily="34" charset="0"/>
          <a:ea typeface="Lato Black" panose="020F0502020204030203" pitchFamily="34" charset="0"/>
          <a:cs typeface="Lato Black" panose="020F0502020204030203"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20000" t="-9000" r="20000" b="-9000"/>
          </a:stretch>
        </a:blipFill>
        <a:effectLst/>
      </p:bgPr>
    </p:bg>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267094A4-044E-4138-BA19-29B2783435F7}"/>
              </a:ext>
            </a:extLst>
          </p:cNvPr>
          <p:cNvSpPr>
            <a:spLocks noGrp="1"/>
          </p:cNvSpPr>
          <p:nvPr>
            <p:ph type="title"/>
          </p:nvPr>
        </p:nvSpPr>
        <p:spPr>
          <a:xfrm>
            <a:off x="5706011" y="2630931"/>
            <a:ext cx="4324295" cy="1863152"/>
          </a:xfrm>
        </p:spPr>
        <p:txBody>
          <a:bodyPr>
            <a:normAutofit/>
          </a:bodyPr>
          <a:lstStyle/>
          <a:p>
            <a:r>
              <a:rPr lang="en-US" sz="3600" dirty="0">
                <a:latin typeface="Aptos" panose="020B0004020202020204" pitchFamily="34" charset="0"/>
              </a:rPr>
              <a:t>DETECCIÓN</a:t>
            </a:r>
            <a:r>
              <a:rPr lang="en-US" dirty="0">
                <a:latin typeface="Aptos" panose="020B0004020202020204" pitchFamily="34" charset="0"/>
              </a:rPr>
              <a:t> DE </a:t>
            </a:r>
            <a:r>
              <a:rPr lang="en-US" sz="3600" dirty="0">
                <a:latin typeface="Aptos" panose="020B0004020202020204" pitchFamily="34" charset="0"/>
              </a:rPr>
              <a:t>MELANOMAS</a:t>
            </a:r>
            <a:r>
              <a:rPr lang="en-US" dirty="0">
                <a:latin typeface="Aptos" panose="020B0004020202020204" pitchFamily="34" charset="0"/>
              </a:rPr>
              <a:t> </a:t>
            </a:r>
            <a:r>
              <a:rPr lang="en-US" sz="3600" dirty="0">
                <a:latin typeface="Aptos" panose="020B0004020202020204" pitchFamily="34" charset="0"/>
              </a:rPr>
              <a:t>CANCERÍGENOS</a:t>
            </a:r>
            <a:endParaRPr lang="es-ES" dirty="0">
              <a:latin typeface="Aptos" panose="020B0004020202020204" pitchFamily="34" charset="0"/>
            </a:endParaRPr>
          </a:p>
        </p:txBody>
      </p:sp>
      <p:sp useBgFill="1">
        <p:nvSpPr>
          <p:cNvPr id="15" name="CuadroTexto 14"/>
          <p:cNvSpPr txBox="1"/>
          <p:nvPr/>
        </p:nvSpPr>
        <p:spPr>
          <a:xfrm>
            <a:off x="5130800" y="2209800"/>
            <a:ext cx="184731" cy="369332"/>
          </a:xfrm>
          <a:prstGeom prst="rect">
            <a:avLst/>
          </a:prstGeom>
        </p:spPr>
        <p:txBody>
          <a:bodyPr wrap="none" rtlCol="0">
            <a:spAutoFit/>
          </a:bodyPr>
          <a:lstStyle/>
          <a:p>
            <a:endParaRPr lang="es-ES_tradnl">
              <a:latin typeface="Calibri" panose="020F0502020204030204" pitchFamily="34" charset="0"/>
              <a:cs typeface="Calibri" panose="020F0502020204030204" pitchFamily="34" charset="0"/>
            </a:endParaRPr>
          </a:p>
        </p:txBody>
      </p:sp>
      <p:sp>
        <p:nvSpPr>
          <p:cNvPr id="7" name="Rectángulo 6">
            <a:extLst>
              <a:ext uri="{FF2B5EF4-FFF2-40B4-BE49-F238E27FC236}">
                <a16:creationId xmlns:a16="http://schemas.microsoft.com/office/drawing/2014/main" id="{3F834D35-ABA1-8DBD-3D41-049C0D5830F2}"/>
              </a:ext>
            </a:extLst>
          </p:cNvPr>
          <p:cNvSpPr/>
          <p:nvPr/>
        </p:nvSpPr>
        <p:spPr>
          <a:xfrm>
            <a:off x="257126" y="6087012"/>
            <a:ext cx="3122246" cy="61350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 name="Marcador de texto 1">
            <a:extLst>
              <a:ext uri="{FF2B5EF4-FFF2-40B4-BE49-F238E27FC236}">
                <a16:creationId xmlns:a16="http://schemas.microsoft.com/office/drawing/2014/main" id="{4487FE29-F819-80DF-33E6-380FA9CE4824}"/>
              </a:ext>
            </a:extLst>
          </p:cNvPr>
          <p:cNvSpPr txBox="1">
            <a:spLocks/>
          </p:cNvSpPr>
          <p:nvPr/>
        </p:nvSpPr>
        <p:spPr>
          <a:xfrm>
            <a:off x="5863819" y="4954344"/>
            <a:ext cx="4642653" cy="418432"/>
          </a:xfrm>
          <a:prstGeom prst="rect">
            <a:avLst/>
          </a:prstGeom>
        </p:spPr>
        <p:txBody>
          <a:bodyPr vert="horz" lIns="91440" tIns="45720" rIns="91440" bIns="45720" rtlCol="0">
            <a:normAutofit/>
          </a:bodyPr>
          <a:lstStyle>
            <a:lvl1pPr marL="0" indent="0" algn="l" defTabSz="914400" rtl="0" eaLnBrk="1" latinLnBrk="0" hangingPunct="1">
              <a:lnSpc>
                <a:spcPct val="150000"/>
              </a:lnSpc>
              <a:spcBef>
                <a:spcPts val="1000"/>
              </a:spcBef>
              <a:buFont typeface="Arial" panose="020B0604020202020204" pitchFamily="34" charset="0"/>
              <a:buNone/>
              <a:defRPr sz="1200" kern="1200" spc="300">
                <a:solidFill>
                  <a:schemeClr val="bg1"/>
                </a:solidFill>
                <a:latin typeface="Calibri" panose="020F0502020204030204" pitchFamily="34" charset="0"/>
                <a:ea typeface="+mn-ea"/>
                <a:cs typeface="Calibri" panose="020F050202020403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s-ES" dirty="0"/>
          </a:p>
        </p:txBody>
      </p:sp>
      <p:sp>
        <p:nvSpPr>
          <p:cNvPr id="8" name="Marcador de texto 7">
            <a:extLst>
              <a:ext uri="{FF2B5EF4-FFF2-40B4-BE49-F238E27FC236}">
                <a16:creationId xmlns:a16="http://schemas.microsoft.com/office/drawing/2014/main" id="{1B71F558-525D-D86E-7FC7-0366298E815E}"/>
              </a:ext>
            </a:extLst>
          </p:cNvPr>
          <p:cNvSpPr>
            <a:spLocks noGrp="1"/>
          </p:cNvSpPr>
          <p:nvPr>
            <p:ph type="body" sz="quarter" idx="14"/>
          </p:nvPr>
        </p:nvSpPr>
        <p:spPr>
          <a:xfrm>
            <a:off x="5794397" y="4682793"/>
            <a:ext cx="4324295" cy="418432"/>
          </a:xfrm>
        </p:spPr>
        <p:txBody>
          <a:bodyPr>
            <a:normAutofit/>
          </a:bodyPr>
          <a:lstStyle/>
          <a:p>
            <a:r>
              <a:rPr lang="es-ES" sz="1400" b="1" dirty="0">
                <a:latin typeface="Aptos" panose="020B0004020202020204" pitchFamily="34" charset="0"/>
              </a:rPr>
              <a:t>Aprendizaje Automático</a:t>
            </a:r>
            <a:endParaRPr lang="en-US" sz="1400" b="1" dirty="0">
              <a:latin typeface="Aptos" panose="020B0004020202020204" pitchFamily="34" charset="0"/>
            </a:endParaRPr>
          </a:p>
        </p:txBody>
      </p:sp>
      <p:sp>
        <p:nvSpPr>
          <p:cNvPr id="10" name="Marcador de texto 9">
            <a:extLst>
              <a:ext uri="{FF2B5EF4-FFF2-40B4-BE49-F238E27FC236}">
                <a16:creationId xmlns:a16="http://schemas.microsoft.com/office/drawing/2014/main" id="{2DD64214-942F-BADA-774A-A723045B19B2}"/>
              </a:ext>
            </a:extLst>
          </p:cNvPr>
          <p:cNvSpPr>
            <a:spLocks noGrp="1"/>
          </p:cNvSpPr>
          <p:nvPr>
            <p:ph type="body" sz="quarter" idx="13"/>
          </p:nvPr>
        </p:nvSpPr>
        <p:spPr>
          <a:xfrm>
            <a:off x="5729083" y="4204628"/>
            <a:ext cx="4912124" cy="707887"/>
          </a:xfrm>
        </p:spPr>
        <p:txBody>
          <a:bodyPr>
            <a:normAutofit/>
          </a:bodyPr>
          <a:lstStyle/>
          <a:p>
            <a:r>
              <a:rPr lang="en-US" sz="1800" dirty="0">
                <a:latin typeface="Aptos" panose="020B0004020202020204" pitchFamily="34" charset="0"/>
              </a:rPr>
              <a:t>Grupo 3: Javier Miguélez y Diego de Santos</a:t>
            </a:r>
          </a:p>
        </p:txBody>
      </p:sp>
    </p:spTree>
    <p:extLst>
      <p:ext uri="{BB962C8B-B14F-4D97-AF65-F5344CB8AC3E}">
        <p14:creationId xmlns:p14="http://schemas.microsoft.com/office/powerpoint/2010/main" val="30801485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adroTexto 5">
            <a:extLst>
              <a:ext uri="{FF2B5EF4-FFF2-40B4-BE49-F238E27FC236}">
                <a16:creationId xmlns:a16="http://schemas.microsoft.com/office/drawing/2014/main" id="{46AB93B3-3279-4533-8AD8-0167E562E9AB}"/>
              </a:ext>
            </a:extLst>
          </p:cNvPr>
          <p:cNvSpPr txBox="1"/>
          <p:nvPr/>
        </p:nvSpPr>
        <p:spPr>
          <a:xfrm>
            <a:off x="-1240971" y="457200"/>
            <a:ext cx="1676491" cy="559837"/>
          </a:xfrm>
          <a:prstGeom prst="rect">
            <a:avLst/>
          </a:prstGeom>
          <a:noFill/>
        </p:spPr>
        <p:txBody>
          <a:bodyPr wrap="square" rtlCol="0">
            <a:spAutoFit/>
          </a:bodyPr>
          <a:lstStyle/>
          <a:p>
            <a:endParaRPr lang="es-ES" dirty="0"/>
          </a:p>
        </p:txBody>
      </p:sp>
      <p:sp>
        <p:nvSpPr>
          <p:cNvPr id="7" name="CuadroTexto 6">
            <a:extLst>
              <a:ext uri="{FF2B5EF4-FFF2-40B4-BE49-F238E27FC236}">
                <a16:creationId xmlns:a16="http://schemas.microsoft.com/office/drawing/2014/main" id="{67BC21B7-A978-B2A6-7049-C1741A801D45}"/>
              </a:ext>
            </a:extLst>
          </p:cNvPr>
          <p:cNvSpPr txBox="1"/>
          <p:nvPr/>
        </p:nvSpPr>
        <p:spPr>
          <a:xfrm>
            <a:off x="435520" y="41701"/>
            <a:ext cx="3676260" cy="830997"/>
          </a:xfrm>
          <a:prstGeom prst="rect">
            <a:avLst/>
          </a:prstGeom>
          <a:noFill/>
        </p:spPr>
        <p:txBody>
          <a:bodyPr wrap="square" rtlCol="0">
            <a:spAutoFit/>
          </a:bodyPr>
          <a:lstStyle/>
          <a:p>
            <a:pPr algn="ctr"/>
            <a:r>
              <a:rPr lang="es-ES" sz="2400" b="1" dirty="0">
                <a:solidFill>
                  <a:srgbClr val="F1F1F1"/>
                </a:solidFill>
                <a:latin typeface="Aptos" panose="020B0004020202020204" pitchFamily="34" charset="0"/>
              </a:rPr>
              <a:t>Red Neuronal Convolucional (CNN)</a:t>
            </a:r>
          </a:p>
        </p:txBody>
      </p:sp>
    </p:spTree>
    <p:extLst>
      <p:ext uri="{BB962C8B-B14F-4D97-AF65-F5344CB8AC3E}">
        <p14:creationId xmlns:p14="http://schemas.microsoft.com/office/powerpoint/2010/main" val="9930115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Elipse 17">
            <a:extLst>
              <a:ext uri="{FF2B5EF4-FFF2-40B4-BE49-F238E27FC236}">
                <a16:creationId xmlns:a16="http://schemas.microsoft.com/office/drawing/2014/main" id="{C0E6A148-EF42-1077-0C92-9D8D1AE099E9}"/>
              </a:ext>
            </a:extLst>
          </p:cNvPr>
          <p:cNvSpPr/>
          <p:nvPr/>
        </p:nvSpPr>
        <p:spPr>
          <a:xfrm>
            <a:off x="6309360" y="4043680"/>
            <a:ext cx="797560" cy="423972"/>
          </a:xfrm>
          <a:prstGeom prst="ellipse">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 name="Marcador de número de diapositiva 3">
            <a:extLst>
              <a:ext uri="{FF2B5EF4-FFF2-40B4-BE49-F238E27FC236}">
                <a16:creationId xmlns:a16="http://schemas.microsoft.com/office/drawing/2014/main" id="{889EA710-0B8B-0D78-BBA7-D4E074235C99}"/>
              </a:ext>
            </a:extLst>
          </p:cNvPr>
          <p:cNvSpPr>
            <a:spLocks noGrp="1"/>
          </p:cNvSpPr>
          <p:nvPr>
            <p:ph type="sldNum" sz="quarter" idx="12"/>
          </p:nvPr>
        </p:nvSpPr>
        <p:spPr/>
        <p:txBody>
          <a:bodyPr/>
          <a:lstStyle/>
          <a:p>
            <a:fld id="{90C7AF80-A834-48E8-B5C2-D720A4B265E2}" type="slidenum">
              <a:rPr lang="id-ID" smtClean="0"/>
              <a:pPr/>
              <a:t>3</a:t>
            </a:fld>
            <a:endParaRPr lang="id-ID"/>
          </a:p>
        </p:txBody>
      </p:sp>
      <p:sp>
        <p:nvSpPr>
          <p:cNvPr id="2" name="Rectángulo 1">
            <a:extLst>
              <a:ext uri="{FF2B5EF4-FFF2-40B4-BE49-F238E27FC236}">
                <a16:creationId xmlns:a16="http://schemas.microsoft.com/office/drawing/2014/main" id="{E96131B9-A308-263C-F63D-C38A7AD4DD02}"/>
              </a:ext>
            </a:extLst>
          </p:cNvPr>
          <p:cNvSpPr/>
          <p:nvPr/>
        </p:nvSpPr>
        <p:spPr>
          <a:xfrm>
            <a:off x="262455" y="0"/>
            <a:ext cx="4346867" cy="76511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2400" b="1" dirty="0">
                <a:solidFill>
                  <a:schemeClr val="tx1"/>
                </a:solidFill>
                <a:latin typeface="Aptos" panose="020B0004020202020204" pitchFamily="34" charset="0"/>
              </a:rPr>
              <a:t>Resultados y patrones</a:t>
            </a:r>
          </a:p>
        </p:txBody>
      </p:sp>
    </p:spTree>
    <p:extLst>
      <p:ext uri="{BB962C8B-B14F-4D97-AF65-F5344CB8AC3E}">
        <p14:creationId xmlns:p14="http://schemas.microsoft.com/office/powerpoint/2010/main" val="38962672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a:extLst>
              <a:ext uri="{FF2B5EF4-FFF2-40B4-BE49-F238E27FC236}">
                <a16:creationId xmlns:a16="http://schemas.microsoft.com/office/drawing/2014/main" id="{0992968A-B1A7-E9D4-8498-929AE0D5AB58}"/>
              </a:ext>
            </a:extLst>
          </p:cNvPr>
          <p:cNvSpPr>
            <a:spLocks noGrp="1"/>
          </p:cNvSpPr>
          <p:nvPr>
            <p:ph type="sldNum" sz="quarter" idx="12"/>
          </p:nvPr>
        </p:nvSpPr>
        <p:spPr>
          <a:xfrm>
            <a:off x="11733366" y="0"/>
            <a:ext cx="422854" cy="365125"/>
          </a:xfrm>
        </p:spPr>
        <p:txBody>
          <a:bodyPr/>
          <a:lstStyle/>
          <a:p>
            <a:fld id="{90C7AF80-A834-48E8-B5C2-D720A4B265E2}" type="slidenum">
              <a:rPr lang="id-ID" smtClean="0"/>
              <a:pPr/>
              <a:t>4</a:t>
            </a:fld>
            <a:endParaRPr lang="id-ID"/>
          </a:p>
        </p:txBody>
      </p:sp>
      <p:sp>
        <p:nvSpPr>
          <p:cNvPr id="26" name="CuadroTexto 25">
            <a:extLst>
              <a:ext uri="{FF2B5EF4-FFF2-40B4-BE49-F238E27FC236}">
                <a16:creationId xmlns:a16="http://schemas.microsoft.com/office/drawing/2014/main" id="{AF008775-E7F7-8814-ABD4-04386FAEA2E3}"/>
              </a:ext>
            </a:extLst>
          </p:cNvPr>
          <p:cNvSpPr txBox="1"/>
          <p:nvPr/>
        </p:nvSpPr>
        <p:spPr>
          <a:xfrm>
            <a:off x="2868927" y="94216"/>
            <a:ext cx="6391189" cy="461665"/>
          </a:xfrm>
          <a:prstGeom prst="rect">
            <a:avLst/>
          </a:prstGeom>
          <a:noFill/>
        </p:spPr>
        <p:txBody>
          <a:bodyPr wrap="square">
            <a:spAutoFit/>
          </a:bodyPr>
          <a:lstStyle/>
          <a:p>
            <a:pPr algn="ctr"/>
            <a:r>
              <a:rPr lang="en-US" sz="2400" b="1" dirty="0" err="1">
                <a:latin typeface="Aptos" panose="020B0004020202020204" pitchFamily="34" charset="0"/>
              </a:rPr>
              <a:t>Arquitectura</a:t>
            </a:r>
            <a:r>
              <a:rPr lang="en-US" sz="2400" b="1" dirty="0">
                <a:latin typeface="Aptos" panose="020B0004020202020204" pitchFamily="34" charset="0"/>
              </a:rPr>
              <a:t> e </a:t>
            </a:r>
            <a:r>
              <a:rPr lang="en-US" sz="2400" b="1" dirty="0" err="1">
                <a:latin typeface="Aptos" panose="020B0004020202020204" pitchFamily="34" charset="0"/>
              </a:rPr>
              <a:t>Implementación</a:t>
            </a:r>
            <a:endParaRPr lang="es-ES" sz="1100" b="1" dirty="0">
              <a:latin typeface="Aptos" panose="020B0004020202020204" pitchFamily="34" charset="0"/>
            </a:endParaRPr>
          </a:p>
        </p:txBody>
      </p:sp>
    </p:spTree>
    <p:extLst>
      <p:ext uri="{BB962C8B-B14F-4D97-AF65-F5344CB8AC3E}">
        <p14:creationId xmlns:p14="http://schemas.microsoft.com/office/powerpoint/2010/main" val="35470584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a:extLst>
              <a:ext uri="{FF2B5EF4-FFF2-40B4-BE49-F238E27FC236}">
                <a16:creationId xmlns:a16="http://schemas.microsoft.com/office/drawing/2014/main" id="{5298F552-89EE-78C8-5D66-16539C640028}"/>
              </a:ext>
            </a:extLst>
          </p:cNvPr>
          <p:cNvSpPr>
            <a:spLocks noGrp="1"/>
          </p:cNvSpPr>
          <p:nvPr>
            <p:ph type="sldNum" sz="quarter" idx="12"/>
          </p:nvPr>
        </p:nvSpPr>
        <p:spPr/>
        <p:txBody>
          <a:bodyPr/>
          <a:lstStyle/>
          <a:p>
            <a:fld id="{90C7AF80-A834-48E8-B5C2-D720A4B265E2}" type="slidenum">
              <a:rPr lang="id-ID" smtClean="0"/>
              <a:pPr/>
              <a:t>5</a:t>
            </a:fld>
            <a:endParaRPr lang="id-ID"/>
          </a:p>
        </p:txBody>
      </p:sp>
      <p:sp>
        <p:nvSpPr>
          <p:cNvPr id="3" name="Marcador de texto 2">
            <a:extLst>
              <a:ext uri="{FF2B5EF4-FFF2-40B4-BE49-F238E27FC236}">
                <a16:creationId xmlns:a16="http://schemas.microsoft.com/office/drawing/2014/main" id="{1F194459-F731-0E5E-0449-93FEA5D3FC51}"/>
              </a:ext>
            </a:extLst>
          </p:cNvPr>
          <p:cNvSpPr txBox="1">
            <a:spLocks/>
          </p:cNvSpPr>
          <p:nvPr/>
        </p:nvSpPr>
        <p:spPr>
          <a:xfrm>
            <a:off x="2784557" y="115897"/>
            <a:ext cx="6622886" cy="48471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400" b="1" dirty="0" err="1">
                <a:latin typeface="Aptos" panose="020B0004020202020204" pitchFamily="34" charset="0"/>
              </a:rPr>
              <a:t>Solución</a:t>
            </a:r>
            <a:r>
              <a:rPr lang="en-US" sz="2400" b="1" dirty="0">
                <a:latin typeface="Aptos" panose="020B0004020202020204" pitchFamily="34" charset="0"/>
              </a:rPr>
              <a:t> de </a:t>
            </a:r>
            <a:r>
              <a:rPr lang="en-US" sz="2400" b="1" dirty="0" err="1">
                <a:latin typeface="Aptos" panose="020B0004020202020204" pitchFamily="34" charset="0"/>
              </a:rPr>
              <a:t>negocio</a:t>
            </a:r>
            <a:endParaRPr lang="en-US" sz="2400" b="1" dirty="0">
              <a:latin typeface="Aptos" panose="020B0004020202020204" pitchFamily="34" charset="0"/>
            </a:endParaRPr>
          </a:p>
        </p:txBody>
      </p:sp>
    </p:spTree>
    <p:extLst>
      <p:ext uri="{BB962C8B-B14F-4D97-AF65-F5344CB8AC3E}">
        <p14:creationId xmlns:p14="http://schemas.microsoft.com/office/powerpoint/2010/main" val="3726164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2F15A2D-2324-487D-A02A-BF46C5C580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17A7F34E-D418-47E2-9F86-2C45BBC312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732" y="321733"/>
            <a:ext cx="11546828" cy="6214534"/>
          </a:xfrm>
          <a:custGeom>
            <a:avLst/>
            <a:gdLst>
              <a:gd name="connsiteX0" fmla="*/ 0 w 11546828"/>
              <a:gd name="connsiteY0" fmla="*/ 0 h 6214534"/>
              <a:gd name="connsiteX1" fmla="*/ 7965430 w 11546828"/>
              <a:gd name="connsiteY1" fmla="*/ 0 h 6214534"/>
              <a:gd name="connsiteX2" fmla="*/ 7965430 w 11546828"/>
              <a:gd name="connsiteY2" fmla="*/ 1786 h 6214534"/>
              <a:gd name="connsiteX3" fmla="*/ 11546828 w 11546828"/>
              <a:gd name="connsiteY3" fmla="*/ 1786 h 6214534"/>
              <a:gd name="connsiteX4" fmla="*/ 11546828 w 11546828"/>
              <a:gd name="connsiteY4" fmla="*/ 2866740 h 6214534"/>
              <a:gd name="connsiteX5" fmla="*/ 11225095 w 11546828"/>
              <a:gd name="connsiteY5" fmla="*/ 3179536 h 6214534"/>
              <a:gd name="connsiteX6" fmla="*/ 11225095 w 11546828"/>
              <a:gd name="connsiteY6" fmla="*/ 301542 h 6214534"/>
              <a:gd name="connsiteX7" fmla="*/ 320042 w 11546828"/>
              <a:gd name="connsiteY7" fmla="*/ 301542 h 6214534"/>
              <a:gd name="connsiteX8" fmla="*/ 320042 w 11546828"/>
              <a:gd name="connsiteY8" fmla="*/ 5909424 h 6214534"/>
              <a:gd name="connsiteX9" fmla="*/ 8417210 w 11546828"/>
              <a:gd name="connsiteY9" fmla="*/ 5909424 h 6214534"/>
              <a:gd name="connsiteX10" fmla="*/ 8103383 w 11546828"/>
              <a:gd name="connsiteY10" fmla="*/ 6214534 h 6214534"/>
              <a:gd name="connsiteX11" fmla="*/ 7222929 w 11546828"/>
              <a:gd name="connsiteY11" fmla="*/ 6214534 h 6214534"/>
              <a:gd name="connsiteX12" fmla="*/ 7222929 w 11546828"/>
              <a:gd name="connsiteY12" fmla="*/ 6212748 h 6214534"/>
              <a:gd name="connsiteX13" fmla="*/ 0 w 11546828"/>
              <a:gd name="connsiteY13" fmla="*/ 6212748 h 6214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546828" h="6214534">
                <a:moveTo>
                  <a:pt x="0" y="0"/>
                </a:moveTo>
                <a:lnTo>
                  <a:pt x="7965430" y="0"/>
                </a:lnTo>
                <a:lnTo>
                  <a:pt x="7965430" y="1786"/>
                </a:lnTo>
                <a:lnTo>
                  <a:pt x="11546828" y="1786"/>
                </a:lnTo>
                <a:lnTo>
                  <a:pt x="11546828" y="2866740"/>
                </a:lnTo>
                <a:lnTo>
                  <a:pt x="11225095" y="3179536"/>
                </a:lnTo>
                <a:lnTo>
                  <a:pt x="11225095" y="301542"/>
                </a:lnTo>
                <a:lnTo>
                  <a:pt x="320042" y="301542"/>
                </a:lnTo>
                <a:lnTo>
                  <a:pt x="320042" y="5909424"/>
                </a:lnTo>
                <a:lnTo>
                  <a:pt x="8417210" y="5909424"/>
                </a:lnTo>
                <a:lnTo>
                  <a:pt x="8103383" y="6214534"/>
                </a:lnTo>
                <a:lnTo>
                  <a:pt x="7222929" y="6214534"/>
                </a:lnTo>
                <a:lnTo>
                  <a:pt x="7222929" y="6212748"/>
                </a:lnTo>
                <a:lnTo>
                  <a:pt x="0" y="6212748"/>
                </a:lnTo>
                <a:close/>
              </a:path>
            </a:pathLst>
          </a:custGeom>
          <a:solidFill>
            <a:schemeClr val="tx1">
              <a:lumMod val="50000"/>
              <a:lumOff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2052" name="Picture 4" descr="Hoy quiero darte las gracias!! – Octhopus">
            <a:extLst>
              <a:ext uri="{FF2B5EF4-FFF2-40B4-BE49-F238E27FC236}">
                <a16:creationId xmlns:a16="http://schemas.microsoft.com/office/drawing/2014/main" id="{77683DCB-7110-256B-D052-65A3651422F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972" t="11575" r="8873"/>
          <a:stretch/>
        </p:blipFill>
        <p:spPr bwMode="auto">
          <a:xfrm>
            <a:off x="2630101" y="833870"/>
            <a:ext cx="7890071" cy="5398606"/>
          </a:xfrm>
          <a:prstGeom prst="rect">
            <a:avLst/>
          </a:prstGeom>
          <a:noFill/>
          <a:extLst>
            <a:ext uri="{909E8E84-426E-40DD-AFC4-6F175D3DCCD1}">
              <a14:hiddenFill xmlns:a14="http://schemas.microsoft.com/office/drawing/2010/main">
                <a:solidFill>
                  <a:srgbClr val="FFFFFF"/>
                </a:solidFill>
              </a14:hiddenFill>
            </a:ext>
          </a:extLst>
        </p:spPr>
      </p:pic>
      <p:sp>
        <p:nvSpPr>
          <p:cNvPr id="12" name="Right Triangle 11">
            <a:extLst>
              <a:ext uri="{FF2B5EF4-FFF2-40B4-BE49-F238E27FC236}">
                <a16:creationId xmlns:a16="http://schemas.microsoft.com/office/drawing/2014/main" id="{2AEAFA59-923A-4F54-8B49-44C970BCC3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Marcador de número de diapositiva 1">
            <a:extLst>
              <a:ext uri="{FF2B5EF4-FFF2-40B4-BE49-F238E27FC236}">
                <a16:creationId xmlns:a16="http://schemas.microsoft.com/office/drawing/2014/main" id="{8F77791C-7490-54C4-8AF2-EEFD99B6E717}"/>
              </a:ext>
            </a:extLst>
          </p:cNvPr>
          <p:cNvSpPr>
            <a:spLocks noGrp="1"/>
          </p:cNvSpPr>
          <p:nvPr>
            <p:ph type="sldNum" sz="quarter" idx="12"/>
          </p:nvPr>
        </p:nvSpPr>
        <p:spPr>
          <a:xfrm>
            <a:off x="9683496" y="4892040"/>
            <a:ext cx="1673352" cy="1005840"/>
          </a:xfrm>
        </p:spPr>
        <p:txBody>
          <a:bodyPr vert="horz" lIns="91440" tIns="45720" rIns="91440" bIns="45720" rtlCol="0" anchor="ctr">
            <a:normAutofit/>
          </a:bodyPr>
          <a:lstStyle/>
          <a:p>
            <a:pPr>
              <a:lnSpc>
                <a:spcPct val="90000"/>
              </a:lnSpc>
              <a:spcAft>
                <a:spcPts val="600"/>
              </a:spcAft>
            </a:pPr>
            <a:fld id="{90C7AF80-A834-48E8-B5C2-D720A4B265E2}" type="slidenum">
              <a:rPr lang="en-US" sz="6600">
                <a:solidFill>
                  <a:srgbClr val="FFFFFF"/>
                </a:solidFill>
                <a:latin typeface="+mn-lt"/>
                <a:ea typeface="+mn-ea"/>
                <a:cs typeface="+mn-cs"/>
              </a:rPr>
              <a:pPr>
                <a:lnSpc>
                  <a:spcPct val="90000"/>
                </a:lnSpc>
                <a:spcAft>
                  <a:spcPts val="600"/>
                </a:spcAft>
              </a:pPr>
              <a:t>6</a:t>
            </a:fld>
            <a:endParaRPr lang="en-US" sz="6600">
              <a:solidFill>
                <a:srgbClr val="FFFFFF"/>
              </a:solidFill>
              <a:latin typeface="+mn-lt"/>
              <a:ea typeface="+mn-ea"/>
              <a:cs typeface="+mn-cs"/>
            </a:endParaRPr>
          </a:p>
        </p:txBody>
      </p:sp>
    </p:spTree>
    <p:extLst>
      <p:ext uri="{BB962C8B-B14F-4D97-AF65-F5344CB8AC3E}">
        <p14:creationId xmlns:p14="http://schemas.microsoft.com/office/powerpoint/2010/main" val="39765424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UAX">
      <a:majorFont>
        <a:latin typeface="Lato Black"/>
        <a:ea typeface=""/>
        <a:cs typeface=""/>
      </a:majorFont>
      <a:minorFont>
        <a:latin typeface="Lat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o" ma:contentTypeID="0x010100B129F299350F314BAEEB5B036BC85041" ma:contentTypeVersion="36" ma:contentTypeDescription="Crear nuevo documento." ma:contentTypeScope="" ma:versionID="7cb588bed249db5b8070a6629819a52f">
  <xsd:schema xmlns:xsd="http://www.w3.org/2001/XMLSchema" xmlns:xs="http://www.w3.org/2001/XMLSchema" xmlns:p="http://schemas.microsoft.com/office/2006/metadata/properties" xmlns:ns2="a9a4f5b9-7cba-408d-b69a-e665ddfeed46" xmlns:ns3="0b10f802-bfed-4e5f-8729-c1175f543bc9" targetNamespace="http://schemas.microsoft.com/office/2006/metadata/properties" ma:root="true" ma:fieldsID="c4b127788e68e3190327a2d16c60b547" ns2:_="" ns3:_="">
    <xsd:import namespace="a9a4f5b9-7cba-408d-b69a-e665ddfeed46"/>
    <xsd:import namespace="0b10f802-bfed-4e5f-8729-c1175f543bc9"/>
    <xsd:element name="properties">
      <xsd:complexType>
        <xsd:sequence>
          <xsd:element name="documentManagement">
            <xsd:complexType>
              <xsd:all>
                <xsd:element ref="ns2:NotebookType" minOccurs="0"/>
                <xsd:element ref="ns2:FolderType" minOccurs="0"/>
                <xsd:element ref="ns2:CultureName" minOccurs="0"/>
                <xsd:element ref="ns2:AppVersion" minOccurs="0"/>
                <xsd:element ref="ns2:TeamsChannelId" minOccurs="0"/>
                <xsd:element ref="ns2:Owner" minOccurs="0"/>
                <xsd:element ref="ns2:Math_Settings" minOccurs="0"/>
                <xsd:element ref="ns2:DefaultSectionNames" minOccurs="0"/>
                <xsd:element ref="ns2:Templates" minOccurs="0"/>
                <xsd:element ref="ns2:Leaders" minOccurs="0"/>
                <xsd:element ref="ns2:Members" minOccurs="0"/>
                <xsd:element ref="ns2:Member_Groups" minOccurs="0"/>
                <xsd:element ref="ns2:Distribution_Groups" minOccurs="0"/>
                <xsd:element ref="ns2:LMS_Mappings" minOccurs="0"/>
                <xsd:element ref="ns2:Invited_Leaders" minOccurs="0"/>
                <xsd:element ref="ns2:Invited_Members" minOccurs="0"/>
                <xsd:element ref="ns2:Self_Registration_Enabled" minOccurs="0"/>
                <xsd:element ref="ns2:Has_Leaders_Only_SectionGroup" minOccurs="0"/>
                <xsd:element ref="ns2:Is_Collaboration_Space_Locked" minOccurs="0"/>
                <xsd:element ref="ns2:IsNotebookLocked" minOccurs="0"/>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3:SharedWithUsers" minOccurs="0"/>
                <xsd:element ref="ns3:SharedWithDetails" minOccurs="0"/>
                <xsd:element ref="ns2:MediaLengthInSeconds" minOccurs="0"/>
                <xsd:element ref="ns2:MediaServiceAutoKeyPoints" minOccurs="0"/>
                <xsd:element ref="ns2:MediaServiceKeyPoints" minOccurs="0"/>
                <xsd:element ref="ns2:MediaServiceLocation"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9a4f5b9-7cba-408d-b69a-e665ddfeed46" elementFormDefault="qualified">
    <xsd:import namespace="http://schemas.microsoft.com/office/2006/documentManagement/types"/>
    <xsd:import namespace="http://schemas.microsoft.com/office/infopath/2007/PartnerControls"/>
    <xsd:element name="NotebookType" ma:index="8" nillable="true" ma:displayName="Notebook Type" ma:internalName="NotebookType">
      <xsd:simpleType>
        <xsd:restriction base="dms:Text"/>
      </xsd:simpleType>
    </xsd:element>
    <xsd:element name="FolderType" ma:index="9" nillable="true" ma:displayName="Folder Type" ma:internalName="FolderType">
      <xsd:simpleType>
        <xsd:restriction base="dms:Text"/>
      </xsd:simpleType>
    </xsd:element>
    <xsd:element name="CultureName" ma:index="10" nillable="true" ma:displayName="Culture Name" ma:internalName="CultureName">
      <xsd:simpleType>
        <xsd:restriction base="dms:Text"/>
      </xsd:simpleType>
    </xsd:element>
    <xsd:element name="AppVersion" ma:index="11" nillable="true" ma:displayName="App Version" ma:internalName="AppVersion">
      <xsd:simpleType>
        <xsd:restriction base="dms:Text"/>
      </xsd:simpleType>
    </xsd:element>
    <xsd:element name="TeamsChannelId" ma:index="12" nillable="true" ma:displayName="Teams Channel Id" ma:internalName="TeamsChannelId">
      <xsd:simpleType>
        <xsd:restriction base="dms:Text"/>
      </xsd:simpleType>
    </xsd:element>
    <xsd:element name="Owner" ma:index="13" nillable="true" ma:displayName="Owner" ma:internalName="Owner">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Math_Settings" ma:index="14" nillable="true" ma:displayName="Math Settings" ma:internalName="Math_Settings">
      <xsd:simpleType>
        <xsd:restriction base="dms:Text"/>
      </xsd:simpleType>
    </xsd:element>
    <xsd:element name="DefaultSectionNames" ma:index="15" nillable="true" ma:displayName="Default Section Names" ma:internalName="DefaultSectionNames">
      <xsd:simpleType>
        <xsd:restriction base="dms:Note">
          <xsd:maxLength value="255"/>
        </xsd:restriction>
      </xsd:simpleType>
    </xsd:element>
    <xsd:element name="Templates" ma:index="16" nillable="true" ma:displayName="Templates" ma:internalName="Templates">
      <xsd:simpleType>
        <xsd:restriction base="dms:Note">
          <xsd:maxLength value="255"/>
        </xsd:restriction>
      </xsd:simpleType>
    </xsd:element>
    <xsd:element name="Leaders" ma:index="17" nillable="true" ma:displayName="Leaders" ma:internalName="Leaders">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Members" ma:index="18" nillable="true" ma:displayName="Members" ma:internalName="Members">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Member_Groups" ma:index="19" nillable="true" ma:displayName="Member Groups" ma:internalName="Member_Groups">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Distribution_Groups" ma:index="20" nillable="true" ma:displayName="Distribution Groups" ma:internalName="Distribution_Groups">
      <xsd:simpleType>
        <xsd:restriction base="dms:Note">
          <xsd:maxLength value="255"/>
        </xsd:restriction>
      </xsd:simpleType>
    </xsd:element>
    <xsd:element name="LMS_Mappings" ma:index="21" nillable="true" ma:displayName="LMS Mappings" ma:internalName="LMS_Mappings">
      <xsd:simpleType>
        <xsd:restriction base="dms:Note">
          <xsd:maxLength value="255"/>
        </xsd:restriction>
      </xsd:simpleType>
    </xsd:element>
    <xsd:element name="Invited_Leaders" ma:index="22" nillable="true" ma:displayName="Invited Leaders" ma:internalName="Invited_Leaders">
      <xsd:simpleType>
        <xsd:restriction base="dms:Note">
          <xsd:maxLength value="255"/>
        </xsd:restriction>
      </xsd:simpleType>
    </xsd:element>
    <xsd:element name="Invited_Members" ma:index="23" nillable="true" ma:displayName="Invited Members" ma:internalName="Invited_Members">
      <xsd:simpleType>
        <xsd:restriction base="dms:Note">
          <xsd:maxLength value="255"/>
        </xsd:restriction>
      </xsd:simpleType>
    </xsd:element>
    <xsd:element name="Self_Registration_Enabled" ma:index="24" nillable="true" ma:displayName="Self Registration Enabled" ma:internalName="Self_Registration_Enabled">
      <xsd:simpleType>
        <xsd:restriction base="dms:Boolean"/>
      </xsd:simpleType>
    </xsd:element>
    <xsd:element name="Has_Leaders_Only_SectionGroup" ma:index="25" nillable="true" ma:displayName="Has Leaders Only SectionGroup" ma:internalName="Has_Leaders_Only_SectionGroup">
      <xsd:simpleType>
        <xsd:restriction base="dms:Boolean"/>
      </xsd:simpleType>
    </xsd:element>
    <xsd:element name="Is_Collaboration_Space_Locked" ma:index="26" nillable="true" ma:displayName="Is Collaboration Space Locked" ma:internalName="Is_Collaboration_Space_Locked">
      <xsd:simpleType>
        <xsd:restriction base="dms:Boolean"/>
      </xsd:simpleType>
    </xsd:element>
    <xsd:element name="IsNotebookLocked" ma:index="27" nillable="true" ma:displayName="Is Notebook Locked" ma:internalName="IsNotebookLocked">
      <xsd:simpleType>
        <xsd:restriction base="dms:Boolean"/>
      </xsd:simpleType>
    </xsd:element>
    <xsd:element name="MediaServiceMetadata" ma:index="28" nillable="true" ma:displayName="MediaServiceMetadata" ma:hidden="true" ma:internalName="MediaServiceMetadata" ma:readOnly="true">
      <xsd:simpleType>
        <xsd:restriction base="dms:Note"/>
      </xsd:simpleType>
    </xsd:element>
    <xsd:element name="MediaServiceFastMetadata" ma:index="29" nillable="true" ma:displayName="MediaServiceFastMetadata" ma:hidden="true" ma:internalName="MediaServiceFastMetadata" ma:readOnly="true">
      <xsd:simpleType>
        <xsd:restriction base="dms:Note"/>
      </xsd:simpleType>
    </xsd:element>
    <xsd:element name="MediaServiceAutoTags" ma:index="30" nillable="true" ma:displayName="Tags" ma:internalName="MediaServiceAutoTags" ma:readOnly="true">
      <xsd:simpleType>
        <xsd:restriction base="dms:Text"/>
      </xsd:simpleType>
    </xsd:element>
    <xsd:element name="MediaServiceOCR" ma:index="31" nillable="true" ma:displayName="Extracted Text" ma:internalName="MediaServiceOCR" ma:readOnly="true">
      <xsd:simpleType>
        <xsd:restriction base="dms:Note">
          <xsd:maxLength value="255"/>
        </xsd:restriction>
      </xsd:simpleType>
    </xsd:element>
    <xsd:element name="MediaServiceGenerationTime" ma:index="32" nillable="true" ma:displayName="MediaServiceGenerationTime" ma:hidden="true" ma:internalName="MediaServiceGenerationTime" ma:readOnly="true">
      <xsd:simpleType>
        <xsd:restriction base="dms:Text"/>
      </xsd:simpleType>
    </xsd:element>
    <xsd:element name="MediaServiceEventHashCode" ma:index="33" nillable="true" ma:displayName="MediaServiceEventHashCode" ma:hidden="true" ma:internalName="MediaServiceEventHashCode" ma:readOnly="true">
      <xsd:simpleType>
        <xsd:restriction base="dms:Text"/>
      </xsd:simpleType>
    </xsd:element>
    <xsd:element name="MediaServiceDateTaken" ma:index="34" nillable="true" ma:displayName="MediaServiceDateTaken" ma:hidden="true" ma:internalName="MediaServiceDateTaken" ma:readOnly="true">
      <xsd:simpleType>
        <xsd:restriction base="dms:Text"/>
      </xsd:simpleType>
    </xsd:element>
    <xsd:element name="MediaLengthInSeconds" ma:index="37" nillable="true" ma:displayName="Length (seconds)" ma:internalName="MediaLengthInSeconds" ma:readOnly="true">
      <xsd:simpleType>
        <xsd:restriction base="dms:Unknown"/>
      </xsd:simpleType>
    </xsd:element>
    <xsd:element name="MediaServiceAutoKeyPoints" ma:index="38" nillable="true" ma:displayName="MediaServiceAutoKeyPoints" ma:hidden="true" ma:internalName="MediaServiceAutoKeyPoints" ma:readOnly="true">
      <xsd:simpleType>
        <xsd:restriction base="dms:Note"/>
      </xsd:simpleType>
    </xsd:element>
    <xsd:element name="MediaServiceKeyPoints" ma:index="39" nillable="true" ma:displayName="KeyPoints" ma:internalName="MediaServiceKeyPoints" ma:readOnly="true">
      <xsd:simpleType>
        <xsd:restriction base="dms:Note">
          <xsd:maxLength value="255"/>
        </xsd:restriction>
      </xsd:simpleType>
    </xsd:element>
    <xsd:element name="MediaServiceLocation" ma:index="40" nillable="true" ma:displayName="Location" ma:internalName="MediaServiceLocation" ma:readOnly="true">
      <xsd:simpleType>
        <xsd:restriction base="dms:Text"/>
      </xsd:simpleType>
    </xsd:element>
    <xsd:element name="lcf76f155ced4ddcb4097134ff3c332f" ma:index="42" nillable="true" ma:taxonomy="true" ma:internalName="lcf76f155ced4ddcb4097134ff3c332f" ma:taxonomyFieldName="MediaServiceImageTags" ma:displayName="Etiquetas de imagen" ma:readOnly="false" ma:fieldId="{5cf76f15-5ced-4ddc-b409-7134ff3c332f}" ma:taxonomyMulti="true" ma:sspId="da0a9aaa-6810-46c3-9e3b-74456225f7bb"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0b10f802-bfed-4e5f-8729-c1175f543bc9" elementFormDefault="qualified">
    <xsd:import namespace="http://schemas.microsoft.com/office/2006/documentManagement/types"/>
    <xsd:import namespace="http://schemas.microsoft.com/office/infopath/2007/PartnerControls"/>
    <xsd:element name="SharedWithUsers" ma:index="35" nillable="true" ma:displayName="Compartid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36" nillable="true" ma:displayName="Detalles de uso compartido" ma:internalName="SharedWithDetails" ma:readOnly="true">
      <xsd:simpleType>
        <xsd:restriction base="dms:Note">
          <xsd:maxLength value="255"/>
        </xsd:restriction>
      </xsd:simpleType>
    </xsd:element>
    <xsd:element name="TaxCatchAll" ma:index="43" nillable="true" ma:displayName="Taxonomy Catch All Column" ma:hidden="true" ma:list="{354cf429-b859-41dc-bd11-f9b69e28090e}" ma:internalName="TaxCatchAll" ma:showField="CatchAllData" ma:web="0b10f802-bfed-4e5f-8729-c1175f543bc9">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Owner xmlns="a9a4f5b9-7cba-408d-b69a-e665ddfeed46">
      <UserInfo>
        <DisplayName/>
        <AccountId xsi:nil="true"/>
        <AccountType/>
      </UserInfo>
    </Owner>
    <Distribution_Groups xmlns="a9a4f5b9-7cba-408d-b69a-e665ddfeed46" xsi:nil="true"/>
    <Member_Groups xmlns="a9a4f5b9-7cba-408d-b69a-e665ddfeed46">
      <UserInfo>
        <DisplayName/>
        <AccountId xsi:nil="true"/>
        <AccountType/>
      </UserInfo>
    </Member_Groups>
    <DefaultSectionNames xmlns="a9a4f5b9-7cba-408d-b69a-e665ddfeed46" xsi:nil="true"/>
    <Invited_Leaders xmlns="a9a4f5b9-7cba-408d-b69a-e665ddfeed46" xsi:nil="true"/>
    <FolderType xmlns="a9a4f5b9-7cba-408d-b69a-e665ddfeed46" xsi:nil="true"/>
    <CultureName xmlns="a9a4f5b9-7cba-408d-b69a-e665ddfeed46" xsi:nil="true"/>
    <Leaders xmlns="a9a4f5b9-7cba-408d-b69a-e665ddfeed46">
      <UserInfo>
        <DisplayName/>
        <AccountId xsi:nil="true"/>
        <AccountType/>
      </UserInfo>
    </Leaders>
    <Members xmlns="a9a4f5b9-7cba-408d-b69a-e665ddfeed46">
      <UserInfo>
        <DisplayName/>
        <AccountId xsi:nil="true"/>
        <AccountType/>
      </UserInfo>
    </Members>
    <Self_Registration_Enabled xmlns="a9a4f5b9-7cba-408d-b69a-e665ddfeed46" xsi:nil="true"/>
    <Invited_Members xmlns="a9a4f5b9-7cba-408d-b69a-e665ddfeed46" xsi:nil="true"/>
    <Is_Collaboration_Space_Locked xmlns="a9a4f5b9-7cba-408d-b69a-e665ddfeed46" xsi:nil="true"/>
    <TeamsChannelId xmlns="a9a4f5b9-7cba-408d-b69a-e665ddfeed46" xsi:nil="true"/>
    <Math_Settings xmlns="a9a4f5b9-7cba-408d-b69a-e665ddfeed46" xsi:nil="true"/>
    <Has_Leaders_Only_SectionGroup xmlns="a9a4f5b9-7cba-408d-b69a-e665ddfeed46" xsi:nil="true"/>
    <LMS_Mappings xmlns="a9a4f5b9-7cba-408d-b69a-e665ddfeed46" xsi:nil="true"/>
    <IsNotebookLocked xmlns="a9a4f5b9-7cba-408d-b69a-e665ddfeed46" xsi:nil="true"/>
    <NotebookType xmlns="a9a4f5b9-7cba-408d-b69a-e665ddfeed46" xsi:nil="true"/>
    <Templates xmlns="a9a4f5b9-7cba-408d-b69a-e665ddfeed46" xsi:nil="true"/>
    <AppVersion xmlns="a9a4f5b9-7cba-408d-b69a-e665ddfeed46" xsi:nil="true"/>
    <lcf76f155ced4ddcb4097134ff3c332f xmlns="a9a4f5b9-7cba-408d-b69a-e665ddfeed46">
      <Terms xmlns="http://schemas.microsoft.com/office/infopath/2007/PartnerControls"/>
    </lcf76f155ced4ddcb4097134ff3c332f>
    <TaxCatchAll xmlns="0b10f802-bfed-4e5f-8729-c1175f543bc9" xsi:nil="true"/>
  </documentManagement>
</p:properties>
</file>

<file path=customXml/itemProps1.xml><?xml version="1.0" encoding="utf-8"?>
<ds:datastoreItem xmlns:ds="http://schemas.openxmlformats.org/officeDocument/2006/customXml" ds:itemID="{05847228-46DC-4E65-9513-4E4F49F63BE1}">
  <ds:schemaRefs>
    <ds:schemaRef ds:uri="http://schemas.microsoft.com/sharepoint/v3/contenttype/forms"/>
  </ds:schemaRefs>
</ds:datastoreItem>
</file>

<file path=customXml/itemProps2.xml><?xml version="1.0" encoding="utf-8"?>
<ds:datastoreItem xmlns:ds="http://schemas.openxmlformats.org/officeDocument/2006/customXml" ds:itemID="{FF4B9EA5-D04B-46A9-942D-2985C36BDF9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9a4f5b9-7cba-408d-b69a-e665ddfeed46"/>
    <ds:schemaRef ds:uri="0b10f802-bfed-4e5f-8729-c1175f543bc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44D948D-B24F-43A6-920C-336325AAC6EE}">
  <ds:schemaRefs>
    <ds:schemaRef ds:uri="0b10f802-bfed-4e5f-8729-c1175f543bc9"/>
    <ds:schemaRef ds:uri="a9a4f5b9-7cba-408d-b69a-e665ddfeed46"/>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8411</TotalTime>
  <Words>35</Words>
  <Application>Microsoft Office PowerPoint</Application>
  <PresentationFormat>Panorámica</PresentationFormat>
  <Paragraphs>12</Paragraphs>
  <Slides>6</Slides>
  <Notes>1</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6</vt:i4>
      </vt:variant>
    </vt:vector>
  </HeadingPairs>
  <TitlesOfParts>
    <vt:vector size="13" baseType="lpstr">
      <vt:lpstr>Aptos</vt:lpstr>
      <vt:lpstr>Arial</vt:lpstr>
      <vt:lpstr>Calibri</vt:lpstr>
      <vt:lpstr>Lato</vt:lpstr>
      <vt:lpstr>Lato Black</vt:lpstr>
      <vt:lpstr>Wingdings</vt:lpstr>
      <vt:lpstr>Office Theme</vt:lpstr>
      <vt:lpstr>DETECCIÓN DE MELANOMAS CANCERÍGENOS</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Diego De Santos</cp:lastModifiedBy>
  <cp:revision>41</cp:revision>
  <cp:lastPrinted>2021-12-15T12:06:57Z</cp:lastPrinted>
  <dcterms:created xsi:type="dcterms:W3CDTF">2018-10-24T05:02:43Z</dcterms:created>
  <dcterms:modified xsi:type="dcterms:W3CDTF">2024-10-08T16:23:26Z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0x010100B129F299350F314BAEEB5B036BC85041</vt:lpwstr>
  </property>
  <property fmtid="{D5CDD505-2E9C-101B-9397-08002B2CF9AE}" pid="3" name="MediaServiceImageTags">
    <vt:lpwstr/>
  </property>
</Properties>
</file>